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006" r:id="rId1"/>
  </p:sldMasterIdLst>
  <p:notesMasterIdLst>
    <p:notesMasterId r:id="rId15"/>
  </p:notesMasterIdLst>
  <p:sldIdLst>
    <p:sldId id="256" r:id="rId2"/>
    <p:sldId id="344" r:id="rId3"/>
    <p:sldId id="345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55" r:id="rId14"/>
  </p:sldIdLst>
  <p:sldSz cx="12192000" cy="6858000"/>
  <p:notesSz cx="6858000" cy="9144000"/>
  <p:custDataLst>
    <p:tags r:id="rId1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7" autoAdjust="0"/>
    <p:restoredTop sz="94316" autoAdjust="0"/>
  </p:normalViewPr>
  <p:slideViewPr>
    <p:cSldViewPr>
      <p:cViewPr varScale="1">
        <p:scale>
          <a:sx n="63" d="100"/>
          <a:sy n="63" d="100"/>
        </p:scale>
        <p:origin x="764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658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648A784-5A66-418C-AE55-5F2B9EA61E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20B0F4-B1EC-4E92-98E2-9406CF590F5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0044317-2025-4E1C-9816-9736A96646B6}" type="datetimeFigureOut">
              <a:rPr lang="en-US"/>
              <a:pPr>
                <a:defRPr/>
              </a:pPr>
              <a:t>11/23/2025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9507A6B-3B05-4993-9992-80281BE2414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1C9DC42-3940-4B12-B445-2828197CC2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4B0049-700D-4826-9254-15CC924F81B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AD4CCA-EFC7-4FEF-B4A3-8E65F7866E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F92B04-D84A-41A9-BE1A-307C4379586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" name="Google Shape;101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3" name="Google Shape;101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c03ec8724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c03ec8724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78212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1" name="Google Shape;2551;gbfe78c4662_0_8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2" name="Google Shape;2552;gbfe78c4662_0_8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325774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c03ec8724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c03ec8724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413069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8" name="Google Shape;3668;gc0ca46d13b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69" name="Google Shape;3669;gc0ca46d13b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" name="Google Shape;1183;gbf7f698039_0_2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4" name="Google Shape;1184;gbf7f698039_0_2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137811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1" name="Google Shape;2551;gbfe78c4662_0_8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2" name="Google Shape;2552;gbfe78c4662_0_8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5424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c03ec8724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c03ec8724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7326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1" name="Google Shape;2551;gbfe78c4662_0_8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2" name="Google Shape;2552;gbfe78c4662_0_8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2241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c03ec8724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c03ec8724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211181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1" name="Google Shape;2551;gbfe78c4662_0_8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2" name="Google Shape;2552;gbfe78c4662_0_8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192005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c03ec8724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c03ec8724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298443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1" name="Google Shape;2551;gbfe78c4662_0_8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2" name="Google Shape;2552;gbfe78c4662_0_8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7497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10800000">
            <a:off x="7024335" y="-65256"/>
            <a:ext cx="5235397" cy="4814590"/>
          </a:xfrm>
          <a:custGeom>
            <a:avLst/>
            <a:gdLst/>
            <a:ahLst/>
            <a:cxnLst/>
            <a:rect l="l" t="t" r="r" b="b"/>
            <a:pathLst>
              <a:path w="227725" h="209421" extrusionOk="0">
                <a:moveTo>
                  <a:pt x="72958" y="0"/>
                </a:moveTo>
                <a:cubicBezTo>
                  <a:pt x="46578" y="0"/>
                  <a:pt x="21728" y="6589"/>
                  <a:pt x="0" y="18261"/>
                </a:cubicBezTo>
                <a:lnTo>
                  <a:pt x="0" y="209421"/>
                </a:lnTo>
                <a:lnTo>
                  <a:pt x="217797" y="209421"/>
                </a:lnTo>
                <a:cubicBezTo>
                  <a:pt x="224236" y="192430"/>
                  <a:pt x="227724" y="174018"/>
                  <a:pt x="227724" y="154788"/>
                </a:cubicBezTo>
                <a:cubicBezTo>
                  <a:pt x="227724" y="69276"/>
                  <a:pt x="158449" y="0"/>
                  <a:pt x="7295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100966" y="2086172"/>
            <a:ext cx="5321933" cy="4894169"/>
          </a:xfrm>
          <a:custGeom>
            <a:avLst/>
            <a:gdLst/>
            <a:ahLst/>
            <a:cxnLst/>
            <a:rect l="l" t="t" r="r" b="b"/>
            <a:pathLst>
              <a:path w="227725" h="209421" extrusionOk="0">
                <a:moveTo>
                  <a:pt x="72958" y="0"/>
                </a:moveTo>
                <a:cubicBezTo>
                  <a:pt x="46578" y="0"/>
                  <a:pt x="21728" y="6589"/>
                  <a:pt x="0" y="18261"/>
                </a:cubicBezTo>
                <a:lnTo>
                  <a:pt x="0" y="209421"/>
                </a:lnTo>
                <a:lnTo>
                  <a:pt x="217797" y="209421"/>
                </a:lnTo>
                <a:cubicBezTo>
                  <a:pt x="224236" y="192430"/>
                  <a:pt x="227724" y="174018"/>
                  <a:pt x="227724" y="154788"/>
                </a:cubicBezTo>
                <a:cubicBezTo>
                  <a:pt x="227724" y="69276"/>
                  <a:pt x="158449" y="0"/>
                  <a:pt x="7295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2078400" y="811036"/>
            <a:ext cx="8035200" cy="36184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2192167" y="1407002"/>
            <a:ext cx="7829600" cy="2123600"/>
          </a:xfrm>
          <a:prstGeom prst="rect">
            <a:avLst/>
          </a:prstGeom>
        </p:spPr>
        <p:txBody>
          <a:bodyPr spcFirstLastPara="1" wrap="square" lIns="121666" tIns="121666" rIns="121666" bIns="121666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3552333" y="3327403"/>
            <a:ext cx="5098000" cy="520399"/>
          </a:xfrm>
          <a:prstGeom prst="rect">
            <a:avLst/>
          </a:prstGeom>
        </p:spPr>
        <p:txBody>
          <a:bodyPr spcFirstLastPara="1" wrap="square" lIns="121666" tIns="121666" rIns="121666" bIns="121666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Karla Regular"/>
              <a:buNone/>
              <a:defRPr>
                <a:latin typeface="Karla Regular"/>
                <a:ea typeface="Karla Regular"/>
                <a:cs typeface="Karla Regular"/>
                <a:sym typeface="Karla Regular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/>
          </a:p>
        </p:txBody>
      </p:sp>
      <p:grpSp>
        <p:nvGrpSpPr>
          <p:cNvPr id="15" name="Google Shape;15;p2"/>
          <p:cNvGrpSpPr/>
          <p:nvPr/>
        </p:nvGrpSpPr>
        <p:grpSpPr>
          <a:xfrm>
            <a:off x="72607" y="15441"/>
            <a:ext cx="5338637" cy="5394029"/>
            <a:chOff x="54455" y="11580"/>
            <a:chExt cx="4003978" cy="4045522"/>
          </a:xfrm>
        </p:grpSpPr>
        <p:sp>
          <p:nvSpPr>
            <p:cNvPr id="16" name="Google Shape;16;p2"/>
            <p:cNvSpPr/>
            <p:nvPr/>
          </p:nvSpPr>
          <p:spPr>
            <a:xfrm>
              <a:off x="239090" y="791619"/>
              <a:ext cx="282070" cy="198192"/>
            </a:xfrm>
            <a:custGeom>
              <a:avLst/>
              <a:gdLst/>
              <a:ahLst/>
              <a:cxnLst/>
              <a:rect l="l" t="t" r="r" b="b"/>
              <a:pathLst>
                <a:path w="30322" h="21311" extrusionOk="0">
                  <a:moveTo>
                    <a:pt x="15332" y="0"/>
                  </a:moveTo>
                  <a:lnTo>
                    <a:pt x="15332" y="0"/>
                  </a:lnTo>
                  <a:cubicBezTo>
                    <a:pt x="718" y="718"/>
                    <a:pt x="1" y="20420"/>
                    <a:pt x="15854" y="21268"/>
                  </a:cubicBezTo>
                  <a:cubicBezTo>
                    <a:pt x="16220" y="21296"/>
                    <a:pt x="16576" y="21310"/>
                    <a:pt x="16923" y="21310"/>
                  </a:cubicBezTo>
                  <a:cubicBezTo>
                    <a:pt x="30321" y="21310"/>
                    <a:pt x="29831" y="954"/>
                    <a:pt x="153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671062" y="346959"/>
              <a:ext cx="139965" cy="91512"/>
            </a:xfrm>
            <a:custGeom>
              <a:avLst/>
              <a:gdLst/>
              <a:ahLst/>
              <a:cxnLst/>
              <a:rect l="l" t="t" r="r" b="b"/>
              <a:pathLst>
                <a:path w="15046" h="9840" extrusionOk="0">
                  <a:moveTo>
                    <a:pt x="6326" y="1"/>
                  </a:moveTo>
                  <a:cubicBezTo>
                    <a:pt x="140" y="1"/>
                    <a:pt x="0" y="9262"/>
                    <a:pt x="7217" y="9840"/>
                  </a:cubicBezTo>
                  <a:cubicBezTo>
                    <a:pt x="12697" y="9709"/>
                    <a:pt x="15045" y="2533"/>
                    <a:pt x="9043" y="510"/>
                  </a:cubicBezTo>
                  <a:cubicBezTo>
                    <a:pt x="8037" y="157"/>
                    <a:pt x="7130" y="1"/>
                    <a:pt x="6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246235" y="1309844"/>
              <a:ext cx="139965" cy="91512"/>
            </a:xfrm>
            <a:custGeom>
              <a:avLst/>
              <a:gdLst/>
              <a:ahLst/>
              <a:cxnLst/>
              <a:rect l="l" t="t" r="r" b="b"/>
              <a:pathLst>
                <a:path w="15046" h="9840" extrusionOk="0">
                  <a:moveTo>
                    <a:pt x="6371" y="0"/>
                  </a:moveTo>
                  <a:cubicBezTo>
                    <a:pt x="141" y="0"/>
                    <a:pt x="1" y="9262"/>
                    <a:pt x="7217" y="9839"/>
                  </a:cubicBezTo>
                  <a:cubicBezTo>
                    <a:pt x="12697" y="9774"/>
                    <a:pt x="15046" y="2597"/>
                    <a:pt x="9109" y="510"/>
                  </a:cubicBezTo>
                  <a:cubicBezTo>
                    <a:pt x="8095" y="157"/>
                    <a:pt x="7181" y="0"/>
                    <a:pt x="63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596949" y="210677"/>
              <a:ext cx="181464" cy="118584"/>
            </a:xfrm>
            <a:custGeom>
              <a:avLst/>
              <a:gdLst/>
              <a:ahLst/>
              <a:cxnLst/>
              <a:rect l="l" t="t" r="r" b="b"/>
              <a:pathLst>
                <a:path w="19507" h="12751" extrusionOk="0">
                  <a:moveTo>
                    <a:pt x="8173" y="0"/>
                  </a:moveTo>
                  <a:cubicBezTo>
                    <a:pt x="178" y="0"/>
                    <a:pt x="0" y="12001"/>
                    <a:pt x="9394" y="12750"/>
                  </a:cubicBezTo>
                  <a:cubicBezTo>
                    <a:pt x="16440" y="12620"/>
                    <a:pt x="19507" y="3356"/>
                    <a:pt x="11743" y="681"/>
                  </a:cubicBezTo>
                  <a:cubicBezTo>
                    <a:pt x="10419" y="209"/>
                    <a:pt x="9228" y="0"/>
                    <a:pt x="81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036492" y="592423"/>
              <a:ext cx="238804" cy="155477"/>
            </a:xfrm>
            <a:custGeom>
              <a:avLst/>
              <a:gdLst/>
              <a:ahLst/>
              <a:cxnLst/>
              <a:rect l="l" t="t" r="r" b="b"/>
              <a:pathLst>
                <a:path w="25671" h="16718" extrusionOk="0">
                  <a:moveTo>
                    <a:pt x="10910" y="1"/>
                  </a:moveTo>
                  <a:cubicBezTo>
                    <a:pt x="272" y="1"/>
                    <a:pt x="1" y="15851"/>
                    <a:pt x="12362" y="16718"/>
                  </a:cubicBezTo>
                  <a:cubicBezTo>
                    <a:pt x="21626" y="16522"/>
                    <a:pt x="25671" y="4388"/>
                    <a:pt x="15559" y="865"/>
                  </a:cubicBezTo>
                  <a:cubicBezTo>
                    <a:pt x="13839" y="266"/>
                    <a:pt x="12288" y="1"/>
                    <a:pt x="109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404652" y="2044351"/>
              <a:ext cx="87416" cy="57641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2"/>
                    <a:pt x="9396" y="1631"/>
                    <a:pt x="5678" y="326"/>
                  </a:cubicBezTo>
                  <a:cubicBezTo>
                    <a:pt x="5039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563999" y="1434111"/>
              <a:ext cx="87416" cy="57641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3"/>
                    <a:pt x="9396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412918" y="270411"/>
              <a:ext cx="87416" cy="57632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6" y="0"/>
                  </a:moveTo>
                  <a:cubicBezTo>
                    <a:pt x="44" y="0"/>
                    <a:pt x="0" y="5908"/>
                    <a:pt x="4503" y="6197"/>
                  </a:cubicBezTo>
                  <a:cubicBezTo>
                    <a:pt x="7961" y="6132"/>
                    <a:pt x="9396" y="1630"/>
                    <a:pt x="5677" y="325"/>
                  </a:cubicBezTo>
                  <a:cubicBezTo>
                    <a:pt x="5039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868815" y="933566"/>
              <a:ext cx="87416" cy="57632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7" y="0"/>
                  </a:moveTo>
                  <a:cubicBezTo>
                    <a:pt x="44" y="0"/>
                    <a:pt x="1" y="5908"/>
                    <a:pt x="4504" y="6197"/>
                  </a:cubicBezTo>
                  <a:cubicBezTo>
                    <a:pt x="7961" y="6132"/>
                    <a:pt x="9397" y="1630"/>
                    <a:pt x="5678" y="325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222384" y="1995338"/>
              <a:ext cx="87955" cy="57641"/>
            </a:xfrm>
            <a:custGeom>
              <a:avLst/>
              <a:gdLst/>
              <a:ahLst/>
              <a:cxnLst/>
              <a:rect l="l" t="t" r="r" b="b"/>
              <a:pathLst>
                <a:path w="9455" h="6198" extrusionOk="0">
                  <a:moveTo>
                    <a:pt x="3949" y="1"/>
                  </a:moveTo>
                  <a:cubicBezTo>
                    <a:pt x="38" y="1"/>
                    <a:pt x="1" y="5909"/>
                    <a:pt x="4562" y="6197"/>
                  </a:cubicBezTo>
                  <a:cubicBezTo>
                    <a:pt x="7954" y="6132"/>
                    <a:pt x="9455" y="1631"/>
                    <a:pt x="5671" y="326"/>
                  </a:cubicBezTo>
                  <a:cubicBezTo>
                    <a:pt x="5033" y="101"/>
                    <a:pt x="4458" y="1"/>
                    <a:pt x="39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336414" y="1835768"/>
              <a:ext cx="87416" cy="57641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1" y="5909"/>
                    <a:pt x="4504" y="6197"/>
                  </a:cubicBezTo>
                  <a:cubicBezTo>
                    <a:pt x="7961" y="6132"/>
                    <a:pt x="9397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1671574" y="865006"/>
              <a:ext cx="87416" cy="57632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7" y="0"/>
                  </a:moveTo>
                  <a:cubicBezTo>
                    <a:pt x="45" y="0"/>
                    <a:pt x="1" y="5908"/>
                    <a:pt x="4504" y="6197"/>
                  </a:cubicBezTo>
                  <a:cubicBezTo>
                    <a:pt x="7962" y="6132"/>
                    <a:pt x="9397" y="1630"/>
                    <a:pt x="5678" y="325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2412920" y="118135"/>
              <a:ext cx="87416" cy="57641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7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2" y="6132"/>
                    <a:pt x="9397" y="1630"/>
                    <a:pt x="5678" y="326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2278469" y="212769"/>
              <a:ext cx="87416" cy="57641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1" y="6132"/>
                    <a:pt x="9397" y="1630"/>
                    <a:pt x="5678" y="326"/>
                  </a:cubicBezTo>
                  <a:cubicBezTo>
                    <a:pt x="5040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 rot="3312740">
              <a:off x="144886" y="71702"/>
              <a:ext cx="324095" cy="339745"/>
            </a:xfrm>
            <a:custGeom>
              <a:avLst/>
              <a:gdLst/>
              <a:ahLst/>
              <a:cxnLst/>
              <a:rect l="l" t="t" r="r" b="b"/>
              <a:pathLst>
                <a:path w="34839" h="36535" extrusionOk="0">
                  <a:moveTo>
                    <a:pt x="14875" y="0"/>
                  </a:moveTo>
                  <a:lnTo>
                    <a:pt x="13048" y="13831"/>
                  </a:lnTo>
                  <a:lnTo>
                    <a:pt x="0" y="16636"/>
                  </a:lnTo>
                  <a:lnTo>
                    <a:pt x="12004" y="21529"/>
                  </a:lnTo>
                  <a:lnTo>
                    <a:pt x="9982" y="36535"/>
                  </a:lnTo>
                  <a:lnTo>
                    <a:pt x="20485" y="25052"/>
                  </a:lnTo>
                  <a:lnTo>
                    <a:pt x="34838" y="30924"/>
                  </a:lnTo>
                  <a:lnTo>
                    <a:pt x="34838" y="30924"/>
                  </a:lnTo>
                  <a:lnTo>
                    <a:pt x="26618" y="18202"/>
                  </a:lnTo>
                  <a:lnTo>
                    <a:pt x="34838" y="9134"/>
                  </a:lnTo>
                  <a:lnTo>
                    <a:pt x="22442" y="11743"/>
                  </a:lnTo>
                  <a:lnTo>
                    <a:pt x="1487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1069550" y="118125"/>
              <a:ext cx="227595" cy="228852"/>
            </a:xfrm>
            <a:custGeom>
              <a:avLst/>
              <a:gdLst/>
              <a:ahLst/>
              <a:cxnLst/>
              <a:rect l="l" t="t" r="r" b="b"/>
              <a:pathLst>
                <a:path w="24466" h="26162" extrusionOk="0">
                  <a:moveTo>
                    <a:pt x="14092" y="0"/>
                  </a:moveTo>
                  <a:lnTo>
                    <a:pt x="9199" y="7829"/>
                  </a:lnTo>
                  <a:lnTo>
                    <a:pt x="1" y="5872"/>
                  </a:lnTo>
                  <a:lnTo>
                    <a:pt x="5872" y="13309"/>
                  </a:lnTo>
                  <a:lnTo>
                    <a:pt x="1240" y="20746"/>
                  </a:lnTo>
                  <a:lnTo>
                    <a:pt x="9134" y="17484"/>
                  </a:lnTo>
                  <a:lnTo>
                    <a:pt x="15919" y="26161"/>
                  </a:lnTo>
                  <a:lnTo>
                    <a:pt x="15201" y="14940"/>
                  </a:lnTo>
                  <a:lnTo>
                    <a:pt x="24465" y="11091"/>
                  </a:lnTo>
                  <a:lnTo>
                    <a:pt x="14680" y="9003"/>
                  </a:lnTo>
                  <a:lnTo>
                    <a:pt x="140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 rot="-3073535">
              <a:off x="541547" y="2389279"/>
              <a:ext cx="181467" cy="182463"/>
            </a:xfrm>
            <a:custGeom>
              <a:avLst/>
              <a:gdLst/>
              <a:ahLst/>
              <a:cxnLst/>
              <a:rect l="l" t="t" r="r" b="b"/>
              <a:pathLst>
                <a:path w="24466" h="26162" extrusionOk="0">
                  <a:moveTo>
                    <a:pt x="14092" y="0"/>
                  </a:moveTo>
                  <a:lnTo>
                    <a:pt x="9199" y="7829"/>
                  </a:lnTo>
                  <a:lnTo>
                    <a:pt x="1" y="5872"/>
                  </a:lnTo>
                  <a:lnTo>
                    <a:pt x="5872" y="13309"/>
                  </a:lnTo>
                  <a:lnTo>
                    <a:pt x="1240" y="20746"/>
                  </a:lnTo>
                  <a:lnTo>
                    <a:pt x="9134" y="17484"/>
                  </a:lnTo>
                  <a:lnTo>
                    <a:pt x="15919" y="26161"/>
                  </a:lnTo>
                  <a:lnTo>
                    <a:pt x="15201" y="14940"/>
                  </a:lnTo>
                  <a:lnTo>
                    <a:pt x="24465" y="11091"/>
                  </a:lnTo>
                  <a:lnTo>
                    <a:pt x="14680" y="9003"/>
                  </a:lnTo>
                  <a:lnTo>
                    <a:pt x="140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 rot="-3073535">
              <a:off x="91672" y="3451604"/>
              <a:ext cx="181467" cy="182463"/>
            </a:xfrm>
            <a:custGeom>
              <a:avLst/>
              <a:gdLst/>
              <a:ahLst/>
              <a:cxnLst/>
              <a:rect l="l" t="t" r="r" b="b"/>
              <a:pathLst>
                <a:path w="24466" h="26162" extrusionOk="0">
                  <a:moveTo>
                    <a:pt x="14092" y="0"/>
                  </a:moveTo>
                  <a:lnTo>
                    <a:pt x="9199" y="7829"/>
                  </a:lnTo>
                  <a:lnTo>
                    <a:pt x="1" y="5872"/>
                  </a:lnTo>
                  <a:lnTo>
                    <a:pt x="5872" y="13309"/>
                  </a:lnTo>
                  <a:lnTo>
                    <a:pt x="1240" y="20746"/>
                  </a:lnTo>
                  <a:lnTo>
                    <a:pt x="9134" y="17484"/>
                  </a:lnTo>
                  <a:lnTo>
                    <a:pt x="15919" y="26161"/>
                  </a:lnTo>
                  <a:lnTo>
                    <a:pt x="15201" y="14940"/>
                  </a:lnTo>
                  <a:lnTo>
                    <a:pt x="24465" y="11091"/>
                  </a:lnTo>
                  <a:lnTo>
                    <a:pt x="14680" y="9003"/>
                  </a:lnTo>
                  <a:lnTo>
                    <a:pt x="140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447949" y="3771261"/>
              <a:ext cx="87416" cy="57641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3"/>
                    <a:pt x="9396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336412" y="3999461"/>
              <a:ext cx="87416" cy="57641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3"/>
                    <a:pt x="9396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64012" y="3941811"/>
              <a:ext cx="87416" cy="57641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3"/>
                    <a:pt x="9396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222652" y="2646976"/>
              <a:ext cx="87416" cy="57641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2"/>
                    <a:pt x="9396" y="1631"/>
                    <a:pt x="5678" y="326"/>
                  </a:cubicBezTo>
                  <a:cubicBezTo>
                    <a:pt x="5039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811037" y="1434104"/>
              <a:ext cx="324090" cy="339775"/>
            </a:xfrm>
            <a:custGeom>
              <a:avLst/>
              <a:gdLst/>
              <a:ahLst/>
              <a:cxnLst/>
              <a:rect l="l" t="t" r="r" b="b"/>
              <a:pathLst>
                <a:path w="34839" h="36535" extrusionOk="0">
                  <a:moveTo>
                    <a:pt x="14875" y="0"/>
                  </a:moveTo>
                  <a:lnTo>
                    <a:pt x="13048" y="13831"/>
                  </a:lnTo>
                  <a:lnTo>
                    <a:pt x="0" y="16636"/>
                  </a:lnTo>
                  <a:lnTo>
                    <a:pt x="12004" y="21529"/>
                  </a:lnTo>
                  <a:lnTo>
                    <a:pt x="9982" y="36535"/>
                  </a:lnTo>
                  <a:lnTo>
                    <a:pt x="20485" y="25052"/>
                  </a:lnTo>
                  <a:lnTo>
                    <a:pt x="34838" y="30924"/>
                  </a:lnTo>
                  <a:lnTo>
                    <a:pt x="34838" y="30924"/>
                  </a:lnTo>
                  <a:lnTo>
                    <a:pt x="26618" y="18202"/>
                  </a:lnTo>
                  <a:lnTo>
                    <a:pt x="34838" y="9134"/>
                  </a:lnTo>
                  <a:lnTo>
                    <a:pt x="22442" y="11743"/>
                  </a:lnTo>
                  <a:lnTo>
                    <a:pt x="1487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 rot="675019">
              <a:off x="2827311" y="329873"/>
              <a:ext cx="149859" cy="150640"/>
            </a:xfrm>
            <a:custGeom>
              <a:avLst/>
              <a:gdLst/>
              <a:ahLst/>
              <a:cxnLst/>
              <a:rect l="l" t="t" r="r" b="b"/>
              <a:pathLst>
                <a:path w="24466" h="26162" extrusionOk="0">
                  <a:moveTo>
                    <a:pt x="14092" y="0"/>
                  </a:moveTo>
                  <a:lnTo>
                    <a:pt x="9199" y="7829"/>
                  </a:lnTo>
                  <a:lnTo>
                    <a:pt x="1" y="5872"/>
                  </a:lnTo>
                  <a:lnTo>
                    <a:pt x="5872" y="13309"/>
                  </a:lnTo>
                  <a:lnTo>
                    <a:pt x="1240" y="20746"/>
                  </a:lnTo>
                  <a:lnTo>
                    <a:pt x="9134" y="17484"/>
                  </a:lnTo>
                  <a:lnTo>
                    <a:pt x="15919" y="26161"/>
                  </a:lnTo>
                  <a:lnTo>
                    <a:pt x="15201" y="14940"/>
                  </a:lnTo>
                  <a:lnTo>
                    <a:pt x="24465" y="11091"/>
                  </a:lnTo>
                  <a:lnTo>
                    <a:pt x="14680" y="9003"/>
                  </a:lnTo>
                  <a:lnTo>
                    <a:pt x="140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 rot="675019">
              <a:off x="3448986" y="157236"/>
              <a:ext cx="149859" cy="150640"/>
            </a:xfrm>
            <a:custGeom>
              <a:avLst/>
              <a:gdLst/>
              <a:ahLst/>
              <a:cxnLst/>
              <a:rect l="l" t="t" r="r" b="b"/>
              <a:pathLst>
                <a:path w="24466" h="26162" extrusionOk="0">
                  <a:moveTo>
                    <a:pt x="14092" y="0"/>
                  </a:moveTo>
                  <a:lnTo>
                    <a:pt x="9199" y="7829"/>
                  </a:lnTo>
                  <a:lnTo>
                    <a:pt x="1" y="5872"/>
                  </a:lnTo>
                  <a:lnTo>
                    <a:pt x="5872" y="13309"/>
                  </a:lnTo>
                  <a:lnTo>
                    <a:pt x="1240" y="20746"/>
                  </a:lnTo>
                  <a:lnTo>
                    <a:pt x="9134" y="17484"/>
                  </a:lnTo>
                  <a:lnTo>
                    <a:pt x="15919" y="26161"/>
                  </a:lnTo>
                  <a:lnTo>
                    <a:pt x="15201" y="14940"/>
                  </a:lnTo>
                  <a:lnTo>
                    <a:pt x="24465" y="11091"/>
                  </a:lnTo>
                  <a:lnTo>
                    <a:pt x="14680" y="9003"/>
                  </a:lnTo>
                  <a:lnTo>
                    <a:pt x="140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2990418" y="118136"/>
              <a:ext cx="87416" cy="57632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6" y="0"/>
                  </a:moveTo>
                  <a:cubicBezTo>
                    <a:pt x="44" y="0"/>
                    <a:pt x="0" y="5908"/>
                    <a:pt x="4503" y="6197"/>
                  </a:cubicBezTo>
                  <a:cubicBezTo>
                    <a:pt x="7961" y="6132"/>
                    <a:pt x="9396" y="1630"/>
                    <a:pt x="5677" y="325"/>
                  </a:cubicBezTo>
                  <a:cubicBezTo>
                    <a:pt x="5039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3971018" y="376373"/>
              <a:ext cx="87416" cy="57632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6" y="0"/>
                  </a:moveTo>
                  <a:cubicBezTo>
                    <a:pt x="44" y="0"/>
                    <a:pt x="0" y="5908"/>
                    <a:pt x="4503" y="6197"/>
                  </a:cubicBezTo>
                  <a:cubicBezTo>
                    <a:pt x="7961" y="6132"/>
                    <a:pt x="9396" y="1630"/>
                    <a:pt x="5677" y="325"/>
                  </a:cubicBezTo>
                  <a:cubicBezTo>
                    <a:pt x="5039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982144" y="1117744"/>
              <a:ext cx="87416" cy="57641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1" y="6132"/>
                    <a:pt x="9397" y="1630"/>
                    <a:pt x="5678" y="326"/>
                  </a:cubicBezTo>
                  <a:cubicBezTo>
                    <a:pt x="5040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44;p2"/>
          <p:cNvGrpSpPr/>
          <p:nvPr/>
        </p:nvGrpSpPr>
        <p:grpSpPr>
          <a:xfrm rot="10800000">
            <a:off x="6640206" y="1258374"/>
            <a:ext cx="5338637" cy="5394029"/>
            <a:chOff x="54455" y="11580"/>
            <a:chExt cx="4003978" cy="4045522"/>
          </a:xfrm>
        </p:grpSpPr>
        <p:sp>
          <p:nvSpPr>
            <p:cNvPr id="45" name="Google Shape;45;p2"/>
            <p:cNvSpPr/>
            <p:nvPr/>
          </p:nvSpPr>
          <p:spPr>
            <a:xfrm>
              <a:off x="239090" y="791619"/>
              <a:ext cx="282070" cy="198192"/>
            </a:xfrm>
            <a:custGeom>
              <a:avLst/>
              <a:gdLst/>
              <a:ahLst/>
              <a:cxnLst/>
              <a:rect l="l" t="t" r="r" b="b"/>
              <a:pathLst>
                <a:path w="30322" h="21311" extrusionOk="0">
                  <a:moveTo>
                    <a:pt x="15332" y="0"/>
                  </a:moveTo>
                  <a:lnTo>
                    <a:pt x="15332" y="0"/>
                  </a:lnTo>
                  <a:cubicBezTo>
                    <a:pt x="718" y="718"/>
                    <a:pt x="1" y="20420"/>
                    <a:pt x="15854" y="21268"/>
                  </a:cubicBezTo>
                  <a:cubicBezTo>
                    <a:pt x="16220" y="21296"/>
                    <a:pt x="16576" y="21310"/>
                    <a:pt x="16923" y="21310"/>
                  </a:cubicBezTo>
                  <a:cubicBezTo>
                    <a:pt x="30321" y="21310"/>
                    <a:pt x="29831" y="954"/>
                    <a:pt x="153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671062" y="346959"/>
              <a:ext cx="139965" cy="91512"/>
            </a:xfrm>
            <a:custGeom>
              <a:avLst/>
              <a:gdLst/>
              <a:ahLst/>
              <a:cxnLst/>
              <a:rect l="l" t="t" r="r" b="b"/>
              <a:pathLst>
                <a:path w="15046" h="9840" extrusionOk="0">
                  <a:moveTo>
                    <a:pt x="6326" y="1"/>
                  </a:moveTo>
                  <a:cubicBezTo>
                    <a:pt x="140" y="1"/>
                    <a:pt x="0" y="9262"/>
                    <a:pt x="7217" y="9840"/>
                  </a:cubicBezTo>
                  <a:cubicBezTo>
                    <a:pt x="12697" y="9709"/>
                    <a:pt x="15045" y="2533"/>
                    <a:pt x="9043" y="510"/>
                  </a:cubicBezTo>
                  <a:cubicBezTo>
                    <a:pt x="8037" y="157"/>
                    <a:pt x="7130" y="1"/>
                    <a:pt x="6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246235" y="1309844"/>
              <a:ext cx="139965" cy="91512"/>
            </a:xfrm>
            <a:custGeom>
              <a:avLst/>
              <a:gdLst/>
              <a:ahLst/>
              <a:cxnLst/>
              <a:rect l="l" t="t" r="r" b="b"/>
              <a:pathLst>
                <a:path w="15046" h="9840" extrusionOk="0">
                  <a:moveTo>
                    <a:pt x="6371" y="0"/>
                  </a:moveTo>
                  <a:cubicBezTo>
                    <a:pt x="141" y="0"/>
                    <a:pt x="1" y="9262"/>
                    <a:pt x="7217" y="9839"/>
                  </a:cubicBezTo>
                  <a:cubicBezTo>
                    <a:pt x="12697" y="9774"/>
                    <a:pt x="15046" y="2597"/>
                    <a:pt x="9109" y="510"/>
                  </a:cubicBezTo>
                  <a:cubicBezTo>
                    <a:pt x="8095" y="157"/>
                    <a:pt x="7181" y="0"/>
                    <a:pt x="63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1596949" y="210677"/>
              <a:ext cx="181464" cy="118584"/>
            </a:xfrm>
            <a:custGeom>
              <a:avLst/>
              <a:gdLst/>
              <a:ahLst/>
              <a:cxnLst/>
              <a:rect l="l" t="t" r="r" b="b"/>
              <a:pathLst>
                <a:path w="19507" h="12751" extrusionOk="0">
                  <a:moveTo>
                    <a:pt x="8173" y="0"/>
                  </a:moveTo>
                  <a:cubicBezTo>
                    <a:pt x="178" y="0"/>
                    <a:pt x="0" y="12001"/>
                    <a:pt x="9394" y="12750"/>
                  </a:cubicBezTo>
                  <a:cubicBezTo>
                    <a:pt x="16440" y="12620"/>
                    <a:pt x="19507" y="3356"/>
                    <a:pt x="11743" y="681"/>
                  </a:cubicBezTo>
                  <a:cubicBezTo>
                    <a:pt x="10419" y="209"/>
                    <a:pt x="9228" y="0"/>
                    <a:pt x="81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1036492" y="592423"/>
              <a:ext cx="238804" cy="155477"/>
            </a:xfrm>
            <a:custGeom>
              <a:avLst/>
              <a:gdLst/>
              <a:ahLst/>
              <a:cxnLst/>
              <a:rect l="l" t="t" r="r" b="b"/>
              <a:pathLst>
                <a:path w="25671" h="16718" extrusionOk="0">
                  <a:moveTo>
                    <a:pt x="10910" y="1"/>
                  </a:moveTo>
                  <a:cubicBezTo>
                    <a:pt x="272" y="1"/>
                    <a:pt x="1" y="15851"/>
                    <a:pt x="12362" y="16718"/>
                  </a:cubicBezTo>
                  <a:cubicBezTo>
                    <a:pt x="21626" y="16522"/>
                    <a:pt x="25671" y="4388"/>
                    <a:pt x="15559" y="865"/>
                  </a:cubicBezTo>
                  <a:cubicBezTo>
                    <a:pt x="13839" y="266"/>
                    <a:pt x="12288" y="1"/>
                    <a:pt x="109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404652" y="2044351"/>
              <a:ext cx="87416" cy="57641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2"/>
                    <a:pt x="9396" y="1631"/>
                    <a:pt x="5678" y="326"/>
                  </a:cubicBezTo>
                  <a:cubicBezTo>
                    <a:pt x="5039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563999" y="1434111"/>
              <a:ext cx="87416" cy="57641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3"/>
                    <a:pt x="9396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2412918" y="270411"/>
              <a:ext cx="87416" cy="57632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6" y="0"/>
                  </a:moveTo>
                  <a:cubicBezTo>
                    <a:pt x="44" y="0"/>
                    <a:pt x="0" y="5908"/>
                    <a:pt x="4503" y="6197"/>
                  </a:cubicBezTo>
                  <a:cubicBezTo>
                    <a:pt x="7961" y="6132"/>
                    <a:pt x="9396" y="1630"/>
                    <a:pt x="5677" y="325"/>
                  </a:cubicBezTo>
                  <a:cubicBezTo>
                    <a:pt x="5039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1868815" y="933566"/>
              <a:ext cx="87416" cy="57632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7" y="0"/>
                  </a:moveTo>
                  <a:cubicBezTo>
                    <a:pt x="44" y="0"/>
                    <a:pt x="1" y="5908"/>
                    <a:pt x="4504" y="6197"/>
                  </a:cubicBezTo>
                  <a:cubicBezTo>
                    <a:pt x="7961" y="6132"/>
                    <a:pt x="9397" y="1630"/>
                    <a:pt x="5678" y="325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222384" y="1995338"/>
              <a:ext cx="87955" cy="57641"/>
            </a:xfrm>
            <a:custGeom>
              <a:avLst/>
              <a:gdLst/>
              <a:ahLst/>
              <a:cxnLst/>
              <a:rect l="l" t="t" r="r" b="b"/>
              <a:pathLst>
                <a:path w="9455" h="6198" extrusionOk="0">
                  <a:moveTo>
                    <a:pt x="3949" y="1"/>
                  </a:moveTo>
                  <a:cubicBezTo>
                    <a:pt x="38" y="1"/>
                    <a:pt x="1" y="5909"/>
                    <a:pt x="4562" y="6197"/>
                  </a:cubicBezTo>
                  <a:cubicBezTo>
                    <a:pt x="7954" y="6132"/>
                    <a:pt x="9455" y="1631"/>
                    <a:pt x="5671" y="326"/>
                  </a:cubicBezTo>
                  <a:cubicBezTo>
                    <a:pt x="5033" y="101"/>
                    <a:pt x="4458" y="1"/>
                    <a:pt x="39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336414" y="1835768"/>
              <a:ext cx="87416" cy="57641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1" y="5909"/>
                    <a:pt x="4504" y="6197"/>
                  </a:cubicBezTo>
                  <a:cubicBezTo>
                    <a:pt x="7961" y="6132"/>
                    <a:pt x="9397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1671574" y="865006"/>
              <a:ext cx="87416" cy="57632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7" y="0"/>
                  </a:moveTo>
                  <a:cubicBezTo>
                    <a:pt x="45" y="0"/>
                    <a:pt x="1" y="5908"/>
                    <a:pt x="4504" y="6197"/>
                  </a:cubicBezTo>
                  <a:cubicBezTo>
                    <a:pt x="7962" y="6132"/>
                    <a:pt x="9397" y="1630"/>
                    <a:pt x="5678" y="325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2412920" y="118135"/>
              <a:ext cx="87416" cy="57641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7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2" y="6132"/>
                    <a:pt x="9397" y="1630"/>
                    <a:pt x="5678" y="326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2278469" y="212769"/>
              <a:ext cx="87416" cy="57641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1" y="6132"/>
                    <a:pt x="9397" y="1630"/>
                    <a:pt x="5678" y="326"/>
                  </a:cubicBezTo>
                  <a:cubicBezTo>
                    <a:pt x="5040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 rot="3312740">
              <a:off x="144886" y="71702"/>
              <a:ext cx="324095" cy="339745"/>
            </a:xfrm>
            <a:custGeom>
              <a:avLst/>
              <a:gdLst/>
              <a:ahLst/>
              <a:cxnLst/>
              <a:rect l="l" t="t" r="r" b="b"/>
              <a:pathLst>
                <a:path w="34839" h="36535" extrusionOk="0">
                  <a:moveTo>
                    <a:pt x="14875" y="0"/>
                  </a:moveTo>
                  <a:lnTo>
                    <a:pt x="13048" y="13831"/>
                  </a:lnTo>
                  <a:lnTo>
                    <a:pt x="0" y="16636"/>
                  </a:lnTo>
                  <a:lnTo>
                    <a:pt x="12004" y="21529"/>
                  </a:lnTo>
                  <a:lnTo>
                    <a:pt x="9982" y="36535"/>
                  </a:lnTo>
                  <a:lnTo>
                    <a:pt x="20485" y="25052"/>
                  </a:lnTo>
                  <a:lnTo>
                    <a:pt x="34838" y="30924"/>
                  </a:lnTo>
                  <a:lnTo>
                    <a:pt x="34838" y="30924"/>
                  </a:lnTo>
                  <a:lnTo>
                    <a:pt x="26618" y="18202"/>
                  </a:lnTo>
                  <a:lnTo>
                    <a:pt x="34838" y="9134"/>
                  </a:lnTo>
                  <a:lnTo>
                    <a:pt x="22442" y="11743"/>
                  </a:lnTo>
                  <a:lnTo>
                    <a:pt x="1487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1069550" y="118125"/>
              <a:ext cx="227595" cy="228852"/>
            </a:xfrm>
            <a:custGeom>
              <a:avLst/>
              <a:gdLst/>
              <a:ahLst/>
              <a:cxnLst/>
              <a:rect l="l" t="t" r="r" b="b"/>
              <a:pathLst>
                <a:path w="24466" h="26162" extrusionOk="0">
                  <a:moveTo>
                    <a:pt x="14092" y="0"/>
                  </a:moveTo>
                  <a:lnTo>
                    <a:pt x="9199" y="7829"/>
                  </a:lnTo>
                  <a:lnTo>
                    <a:pt x="1" y="5872"/>
                  </a:lnTo>
                  <a:lnTo>
                    <a:pt x="5872" y="13309"/>
                  </a:lnTo>
                  <a:lnTo>
                    <a:pt x="1240" y="20746"/>
                  </a:lnTo>
                  <a:lnTo>
                    <a:pt x="9134" y="17484"/>
                  </a:lnTo>
                  <a:lnTo>
                    <a:pt x="15919" y="26161"/>
                  </a:lnTo>
                  <a:lnTo>
                    <a:pt x="15201" y="14940"/>
                  </a:lnTo>
                  <a:lnTo>
                    <a:pt x="24465" y="11091"/>
                  </a:lnTo>
                  <a:lnTo>
                    <a:pt x="14680" y="9003"/>
                  </a:lnTo>
                  <a:lnTo>
                    <a:pt x="140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 rot="-3073535">
              <a:off x="541547" y="2389279"/>
              <a:ext cx="181467" cy="182463"/>
            </a:xfrm>
            <a:custGeom>
              <a:avLst/>
              <a:gdLst/>
              <a:ahLst/>
              <a:cxnLst/>
              <a:rect l="l" t="t" r="r" b="b"/>
              <a:pathLst>
                <a:path w="24466" h="26162" extrusionOk="0">
                  <a:moveTo>
                    <a:pt x="14092" y="0"/>
                  </a:moveTo>
                  <a:lnTo>
                    <a:pt x="9199" y="7829"/>
                  </a:lnTo>
                  <a:lnTo>
                    <a:pt x="1" y="5872"/>
                  </a:lnTo>
                  <a:lnTo>
                    <a:pt x="5872" y="13309"/>
                  </a:lnTo>
                  <a:lnTo>
                    <a:pt x="1240" y="20746"/>
                  </a:lnTo>
                  <a:lnTo>
                    <a:pt x="9134" y="17484"/>
                  </a:lnTo>
                  <a:lnTo>
                    <a:pt x="15919" y="26161"/>
                  </a:lnTo>
                  <a:lnTo>
                    <a:pt x="15201" y="14940"/>
                  </a:lnTo>
                  <a:lnTo>
                    <a:pt x="24465" y="11091"/>
                  </a:lnTo>
                  <a:lnTo>
                    <a:pt x="14680" y="9003"/>
                  </a:lnTo>
                  <a:lnTo>
                    <a:pt x="140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 rot="-3073535">
              <a:off x="91672" y="3451604"/>
              <a:ext cx="181467" cy="182463"/>
            </a:xfrm>
            <a:custGeom>
              <a:avLst/>
              <a:gdLst/>
              <a:ahLst/>
              <a:cxnLst/>
              <a:rect l="l" t="t" r="r" b="b"/>
              <a:pathLst>
                <a:path w="24466" h="26162" extrusionOk="0">
                  <a:moveTo>
                    <a:pt x="14092" y="0"/>
                  </a:moveTo>
                  <a:lnTo>
                    <a:pt x="9199" y="7829"/>
                  </a:lnTo>
                  <a:lnTo>
                    <a:pt x="1" y="5872"/>
                  </a:lnTo>
                  <a:lnTo>
                    <a:pt x="5872" y="13309"/>
                  </a:lnTo>
                  <a:lnTo>
                    <a:pt x="1240" y="20746"/>
                  </a:lnTo>
                  <a:lnTo>
                    <a:pt x="9134" y="17484"/>
                  </a:lnTo>
                  <a:lnTo>
                    <a:pt x="15919" y="26161"/>
                  </a:lnTo>
                  <a:lnTo>
                    <a:pt x="15201" y="14940"/>
                  </a:lnTo>
                  <a:lnTo>
                    <a:pt x="24465" y="11091"/>
                  </a:lnTo>
                  <a:lnTo>
                    <a:pt x="14680" y="9003"/>
                  </a:lnTo>
                  <a:lnTo>
                    <a:pt x="140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447949" y="3771261"/>
              <a:ext cx="87416" cy="57641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3"/>
                    <a:pt x="9396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336412" y="3999461"/>
              <a:ext cx="87416" cy="57641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3"/>
                    <a:pt x="9396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564012" y="3941811"/>
              <a:ext cx="87416" cy="57641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3"/>
                    <a:pt x="9396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222652" y="2646976"/>
              <a:ext cx="87416" cy="57641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2"/>
                    <a:pt x="9396" y="1631"/>
                    <a:pt x="5678" y="326"/>
                  </a:cubicBezTo>
                  <a:cubicBezTo>
                    <a:pt x="5039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811037" y="1434104"/>
              <a:ext cx="324090" cy="339775"/>
            </a:xfrm>
            <a:custGeom>
              <a:avLst/>
              <a:gdLst/>
              <a:ahLst/>
              <a:cxnLst/>
              <a:rect l="l" t="t" r="r" b="b"/>
              <a:pathLst>
                <a:path w="34839" h="36535" extrusionOk="0">
                  <a:moveTo>
                    <a:pt x="14875" y="0"/>
                  </a:moveTo>
                  <a:lnTo>
                    <a:pt x="13048" y="13831"/>
                  </a:lnTo>
                  <a:lnTo>
                    <a:pt x="0" y="16636"/>
                  </a:lnTo>
                  <a:lnTo>
                    <a:pt x="12004" y="21529"/>
                  </a:lnTo>
                  <a:lnTo>
                    <a:pt x="9982" y="36535"/>
                  </a:lnTo>
                  <a:lnTo>
                    <a:pt x="20485" y="25052"/>
                  </a:lnTo>
                  <a:lnTo>
                    <a:pt x="34838" y="30924"/>
                  </a:lnTo>
                  <a:lnTo>
                    <a:pt x="34838" y="30924"/>
                  </a:lnTo>
                  <a:lnTo>
                    <a:pt x="26618" y="18202"/>
                  </a:lnTo>
                  <a:lnTo>
                    <a:pt x="34838" y="9134"/>
                  </a:lnTo>
                  <a:lnTo>
                    <a:pt x="22442" y="11743"/>
                  </a:lnTo>
                  <a:lnTo>
                    <a:pt x="1487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 rot="675019">
              <a:off x="2827311" y="329873"/>
              <a:ext cx="149859" cy="150640"/>
            </a:xfrm>
            <a:custGeom>
              <a:avLst/>
              <a:gdLst/>
              <a:ahLst/>
              <a:cxnLst/>
              <a:rect l="l" t="t" r="r" b="b"/>
              <a:pathLst>
                <a:path w="24466" h="26162" extrusionOk="0">
                  <a:moveTo>
                    <a:pt x="14092" y="0"/>
                  </a:moveTo>
                  <a:lnTo>
                    <a:pt x="9199" y="7829"/>
                  </a:lnTo>
                  <a:lnTo>
                    <a:pt x="1" y="5872"/>
                  </a:lnTo>
                  <a:lnTo>
                    <a:pt x="5872" y="13309"/>
                  </a:lnTo>
                  <a:lnTo>
                    <a:pt x="1240" y="20746"/>
                  </a:lnTo>
                  <a:lnTo>
                    <a:pt x="9134" y="17484"/>
                  </a:lnTo>
                  <a:lnTo>
                    <a:pt x="15919" y="26161"/>
                  </a:lnTo>
                  <a:lnTo>
                    <a:pt x="15201" y="14940"/>
                  </a:lnTo>
                  <a:lnTo>
                    <a:pt x="24465" y="11091"/>
                  </a:lnTo>
                  <a:lnTo>
                    <a:pt x="14680" y="9003"/>
                  </a:lnTo>
                  <a:lnTo>
                    <a:pt x="140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 rot="675019">
              <a:off x="3448986" y="157236"/>
              <a:ext cx="149859" cy="150640"/>
            </a:xfrm>
            <a:custGeom>
              <a:avLst/>
              <a:gdLst/>
              <a:ahLst/>
              <a:cxnLst/>
              <a:rect l="l" t="t" r="r" b="b"/>
              <a:pathLst>
                <a:path w="24466" h="26162" extrusionOk="0">
                  <a:moveTo>
                    <a:pt x="14092" y="0"/>
                  </a:moveTo>
                  <a:lnTo>
                    <a:pt x="9199" y="7829"/>
                  </a:lnTo>
                  <a:lnTo>
                    <a:pt x="1" y="5872"/>
                  </a:lnTo>
                  <a:lnTo>
                    <a:pt x="5872" y="13309"/>
                  </a:lnTo>
                  <a:lnTo>
                    <a:pt x="1240" y="20746"/>
                  </a:lnTo>
                  <a:lnTo>
                    <a:pt x="9134" y="17484"/>
                  </a:lnTo>
                  <a:lnTo>
                    <a:pt x="15919" y="26161"/>
                  </a:lnTo>
                  <a:lnTo>
                    <a:pt x="15201" y="14940"/>
                  </a:lnTo>
                  <a:lnTo>
                    <a:pt x="24465" y="11091"/>
                  </a:lnTo>
                  <a:lnTo>
                    <a:pt x="14680" y="9003"/>
                  </a:lnTo>
                  <a:lnTo>
                    <a:pt x="140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2990418" y="118136"/>
              <a:ext cx="87416" cy="57632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6" y="0"/>
                  </a:moveTo>
                  <a:cubicBezTo>
                    <a:pt x="44" y="0"/>
                    <a:pt x="0" y="5908"/>
                    <a:pt x="4503" y="6197"/>
                  </a:cubicBezTo>
                  <a:cubicBezTo>
                    <a:pt x="7961" y="6132"/>
                    <a:pt x="9396" y="1630"/>
                    <a:pt x="5677" y="325"/>
                  </a:cubicBezTo>
                  <a:cubicBezTo>
                    <a:pt x="5039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3971018" y="376373"/>
              <a:ext cx="87416" cy="57632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6" y="0"/>
                  </a:moveTo>
                  <a:cubicBezTo>
                    <a:pt x="44" y="0"/>
                    <a:pt x="0" y="5908"/>
                    <a:pt x="4503" y="6197"/>
                  </a:cubicBezTo>
                  <a:cubicBezTo>
                    <a:pt x="7961" y="6132"/>
                    <a:pt x="9396" y="1630"/>
                    <a:pt x="5677" y="325"/>
                  </a:cubicBezTo>
                  <a:cubicBezTo>
                    <a:pt x="5039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982144" y="1117744"/>
              <a:ext cx="87416" cy="57641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1" y="6132"/>
                    <a:pt x="9397" y="1630"/>
                    <a:pt x="5678" y="326"/>
                  </a:cubicBezTo>
                  <a:cubicBezTo>
                    <a:pt x="5040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794556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17"/>
          <p:cNvSpPr txBox="1">
            <a:spLocks noGrp="1"/>
          </p:cNvSpPr>
          <p:nvPr>
            <p:ph type="title"/>
          </p:nvPr>
        </p:nvSpPr>
        <p:spPr>
          <a:xfrm>
            <a:off x="950966" y="440967"/>
            <a:ext cx="10290400" cy="951200"/>
          </a:xfrm>
          <a:prstGeom prst="rect">
            <a:avLst/>
          </a:prstGeom>
        </p:spPr>
        <p:txBody>
          <a:bodyPr spcFirstLastPara="1" wrap="square" lIns="121705" tIns="121705" rIns="121705" bIns="121705" anchor="t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5100">
                <a:solidFill>
                  <a:srgbClr val="3B3B3B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407" name="Google Shape;407;p17"/>
          <p:cNvGrpSpPr/>
          <p:nvPr/>
        </p:nvGrpSpPr>
        <p:grpSpPr>
          <a:xfrm>
            <a:off x="-502540" y="328600"/>
            <a:ext cx="13790195" cy="1699240"/>
            <a:chOff x="-376905" y="246450"/>
            <a:chExt cx="10342646" cy="1274430"/>
          </a:xfrm>
        </p:grpSpPr>
        <p:sp>
          <p:nvSpPr>
            <p:cNvPr id="408" name="Google Shape;408;p17"/>
            <p:cNvSpPr/>
            <p:nvPr/>
          </p:nvSpPr>
          <p:spPr>
            <a:xfrm>
              <a:off x="8292027" y="246450"/>
              <a:ext cx="1673714" cy="797667"/>
            </a:xfrm>
            <a:custGeom>
              <a:avLst/>
              <a:gdLst/>
              <a:ahLst/>
              <a:cxnLst/>
              <a:rect l="l" t="t" r="r" b="b"/>
              <a:pathLst>
                <a:path w="35175" h="16763" extrusionOk="0">
                  <a:moveTo>
                    <a:pt x="18530" y="0"/>
                  </a:moveTo>
                  <a:cubicBezTo>
                    <a:pt x="12681" y="0"/>
                    <a:pt x="7931" y="2866"/>
                    <a:pt x="7931" y="6399"/>
                  </a:cubicBezTo>
                  <a:lnTo>
                    <a:pt x="7931" y="6713"/>
                  </a:lnTo>
                  <a:cubicBezTo>
                    <a:pt x="3338" y="7341"/>
                    <a:pt x="1" y="9225"/>
                    <a:pt x="1" y="11502"/>
                  </a:cubicBezTo>
                  <a:cubicBezTo>
                    <a:pt x="1" y="14289"/>
                    <a:pt x="5026" y="16527"/>
                    <a:pt x="11228" y="16527"/>
                  </a:cubicBezTo>
                  <a:cubicBezTo>
                    <a:pt x="11328" y="16528"/>
                    <a:pt x="11427" y="16529"/>
                    <a:pt x="11527" y="16529"/>
                  </a:cubicBezTo>
                  <a:cubicBezTo>
                    <a:pt x="14211" y="16529"/>
                    <a:pt x="16854" y="16018"/>
                    <a:pt x="19315" y="14996"/>
                  </a:cubicBezTo>
                  <a:cubicBezTo>
                    <a:pt x="20846" y="16056"/>
                    <a:pt x="23515" y="16762"/>
                    <a:pt x="26499" y="16762"/>
                  </a:cubicBezTo>
                  <a:cubicBezTo>
                    <a:pt x="31288" y="16762"/>
                    <a:pt x="35174" y="14996"/>
                    <a:pt x="35174" y="12837"/>
                  </a:cubicBezTo>
                  <a:cubicBezTo>
                    <a:pt x="35174" y="10913"/>
                    <a:pt x="32230" y="9304"/>
                    <a:pt x="28265" y="8950"/>
                  </a:cubicBezTo>
                  <a:cubicBezTo>
                    <a:pt x="28815" y="8205"/>
                    <a:pt x="29129" y="7341"/>
                    <a:pt x="29129" y="6399"/>
                  </a:cubicBezTo>
                  <a:cubicBezTo>
                    <a:pt x="29129" y="2866"/>
                    <a:pt x="24379" y="0"/>
                    <a:pt x="1853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17"/>
            <p:cNvSpPr/>
            <p:nvPr/>
          </p:nvSpPr>
          <p:spPr>
            <a:xfrm>
              <a:off x="7740424" y="1149999"/>
              <a:ext cx="857646" cy="370881"/>
            </a:xfrm>
            <a:custGeom>
              <a:avLst/>
              <a:gdLst/>
              <a:ahLst/>
              <a:cxnLst/>
              <a:rect l="l" t="t" r="r" b="b"/>
              <a:pathLst>
                <a:path w="26970" h="11662" extrusionOk="0">
                  <a:moveTo>
                    <a:pt x="10639" y="0"/>
                  </a:moveTo>
                  <a:cubicBezTo>
                    <a:pt x="7655" y="0"/>
                    <a:pt x="5221" y="1257"/>
                    <a:pt x="5221" y="2827"/>
                  </a:cubicBezTo>
                  <a:cubicBezTo>
                    <a:pt x="5221" y="2905"/>
                    <a:pt x="5221" y="2945"/>
                    <a:pt x="5221" y="3023"/>
                  </a:cubicBezTo>
                  <a:cubicBezTo>
                    <a:pt x="2199" y="3573"/>
                    <a:pt x="0" y="5222"/>
                    <a:pt x="0" y="7224"/>
                  </a:cubicBezTo>
                  <a:cubicBezTo>
                    <a:pt x="0" y="9697"/>
                    <a:pt x="3259" y="11660"/>
                    <a:pt x="7263" y="11660"/>
                  </a:cubicBezTo>
                  <a:cubicBezTo>
                    <a:pt x="7328" y="11661"/>
                    <a:pt x="7394" y="11662"/>
                    <a:pt x="7460" y="11662"/>
                  </a:cubicBezTo>
                  <a:cubicBezTo>
                    <a:pt x="9354" y="11662"/>
                    <a:pt x="11204" y="11115"/>
                    <a:pt x="12798" y="10129"/>
                  </a:cubicBezTo>
                  <a:cubicBezTo>
                    <a:pt x="14172" y="11031"/>
                    <a:pt x="16527" y="11660"/>
                    <a:pt x="19236" y="11660"/>
                  </a:cubicBezTo>
                  <a:cubicBezTo>
                    <a:pt x="23476" y="11660"/>
                    <a:pt x="26930" y="10089"/>
                    <a:pt x="26930" y="8205"/>
                  </a:cubicBezTo>
                  <a:cubicBezTo>
                    <a:pt x="26969" y="6831"/>
                    <a:pt x="25242" y="5653"/>
                    <a:pt x="22730" y="5104"/>
                  </a:cubicBezTo>
                  <a:cubicBezTo>
                    <a:pt x="22730" y="4986"/>
                    <a:pt x="22769" y="4907"/>
                    <a:pt x="22769" y="4790"/>
                  </a:cubicBezTo>
                  <a:cubicBezTo>
                    <a:pt x="22769" y="3455"/>
                    <a:pt x="20257" y="2395"/>
                    <a:pt x="17155" y="2395"/>
                  </a:cubicBezTo>
                  <a:cubicBezTo>
                    <a:pt x="16763" y="2395"/>
                    <a:pt x="16409" y="2395"/>
                    <a:pt x="16056" y="2434"/>
                  </a:cubicBezTo>
                  <a:cubicBezTo>
                    <a:pt x="15664" y="1060"/>
                    <a:pt x="13426" y="0"/>
                    <a:pt x="1063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17"/>
            <p:cNvSpPr/>
            <p:nvPr/>
          </p:nvSpPr>
          <p:spPr>
            <a:xfrm>
              <a:off x="-376905" y="352336"/>
              <a:ext cx="1453312" cy="627789"/>
            </a:xfrm>
            <a:custGeom>
              <a:avLst/>
              <a:gdLst/>
              <a:ahLst/>
              <a:cxnLst/>
              <a:rect l="l" t="t" r="r" b="b"/>
              <a:pathLst>
                <a:path w="30543" h="13193" extrusionOk="0">
                  <a:moveTo>
                    <a:pt x="18490" y="1"/>
                  </a:moveTo>
                  <a:cubicBezTo>
                    <a:pt x="15389" y="1"/>
                    <a:pt x="12838" y="1179"/>
                    <a:pt x="12406" y="2749"/>
                  </a:cubicBezTo>
                  <a:cubicBezTo>
                    <a:pt x="12013" y="2710"/>
                    <a:pt x="11581" y="2710"/>
                    <a:pt x="11150" y="2710"/>
                  </a:cubicBezTo>
                  <a:cubicBezTo>
                    <a:pt x="7616" y="2710"/>
                    <a:pt x="4790" y="3927"/>
                    <a:pt x="4790" y="5418"/>
                  </a:cubicBezTo>
                  <a:cubicBezTo>
                    <a:pt x="4790" y="5536"/>
                    <a:pt x="4790" y="5654"/>
                    <a:pt x="4829" y="5772"/>
                  </a:cubicBezTo>
                  <a:cubicBezTo>
                    <a:pt x="1964" y="6400"/>
                    <a:pt x="1" y="7734"/>
                    <a:pt x="1" y="9265"/>
                  </a:cubicBezTo>
                  <a:cubicBezTo>
                    <a:pt x="1" y="11425"/>
                    <a:pt x="3926" y="13191"/>
                    <a:pt x="8755" y="13191"/>
                  </a:cubicBezTo>
                  <a:cubicBezTo>
                    <a:pt x="11817" y="13191"/>
                    <a:pt x="14486" y="12484"/>
                    <a:pt x="16057" y="11425"/>
                  </a:cubicBezTo>
                  <a:cubicBezTo>
                    <a:pt x="17844" y="12603"/>
                    <a:pt x="19963" y="13193"/>
                    <a:pt x="22092" y="13193"/>
                  </a:cubicBezTo>
                  <a:cubicBezTo>
                    <a:pt x="22161" y="13193"/>
                    <a:pt x="22230" y="13192"/>
                    <a:pt x="22298" y="13191"/>
                  </a:cubicBezTo>
                  <a:cubicBezTo>
                    <a:pt x="26852" y="13191"/>
                    <a:pt x="30542" y="10953"/>
                    <a:pt x="30542" y="8206"/>
                  </a:cubicBezTo>
                  <a:cubicBezTo>
                    <a:pt x="30542" y="5929"/>
                    <a:pt x="28108" y="4005"/>
                    <a:pt x="24654" y="3416"/>
                  </a:cubicBezTo>
                  <a:cubicBezTo>
                    <a:pt x="24654" y="3338"/>
                    <a:pt x="24654" y="3259"/>
                    <a:pt x="24654" y="3220"/>
                  </a:cubicBezTo>
                  <a:cubicBezTo>
                    <a:pt x="24654" y="1414"/>
                    <a:pt x="21906" y="1"/>
                    <a:pt x="1849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1" name="Google Shape;411;p17"/>
          <p:cNvGrpSpPr/>
          <p:nvPr/>
        </p:nvGrpSpPr>
        <p:grpSpPr>
          <a:xfrm>
            <a:off x="-239011" y="5937399"/>
            <a:ext cx="13259732" cy="956535"/>
            <a:chOff x="-179259" y="4453048"/>
            <a:chExt cx="9944799" cy="717401"/>
          </a:xfrm>
        </p:grpSpPr>
        <p:sp>
          <p:nvSpPr>
            <p:cNvPr id="412" name="Google Shape;412;p17"/>
            <p:cNvSpPr/>
            <p:nvPr/>
          </p:nvSpPr>
          <p:spPr>
            <a:xfrm>
              <a:off x="-179259" y="4798245"/>
              <a:ext cx="9944790" cy="48"/>
            </a:xfrm>
            <a:custGeom>
              <a:avLst/>
              <a:gdLst/>
              <a:ahLst/>
              <a:cxnLst/>
              <a:rect l="l" t="t" r="r" b="b"/>
              <a:pathLst>
                <a:path w="209001" h="1" fill="none" extrusionOk="0">
                  <a:moveTo>
                    <a:pt x="0" y="1"/>
                  </a:moveTo>
                  <a:lnTo>
                    <a:pt x="209000" y="1"/>
                  </a:lnTo>
                </a:path>
              </a:pathLst>
            </a:custGeom>
            <a:noFill/>
            <a:ln w="43175" cap="rnd" cmpd="sng">
              <a:solidFill>
                <a:srgbClr val="FFFFFF"/>
              </a:solidFill>
              <a:prstDash val="solid"/>
              <a:miter lim="3925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13" name="Google Shape;413;p17"/>
            <p:cNvGrpSpPr/>
            <p:nvPr/>
          </p:nvGrpSpPr>
          <p:grpSpPr>
            <a:xfrm>
              <a:off x="-179259" y="4453048"/>
              <a:ext cx="9944799" cy="717401"/>
              <a:chOff x="-179259" y="4453048"/>
              <a:chExt cx="9944799" cy="717401"/>
            </a:xfrm>
          </p:grpSpPr>
          <p:sp>
            <p:nvSpPr>
              <p:cNvPr id="414" name="Google Shape;414;p17"/>
              <p:cNvSpPr/>
              <p:nvPr/>
            </p:nvSpPr>
            <p:spPr>
              <a:xfrm>
                <a:off x="-179250" y="4453048"/>
                <a:ext cx="9944790" cy="717401"/>
              </a:xfrm>
              <a:custGeom>
                <a:avLst/>
                <a:gdLst/>
                <a:ahLst/>
                <a:cxnLst/>
                <a:rect l="l" t="t" r="r" b="b"/>
                <a:pathLst>
                  <a:path w="209001" h="11307" extrusionOk="0">
                    <a:moveTo>
                      <a:pt x="0" y="1"/>
                    </a:moveTo>
                    <a:lnTo>
                      <a:pt x="0" y="11307"/>
                    </a:lnTo>
                    <a:lnTo>
                      <a:pt x="209000" y="11307"/>
                    </a:lnTo>
                    <a:lnTo>
                      <a:pt x="209000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5" name="Google Shape;415;p17"/>
              <p:cNvSpPr/>
              <p:nvPr/>
            </p:nvSpPr>
            <p:spPr>
              <a:xfrm>
                <a:off x="-179259" y="4798245"/>
                <a:ext cx="9944790" cy="48"/>
              </a:xfrm>
              <a:custGeom>
                <a:avLst/>
                <a:gdLst/>
                <a:ahLst/>
                <a:cxnLst/>
                <a:rect l="l" t="t" r="r" b="b"/>
                <a:pathLst>
                  <a:path w="209001" h="1" fill="none" extrusionOk="0">
                    <a:moveTo>
                      <a:pt x="0" y="1"/>
                    </a:moveTo>
                    <a:lnTo>
                      <a:pt x="209000" y="1"/>
                    </a:lnTo>
                  </a:path>
                </a:pathLst>
              </a:custGeom>
              <a:noFill/>
              <a:ln w="43175" cap="rnd" cmpd="sng">
                <a:solidFill>
                  <a:srgbClr val="FFFFFF"/>
                </a:solidFill>
                <a:prstDash val="solid"/>
                <a:miter lim="3925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29479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6"/>
          <p:cNvSpPr/>
          <p:nvPr/>
        </p:nvSpPr>
        <p:spPr>
          <a:xfrm>
            <a:off x="-100967" y="5553940"/>
            <a:ext cx="1474899" cy="1356351"/>
          </a:xfrm>
          <a:custGeom>
            <a:avLst/>
            <a:gdLst/>
            <a:ahLst/>
            <a:cxnLst/>
            <a:rect l="l" t="t" r="r" b="b"/>
            <a:pathLst>
              <a:path w="227725" h="209421" extrusionOk="0">
                <a:moveTo>
                  <a:pt x="72958" y="0"/>
                </a:moveTo>
                <a:cubicBezTo>
                  <a:pt x="46578" y="0"/>
                  <a:pt x="21728" y="6589"/>
                  <a:pt x="0" y="18261"/>
                </a:cubicBezTo>
                <a:lnTo>
                  <a:pt x="0" y="209421"/>
                </a:lnTo>
                <a:lnTo>
                  <a:pt x="217797" y="209421"/>
                </a:lnTo>
                <a:cubicBezTo>
                  <a:pt x="224236" y="192430"/>
                  <a:pt x="227724" y="174018"/>
                  <a:pt x="227724" y="154788"/>
                </a:cubicBezTo>
                <a:cubicBezTo>
                  <a:pt x="227724" y="69276"/>
                  <a:pt x="158449" y="0"/>
                  <a:pt x="7295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6"/>
          <p:cNvSpPr/>
          <p:nvPr/>
        </p:nvSpPr>
        <p:spPr>
          <a:xfrm rot="10800000">
            <a:off x="10845037" y="-91480"/>
            <a:ext cx="1448331" cy="1332615"/>
          </a:xfrm>
          <a:custGeom>
            <a:avLst/>
            <a:gdLst/>
            <a:ahLst/>
            <a:cxnLst/>
            <a:rect l="l" t="t" r="r" b="b"/>
            <a:pathLst>
              <a:path w="227725" h="209421" extrusionOk="0">
                <a:moveTo>
                  <a:pt x="72958" y="0"/>
                </a:moveTo>
                <a:cubicBezTo>
                  <a:pt x="46578" y="0"/>
                  <a:pt x="21728" y="6589"/>
                  <a:pt x="0" y="18261"/>
                </a:cubicBezTo>
                <a:lnTo>
                  <a:pt x="0" y="209421"/>
                </a:lnTo>
                <a:lnTo>
                  <a:pt x="217797" y="209421"/>
                </a:lnTo>
                <a:cubicBezTo>
                  <a:pt x="224236" y="192430"/>
                  <a:pt x="227724" y="174018"/>
                  <a:pt x="227724" y="154788"/>
                </a:cubicBezTo>
                <a:cubicBezTo>
                  <a:pt x="227724" y="69276"/>
                  <a:pt x="158449" y="0"/>
                  <a:pt x="7295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6"/>
          <p:cNvSpPr txBox="1">
            <a:spLocks noGrp="1"/>
          </p:cNvSpPr>
          <p:nvPr>
            <p:ph type="title"/>
          </p:nvPr>
        </p:nvSpPr>
        <p:spPr>
          <a:xfrm>
            <a:off x="1147734" y="562300"/>
            <a:ext cx="9883200" cy="763600"/>
          </a:xfrm>
          <a:prstGeom prst="rect">
            <a:avLst/>
          </a:prstGeom>
        </p:spPr>
        <p:txBody>
          <a:bodyPr spcFirstLastPara="1" wrap="square" lIns="121666" tIns="121666" rIns="121666" bIns="121666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98" name="Google Shape;198;p6"/>
          <p:cNvGrpSpPr/>
          <p:nvPr/>
        </p:nvGrpSpPr>
        <p:grpSpPr>
          <a:xfrm rot="-5400000" flipH="1">
            <a:off x="-3541" y="171174"/>
            <a:ext cx="2654262" cy="2466446"/>
            <a:chOff x="817100" y="238125"/>
            <a:chExt cx="5912375" cy="5495644"/>
          </a:xfrm>
        </p:grpSpPr>
        <p:sp>
          <p:nvSpPr>
            <p:cNvPr id="199" name="Google Shape;199;p6"/>
            <p:cNvSpPr/>
            <p:nvPr/>
          </p:nvSpPr>
          <p:spPr>
            <a:xfrm>
              <a:off x="817100" y="1539650"/>
              <a:ext cx="758050" cy="532775"/>
            </a:xfrm>
            <a:custGeom>
              <a:avLst/>
              <a:gdLst/>
              <a:ahLst/>
              <a:cxnLst/>
              <a:rect l="l" t="t" r="r" b="b"/>
              <a:pathLst>
                <a:path w="30322" h="21311" extrusionOk="0">
                  <a:moveTo>
                    <a:pt x="15332" y="0"/>
                  </a:moveTo>
                  <a:lnTo>
                    <a:pt x="15332" y="0"/>
                  </a:lnTo>
                  <a:cubicBezTo>
                    <a:pt x="718" y="718"/>
                    <a:pt x="1" y="20420"/>
                    <a:pt x="15854" y="21268"/>
                  </a:cubicBezTo>
                  <a:cubicBezTo>
                    <a:pt x="16220" y="21296"/>
                    <a:pt x="16576" y="21310"/>
                    <a:pt x="16923" y="21310"/>
                  </a:cubicBezTo>
                  <a:cubicBezTo>
                    <a:pt x="30321" y="21310"/>
                    <a:pt x="29831" y="954"/>
                    <a:pt x="153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6"/>
            <p:cNvSpPr/>
            <p:nvPr/>
          </p:nvSpPr>
          <p:spPr>
            <a:xfrm>
              <a:off x="850450" y="328075"/>
              <a:ext cx="608275" cy="468700"/>
            </a:xfrm>
            <a:custGeom>
              <a:avLst/>
              <a:gdLst/>
              <a:ahLst/>
              <a:cxnLst/>
              <a:rect l="l" t="t" r="r" b="b"/>
              <a:pathLst>
                <a:path w="24331" h="18748" extrusionOk="0">
                  <a:moveTo>
                    <a:pt x="12275" y="1"/>
                  </a:moveTo>
                  <a:cubicBezTo>
                    <a:pt x="269" y="1"/>
                    <a:pt x="1" y="17063"/>
                    <a:pt x="10997" y="18453"/>
                  </a:cubicBezTo>
                  <a:cubicBezTo>
                    <a:pt x="11906" y="18654"/>
                    <a:pt x="12756" y="18747"/>
                    <a:pt x="13547" y="18747"/>
                  </a:cubicBezTo>
                  <a:cubicBezTo>
                    <a:pt x="24330" y="18747"/>
                    <a:pt x="24113" y="1332"/>
                    <a:pt x="13476" y="55"/>
                  </a:cubicBezTo>
                  <a:cubicBezTo>
                    <a:pt x="13063" y="19"/>
                    <a:pt x="12663" y="1"/>
                    <a:pt x="122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6"/>
            <p:cNvSpPr/>
            <p:nvPr/>
          </p:nvSpPr>
          <p:spPr>
            <a:xfrm>
              <a:off x="2174725" y="853300"/>
              <a:ext cx="376150" cy="246000"/>
            </a:xfrm>
            <a:custGeom>
              <a:avLst/>
              <a:gdLst/>
              <a:ahLst/>
              <a:cxnLst/>
              <a:rect l="l" t="t" r="r" b="b"/>
              <a:pathLst>
                <a:path w="15046" h="9840" extrusionOk="0">
                  <a:moveTo>
                    <a:pt x="6326" y="1"/>
                  </a:moveTo>
                  <a:cubicBezTo>
                    <a:pt x="140" y="1"/>
                    <a:pt x="0" y="9262"/>
                    <a:pt x="7217" y="9840"/>
                  </a:cubicBezTo>
                  <a:cubicBezTo>
                    <a:pt x="12697" y="9709"/>
                    <a:pt x="15045" y="2533"/>
                    <a:pt x="9043" y="510"/>
                  </a:cubicBezTo>
                  <a:cubicBezTo>
                    <a:pt x="8037" y="157"/>
                    <a:pt x="7130" y="1"/>
                    <a:pt x="632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6"/>
            <p:cNvSpPr/>
            <p:nvPr/>
          </p:nvSpPr>
          <p:spPr>
            <a:xfrm>
              <a:off x="1033025" y="3441700"/>
              <a:ext cx="376150" cy="246000"/>
            </a:xfrm>
            <a:custGeom>
              <a:avLst/>
              <a:gdLst/>
              <a:ahLst/>
              <a:cxnLst/>
              <a:rect l="l" t="t" r="r" b="b"/>
              <a:pathLst>
                <a:path w="15046" h="9840" extrusionOk="0">
                  <a:moveTo>
                    <a:pt x="6371" y="0"/>
                  </a:moveTo>
                  <a:cubicBezTo>
                    <a:pt x="141" y="0"/>
                    <a:pt x="1" y="9262"/>
                    <a:pt x="7217" y="9839"/>
                  </a:cubicBezTo>
                  <a:cubicBezTo>
                    <a:pt x="12697" y="9774"/>
                    <a:pt x="15046" y="2597"/>
                    <a:pt x="9109" y="510"/>
                  </a:cubicBezTo>
                  <a:cubicBezTo>
                    <a:pt x="8095" y="157"/>
                    <a:pt x="7181" y="0"/>
                    <a:pt x="63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6"/>
            <p:cNvSpPr/>
            <p:nvPr/>
          </p:nvSpPr>
          <p:spPr>
            <a:xfrm>
              <a:off x="4663000" y="486950"/>
              <a:ext cx="487675" cy="318775"/>
            </a:xfrm>
            <a:custGeom>
              <a:avLst/>
              <a:gdLst/>
              <a:ahLst/>
              <a:cxnLst/>
              <a:rect l="l" t="t" r="r" b="b"/>
              <a:pathLst>
                <a:path w="19507" h="12751" extrusionOk="0">
                  <a:moveTo>
                    <a:pt x="8173" y="0"/>
                  </a:moveTo>
                  <a:cubicBezTo>
                    <a:pt x="178" y="0"/>
                    <a:pt x="0" y="12001"/>
                    <a:pt x="9394" y="12750"/>
                  </a:cubicBezTo>
                  <a:cubicBezTo>
                    <a:pt x="16440" y="12620"/>
                    <a:pt x="19507" y="3356"/>
                    <a:pt x="11743" y="681"/>
                  </a:cubicBezTo>
                  <a:cubicBezTo>
                    <a:pt x="10419" y="209"/>
                    <a:pt x="9228" y="0"/>
                    <a:pt x="81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6"/>
            <p:cNvSpPr/>
            <p:nvPr/>
          </p:nvSpPr>
          <p:spPr>
            <a:xfrm>
              <a:off x="3354863" y="1513154"/>
              <a:ext cx="443723" cy="288929"/>
            </a:xfrm>
            <a:custGeom>
              <a:avLst/>
              <a:gdLst/>
              <a:ahLst/>
              <a:cxnLst/>
              <a:rect l="l" t="t" r="r" b="b"/>
              <a:pathLst>
                <a:path w="25671" h="16718" extrusionOk="0">
                  <a:moveTo>
                    <a:pt x="10910" y="1"/>
                  </a:moveTo>
                  <a:cubicBezTo>
                    <a:pt x="272" y="1"/>
                    <a:pt x="1" y="15851"/>
                    <a:pt x="12362" y="16718"/>
                  </a:cubicBezTo>
                  <a:cubicBezTo>
                    <a:pt x="21626" y="16522"/>
                    <a:pt x="25671" y="4388"/>
                    <a:pt x="15559" y="865"/>
                  </a:cubicBezTo>
                  <a:cubicBezTo>
                    <a:pt x="13839" y="266"/>
                    <a:pt x="12288" y="1"/>
                    <a:pt x="109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6"/>
            <p:cNvSpPr/>
            <p:nvPr/>
          </p:nvSpPr>
          <p:spPr>
            <a:xfrm>
              <a:off x="1340210" y="5578819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2"/>
                    <a:pt x="9396" y="1631"/>
                    <a:pt x="5678" y="326"/>
                  </a:cubicBezTo>
                  <a:cubicBezTo>
                    <a:pt x="5039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6"/>
            <p:cNvSpPr/>
            <p:nvPr/>
          </p:nvSpPr>
          <p:spPr>
            <a:xfrm>
              <a:off x="1887000" y="3775750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3"/>
                    <a:pt x="9396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6"/>
            <p:cNvSpPr/>
            <p:nvPr/>
          </p:nvSpPr>
          <p:spPr>
            <a:xfrm>
              <a:off x="3354900" y="2919500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6" y="0"/>
                  </a:moveTo>
                  <a:cubicBezTo>
                    <a:pt x="44" y="0"/>
                    <a:pt x="0" y="5908"/>
                    <a:pt x="4503" y="6197"/>
                  </a:cubicBezTo>
                  <a:cubicBezTo>
                    <a:pt x="7961" y="6132"/>
                    <a:pt x="9396" y="1630"/>
                    <a:pt x="5677" y="325"/>
                  </a:cubicBezTo>
                  <a:cubicBezTo>
                    <a:pt x="5039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6"/>
            <p:cNvSpPr/>
            <p:nvPr/>
          </p:nvSpPr>
          <p:spPr>
            <a:xfrm>
              <a:off x="5547026" y="1644661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7" y="0"/>
                  </a:moveTo>
                  <a:cubicBezTo>
                    <a:pt x="44" y="0"/>
                    <a:pt x="1" y="5908"/>
                    <a:pt x="4504" y="6197"/>
                  </a:cubicBezTo>
                  <a:cubicBezTo>
                    <a:pt x="7961" y="6132"/>
                    <a:pt x="9397" y="1630"/>
                    <a:pt x="5678" y="325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6"/>
            <p:cNvSpPr/>
            <p:nvPr/>
          </p:nvSpPr>
          <p:spPr>
            <a:xfrm>
              <a:off x="968925" y="5284425"/>
              <a:ext cx="236375" cy="154950"/>
            </a:xfrm>
            <a:custGeom>
              <a:avLst/>
              <a:gdLst/>
              <a:ahLst/>
              <a:cxnLst/>
              <a:rect l="l" t="t" r="r" b="b"/>
              <a:pathLst>
                <a:path w="9455" h="6198" extrusionOk="0">
                  <a:moveTo>
                    <a:pt x="3949" y="1"/>
                  </a:moveTo>
                  <a:cubicBezTo>
                    <a:pt x="38" y="1"/>
                    <a:pt x="1" y="5909"/>
                    <a:pt x="4562" y="6197"/>
                  </a:cubicBezTo>
                  <a:cubicBezTo>
                    <a:pt x="7954" y="6132"/>
                    <a:pt x="9455" y="1631"/>
                    <a:pt x="5671" y="326"/>
                  </a:cubicBezTo>
                  <a:cubicBezTo>
                    <a:pt x="5033" y="101"/>
                    <a:pt x="4458" y="1"/>
                    <a:pt x="39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6"/>
            <p:cNvSpPr/>
            <p:nvPr/>
          </p:nvSpPr>
          <p:spPr>
            <a:xfrm>
              <a:off x="1275375" y="485547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1" y="5909"/>
                    <a:pt x="4504" y="6197"/>
                  </a:cubicBezTo>
                  <a:cubicBezTo>
                    <a:pt x="7961" y="6132"/>
                    <a:pt x="9397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6"/>
            <p:cNvSpPr/>
            <p:nvPr/>
          </p:nvSpPr>
          <p:spPr>
            <a:xfrm>
              <a:off x="5881964" y="1247683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7" y="0"/>
                  </a:moveTo>
                  <a:cubicBezTo>
                    <a:pt x="45" y="0"/>
                    <a:pt x="1" y="5908"/>
                    <a:pt x="4504" y="6197"/>
                  </a:cubicBezTo>
                  <a:cubicBezTo>
                    <a:pt x="7962" y="6132"/>
                    <a:pt x="9397" y="1630"/>
                    <a:pt x="5678" y="325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6"/>
            <p:cNvSpPr/>
            <p:nvPr/>
          </p:nvSpPr>
          <p:spPr>
            <a:xfrm>
              <a:off x="5312075" y="124772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7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2" y="6132"/>
                    <a:pt x="9397" y="1630"/>
                    <a:pt x="5678" y="326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6"/>
            <p:cNvSpPr/>
            <p:nvPr/>
          </p:nvSpPr>
          <p:spPr>
            <a:xfrm>
              <a:off x="6494550" y="49257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1" y="6132"/>
                    <a:pt x="9397" y="1630"/>
                    <a:pt x="5678" y="326"/>
                  </a:cubicBezTo>
                  <a:cubicBezTo>
                    <a:pt x="5040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6"/>
            <p:cNvSpPr/>
            <p:nvPr/>
          </p:nvSpPr>
          <p:spPr>
            <a:xfrm>
              <a:off x="1826719" y="2254021"/>
              <a:ext cx="641821" cy="673066"/>
            </a:xfrm>
            <a:custGeom>
              <a:avLst/>
              <a:gdLst/>
              <a:ahLst/>
              <a:cxnLst/>
              <a:rect l="l" t="t" r="r" b="b"/>
              <a:pathLst>
                <a:path w="34839" h="36535" extrusionOk="0">
                  <a:moveTo>
                    <a:pt x="14875" y="0"/>
                  </a:moveTo>
                  <a:lnTo>
                    <a:pt x="13048" y="13831"/>
                  </a:lnTo>
                  <a:lnTo>
                    <a:pt x="0" y="16636"/>
                  </a:lnTo>
                  <a:lnTo>
                    <a:pt x="12004" y="21529"/>
                  </a:lnTo>
                  <a:lnTo>
                    <a:pt x="9982" y="36535"/>
                  </a:lnTo>
                  <a:lnTo>
                    <a:pt x="20485" y="25052"/>
                  </a:lnTo>
                  <a:lnTo>
                    <a:pt x="34838" y="30924"/>
                  </a:lnTo>
                  <a:lnTo>
                    <a:pt x="34838" y="30924"/>
                  </a:lnTo>
                  <a:lnTo>
                    <a:pt x="26618" y="18202"/>
                  </a:lnTo>
                  <a:lnTo>
                    <a:pt x="34838" y="9134"/>
                  </a:lnTo>
                  <a:lnTo>
                    <a:pt x="22442" y="11743"/>
                  </a:lnTo>
                  <a:lnTo>
                    <a:pt x="1487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6"/>
            <p:cNvSpPr/>
            <p:nvPr/>
          </p:nvSpPr>
          <p:spPr>
            <a:xfrm>
              <a:off x="3245650" y="238125"/>
              <a:ext cx="611650" cy="654050"/>
            </a:xfrm>
            <a:custGeom>
              <a:avLst/>
              <a:gdLst/>
              <a:ahLst/>
              <a:cxnLst/>
              <a:rect l="l" t="t" r="r" b="b"/>
              <a:pathLst>
                <a:path w="24466" h="26162" extrusionOk="0">
                  <a:moveTo>
                    <a:pt x="14092" y="0"/>
                  </a:moveTo>
                  <a:lnTo>
                    <a:pt x="9199" y="7829"/>
                  </a:lnTo>
                  <a:lnTo>
                    <a:pt x="1" y="5872"/>
                  </a:lnTo>
                  <a:lnTo>
                    <a:pt x="5872" y="13309"/>
                  </a:lnTo>
                  <a:lnTo>
                    <a:pt x="1240" y="20746"/>
                  </a:lnTo>
                  <a:lnTo>
                    <a:pt x="9134" y="17484"/>
                  </a:lnTo>
                  <a:lnTo>
                    <a:pt x="15919" y="26161"/>
                  </a:lnTo>
                  <a:lnTo>
                    <a:pt x="15201" y="14940"/>
                  </a:lnTo>
                  <a:lnTo>
                    <a:pt x="24465" y="11091"/>
                  </a:lnTo>
                  <a:lnTo>
                    <a:pt x="14680" y="9003"/>
                  </a:lnTo>
                  <a:lnTo>
                    <a:pt x="140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16;p6"/>
          <p:cNvGrpSpPr/>
          <p:nvPr/>
        </p:nvGrpSpPr>
        <p:grpSpPr>
          <a:xfrm rot="10800000">
            <a:off x="9453729" y="4316778"/>
            <a:ext cx="2654262" cy="2466445"/>
            <a:chOff x="817100" y="238125"/>
            <a:chExt cx="5912375" cy="5495644"/>
          </a:xfrm>
        </p:grpSpPr>
        <p:sp>
          <p:nvSpPr>
            <p:cNvPr id="217" name="Google Shape;217;p6"/>
            <p:cNvSpPr/>
            <p:nvPr/>
          </p:nvSpPr>
          <p:spPr>
            <a:xfrm>
              <a:off x="817100" y="1539650"/>
              <a:ext cx="758050" cy="532775"/>
            </a:xfrm>
            <a:custGeom>
              <a:avLst/>
              <a:gdLst/>
              <a:ahLst/>
              <a:cxnLst/>
              <a:rect l="l" t="t" r="r" b="b"/>
              <a:pathLst>
                <a:path w="30322" h="21311" extrusionOk="0">
                  <a:moveTo>
                    <a:pt x="15332" y="0"/>
                  </a:moveTo>
                  <a:lnTo>
                    <a:pt x="15332" y="0"/>
                  </a:lnTo>
                  <a:cubicBezTo>
                    <a:pt x="718" y="718"/>
                    <a:pt x="1" y="20420"/>
                    <a:pt x="15854" y="21268"/>
                  </a:cubicBezTo>
                  <a:cubicBezTo>
                    <a:pt x="16220" y="21296"/>
                    <a:pt x="16576" y="21310"/>
                    <a:pt x="16923" y="21310"/>
                  </a:cubicBezTo>
                  <a:cubicBezTo>
                    <a:pt x="30321" y="21310"/>
                    <a:pt x="29831" y="954"/>
                    <a:pt x="153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6"/>
            <p:cNvSpPr/>
            <p:nvPr/>
          </p:nvSpPr>
          <p:spPr>
            <a:xfrm>
              <a:off x="850450" y="328075"/>
              <a:ext cx="608275" cy="468700"/>
            </a:xfrm>
            <a:custGeom>
              <a:avLst/>
              <a:gdLst/>
              <a:ahLst/>
              <a:cxnLst/>
              <a:rect l="l" t="t" r="r" b="b"/>
              <a:pathLst>
                <a:path w="24331" h="18748" extrusionOk="0">
                  <a:moveTo>
                    <a:pt x="12275" y="1"/>
                  </a:moveTo>
                  <a:cubicBezTo>
                    <a:pt x="269" y="1"/>
                    <a:pt x="1" y="17063"/>
                    <a:pt x="10997" y="18453"/>
                  </a:cubicBezTo>
                  <a:cubicBezTo>
                    <a:pt x="11906" y="18654"/>
                    <a:pt x="12756" y="18747"/>
                    <a:pt x="13547" y="18747"/>
                  </a:cubicBezTo>
                  <a:cubicBezTo>
                    <a:pt x="24330" y="18747"/>
                    <a:pt x="24113" y="1332"/>
                    <a:pt x="13476" y="55"/>
                  </a:cubicBezTo>
                  <a:cubicBezTo>
                    <a:pt x="13063" y="19"/>
                    <a:pt x="12663" y="1"/>
                    <a:pt x="122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6"/>
            <p:cNvSpPr/>
            <p:nvPr/>
          </p:nvSpPr>
          <p:spPr>
            <a:xfrm>
              <a:off x="2174725" y="853300"/>
              <a:ext cx="376150" cy="246000"/>
            </a:xfrm>
            <a:custGeom>
              <a:avLst/>
              <a:gdLst/>
              <a:ahLst/>
              <a:cxnLst/>
              <a:rect l="l" t="t" r="r" b="b"/>
              <a:pathLst>
                <a:path w="15046" h="9840" extrusionOk="0">
                  <a:moveTo>
                    <a:pt x="6326" y="1"/>
                  </a:moveTo>
                  <a:cubicBezTo>
                    <a:pt x="140" y="1"/>
                    <a:pt x="0" y="9262"/>
                    <a:pt x="7217" y="9840"/>
                  </a:cubicBezTo>
                  <a:cubicBezTo>
                    <a:pt x="12697" y="9709"/>
                    <a:pt x="15045" y="2533"/>
                    <a:pt x="9043" y="510"/>
                  </a:cubicBezTo>
                  <a:cubicBezTo>
                    <a:pt x="8037" y="157"/>
                    <a:pt x="7130" y="1"/>
                    <a:pt x="632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6"/>
            <p:cNvSpPr/>
            <p:nvPr/>
          </p:nvSpPr>
          <p:spPr>
            <a:xfrm>
              <a:off x="1033025" y="3441700"/>
              <a:ext cx="376150" cy="246000"/>
            </a:xfrm>
            <a:custGeom>
              <a:avLst/>
              <a:gdLst/>
              <a:ahLst/>
              <a:cxnLst/>
              <a:rect l="l" t="t" r="r" b="b"/>
              <a:pathLst>
                <a:path w="15046" h="9840" extrusionOk="0">
                  <a:moveTo>
                    <a:pt x="6371" y="0"/>
                  </a:moveTo>
                  <a:cubicBezTo>
                    <a:pt x="141" y="0"/>
                    <a:pt x="1" y="9262"/>
                    <a:pt x="7217" y="9839"/>
                  </a:cubicBezTo>
                  <a:cubicBezTo>
                    <a:pt x="12697" y="9774"/>
                    <a:pt x="15046" y="2597"/>
                    <a:pt x="9109" y="510"/>
                  </a:cubicBezTo>
                  <a:cubicBezTo>
                    <a:pt x="8095" y="157"/>
                    <a:pt x="7181" y="0"/>
                    <a:pt x="63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6"/>
            <p:cNvSpPr/>
            <p:nvPr/>
          </p:nvSpPr>
          <p:spPr>
            <a:xfrm>
              <a:off x="4663000" y="486950"/>
              <a:ext cx="487675" cy="318775"/>
            </a:xfrm>
            <a:custGeom>
              <a:avLst/>
              <a:gdLst/>
              <a:ahLst/>
              <a:cxnLst/>
              <a:rect l="l" t="t" r="r" b="b"/>
              <a:pathLst>
                <a:path w="19507" h="12751" extrusionOk="0">
                  <a:moveTo>
                    <a:pt x="8173" y="0"/>
                  </a:moveTo>
                  <a:cubicBezTo>
                    <a:pt x="178" y="0"/>
                    <a:pt x="0" y="12001"/>
                    <a:pt x="9394" y="12750"/>
                  </a:cubicBezTo>
                  <a:cubicBezTo>
                    <a:pt x="16440" y="12620"/>
                    <a:pt x="19507" y="3356"/>
                    <a:pt x="11743" y="681"/>
                  </a:cubicBezTo>
                  <a:cubicBezTo>
                    <a:pt x="10419" y="209"/>
                    <a:pt x="9228" y="0"/>
                    <a:pt x="81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6"/>
            <p:cNvSpPr/>
            <p:nvPr/>
          </p:nvSpPr>
          <p:spPr>
            <a:xfrm>
              <a:off x="3354863" y="1513154"/>
              <a:ext cx="443723" cy="288929"/>
            </a:xfrm>
            <a:custGeom>
              <a:avLst/>
              <a:gdLst/>
              <a:ahLst/>
              <a:cxnLst/>
              <a:rect l="l" t="t" r="r" b="b"/>
              <a:pathLst>
                <a:path w="25671" h="16718" extrusionOk="0">
                  <a:moveTo>
                    <a:pt x="10910" y="1"/>
                  </a:moveTo>
                  <a:cubicBezTo>
                    <a:pt x="272" y="1"/>
                    <a:pt x="1" y="15851"/>
                    <a:pt x="12362" y="16718"/>
                  </a:cubicBezTo>
                  <a:cubicBezTo>
                    <a:pt x="21626" y="16522"/>
                    <a:pt x="25671" y="4388"/>
                    <a:pt x="15559" y="865"/>
                  </a:cubicBezTo>
                  <a:cubicBezTo>
                    <a:pt x="13839" y="266"/>
                    <a:pt x="12288" y="1"/>
                    <a:pt x="109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6"/>
            <p:cNvSpPr/>
            <p:nvPr/>
          </p:nvSpPr>
          <p:spPr>
            <a:xfrm>
              <a:off x="1340210" y="5578819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2"/>
                    <a:pt x="9396" y="1631"/>
                    <a:pt x="5678" y="326"/>
                  </a:cubicBezTo>
                  <a:cubicBezTo>
                    <a:pt x="5039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6"/>
            <p:cNvSpPr/>
            <p:nvPr/>
          </p:nvSpPr>
          <p:spPr>
            <a:xfrm>
              <a:off x="1887000" y="3775750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3"/>
                    <a:pt x="9396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6"/>
            <p:cNvSpPr/>
            <p:nvPr/>
          </p:nvSpPr>
          <p:spPr>
            <a:xfrm>
              <a:off x="3354900" y="2919500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6" y="0"/>
                  </a:moveTo>
                  <a:cubicBezTo>
                    <a:pt x="44" y="0"/>
                    <a:pt x="0" y="5908"/>
                    <a:pt x="4503" y="6197"/>
                  </a:cubicBezTo>
                  <a:cubicBezTo>
                    <a:pt x="7961" y="6132"/>
                    <a:pt x="9396" y="1630"/>
                    <a:pt x="5677" y="325"/>
                  </a:cubicBezTo>
                  <a:cubicBezTo>
                    <a:pt x="5039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6"/>
            <p:cNvSpPr/>
            <p:nvPr/>
          </p:nvSpPr>
          <p:spPr>
            <a:xfrm>
              <a:off x="5547026" y="1644661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7" y="0"/>
                  </a:moveTo>
                  <a:cubicBezTo>
                    <a:pt x="44" y="0"/>
                    <a:pt x="1" y="5908"/>
                    <a:pt x="4504" y="6197"/>
                  </a:cubicBezTo>
                  <a:cubicBezTo>
                    <a:pt x="7961" y="6132"/>
                    <a:pt x="9397" y="1630"/>
                    <a:pt x="5678" y="325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6"/>
            <p:cNvSpPr/>
            <p:nvPr/>
          </p:nvSpPr>
          <p:spPr>
            <a:xfrm>
              <a:off x="968925" y="5284425"/>
              <a:ext cx="236375" cy="154950"/>
            </a:xfrm>
            <a:custGeom>
              <a:avLst/>
              <a:gdLst/>
              <a:ahLst/>
              <a:cxnLst/>
              <a:rect l="l" t="t" r="r" b="b"/>
              <a:pathLst>
                <a:path w="9455" h="6198" extrusionOk="0">
                  <a:moveTo>
                    <a:pt x="3949" y="1"/>
                  </a:moveTo>
                  <a:cubicBezTo>
                    <a:pt x="38" y="1"/>
                    <a:pt x="1" y="5909"/>
                    <a:pt x="4562" y="6197"/>
                  </a:cubicBezTo>
                  <a:cubicBezTo>
                    <a:pt x="7954" y="6132"/>
                    <a:pt x="9455" y="1631"/>
                    <a:pt x="5671" y="326"/>
                  </a:cubicBezTo>
                  <a:cubicBezTo>
                    <a:pt x="5033" y="101"/>
                    <a:pt x="4458" y="1"/>
                    <a:pt x="39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6"/>
            <p:cNvSpPr/>
            <p:nvPr/>
          </p:nvSpPr>
          <p:spPr>
            <a:xfrm>
              <a:off x="1275375" y="485547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1" y="5909"/>
                    <a:pt x="4504" y="6197"/>
                  </a:cubicBezTo>
                  <a:cubicBezTo>
                    <a:pt x="7961" y="6132"/>
                    <a:pt x="9397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6"/>
            <p:cNvSpPr/>
            <p:nvPr/>
          </p:nvSpPr>
          <p:spPr>
            <a:xfrm>
              <a:off x="5881964" y="1247683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7" y="0"/>
                  </a:moveTo>
                  <a:cubicBezTo>
                    <a:pt x="45" y="0"/>
                    <a:pt x="1" y="5908"/>
                    <a:pt x="4504" y="6197"/>
                  </a:cubicBezTo>
                  <a:cubicBezTo>
                    <a:pt x="7962" y="6132"/>
                    <a:pt x="9397" y="1630"/>
                    <a:pt x="5678" y="325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6"/>
            <p:cNvSpPr/>
            <p:nvPr/>
          </p:nvSpPr>
          <p:spPr>
            <a:xfrm>
              <a:off x="5312075" y="124772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7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2" y="6132"/>
                    <a:pt x="9397" y="1630"/>
                    <a:pt x="5678" y="326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6"/>
            <p:cNvSpPr/>
            <p:nvPr/>
          </p:nvSpPr>
          <p:spPr>
            <a:xfrm>
              <a:off x="6494550" y="49257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1" y="6132"/>
                    <a:pt x="9397" y="1630"/>
                    <a:pt x="5678" y="326"/>
                  </a:cubicBezTo>
                  <a:cubicBezTo>
                    <a:pt x="5040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6"/>
            <p:cNvSpPr/>
            <p:nvPr/>
          </p:nvSpPr>
          <p:spPr>
            <a:xfrm>
              <a:off x="1826719" y="2254021"/>
              <a:ext cx="641821" cy="673066"/>
            </a:xfrm>
            <a:custGeom>
              <a:avLst/>
              <a:gdLst/>
              <a:ahLst/>
              <a:cxnLst/>
              <a:rect l="l" t="t" r="r" b="b"/>
              <a:pathLst>
                <a:path w="34839" h="36535" extrusionOk="0">
                  <a:moveTo>
                    <a:pt x="14875" y="0"/>
                  </a:moveTo>
                  <a:lnTo>
                    <a:pt x="13048" y="13831"/>
                  </a:lnTo>
                  <a:lnTo>
                    <a:pt x="0" y="16636"/>
                  </a:lnTo>
                  <a:lnTo>
                    <a:pt x="12004" y="21529"/>
                  </a:lnTo>
                  <a:lnTo>
                    <a:pt x="9982" y="36535"/>
                  </a:lnTo>
                  <a:lnTo>
                    <a:pt x="20485" y="25052"/>
                  </a:lnTo>
                  <a:lnTo>
                    <a:pt x="34838" y="30924"/>
                  </a:lnTo>
                  <a:lnTo>
                    <a:pt x="34838" y="30924"/>
                  </a:lnTo>
                  <a:lnTo>
                    <a:pt x="26618" y="18202"/>
                  </a:lnTo>
                  <a:lnTo>
                    <a:pt x="34838" y="9134"/>
                  </a:lnTo>
                  <a:lnTo>
                    <a:pt x="22442" y="11743"/>
                  </a:lnTo>
                  <a:lnTo>
                    <a:pt x="1487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6"/>
            <p:cNvSpPr/>
            <p:nvPr/>
          </p:nvSpPr>
          <p:spPr>
            <a:xfrm>
              <a:off x="3245650" y="238125"/>
              <a:ext cx="611650" cy="654050"/>
            </a:xfrm>
            <a:custGeom>
              <a:avLst/>
              <a:gdLst/>
              <a:ahLst/>
              <a:cxnLst/>
              <a:rect l="l" t="t" r="r" b="b"/>
              <a:pathLst>
                <a:path w="24466" h="26162" extrusionOk="0">
                  <a:moveTo>
                    <a:pt x="14092" y="0"/>
                  </a:moveTo>
                  <a:lnTo>
                    <a:pt x="9199" y="7829"/>
                  </a:lnTo>
                  <a:lnTo>
                    <a:pt x="1" y="5872"/>
                  </a:lnTo>
                  <a:lnTo>
                    <a:pt x="5872" y="13309"/>
                  </a:lnTo>
                  <a:lnTo>
                    <a:pt x="1240" y="20746"/>
                  </a:lnTo>
                  <a:lnTo>
                    <a:pt x="9134" y="17484"/>
                  </a:lnTo>
                  <a:lnTo>
                    <a:pt x="15919" y="26161"/>
                  </a:lnTo>
                  <a:lnTo>
                    <a:pt x="15201" y="14940"/>
                  </a:lnTo>
                  <a:lnTo>
                    <a:pt x="24465" y="11091"/>
                  </a:lnTo>
                  <a:lnTo>
                    <a:pt x="14680" y="9003"/>
                  </a:lnTo>
                  <a:lnTo>
                    <a:pt x="140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2724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7"/>
          <p:cNvSpPr/>
          <p:nvPr/>
        </p:nvSpPr>
        <p:spPr>
          <a:xfrm rot="5400000">
            <a:off x="-234015" y="-38686"/>
            <a:ext cx="3327063" cy="3059641"/>
          </a:xfrm>
          <a:custGeom>
            <a:avLst/>
            <a:gdLst/>
            <a:ahLst/>
            <a:cxnLst/>
            <a:rect l="l" t="t" r="r" b="b"/>
            <a:pathLst>
              <a:path w="227725" h="209421" extrusionOk="0">
                <a:moveTo>
                  <a:pt x="72958" y="0"/>
                </a:moveTo>
                <a:cubicBezTo>
                  <a:pt x="46578" y="0"/>
                  <a:pt x="21728" y="6589"/>
                  <a:pt x="0" y="18261"/>
                </a:cubicBezTo>
                <a:lnTo>
                  <a:pt x="0" y="209421"/>
                </a:lnTo>
                <a:lnTo>
                  <a:pt x="217797" y="209421"/>
                </a:lnTo>
                <a:cubicBezTo>
                  <a:pt x="224236" y="192430"/>
                  <a:pt x="227724" y="174018"/>
                  <a:pt x="227724" y="154788"/>
                </a:cubicBezTo>
                <a:cubicBezTo>
                  <a:pt x="227724" y="69276"/>
                  <a:pt x="158449" y="0"/>
                  <a:pt x="7295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7"/>
          <p:cNvSpPr txBox="1">
            <a:spLocks noGrp="1"/>
          </p:cNvSpPr>
          <p:nvPr>
            <p:ph type="title"/>
          </p:nvPr>
        </p:nvSpPr>
        <p:spPr>
          <a:xfrm>
            <a:off x="6452200" y="410333"/>
            <a:ext cx="4368800" cy="1007600"/>
          </a:xfrm>
          <a:prstGeom prst="rect">
            <a:avLst/>
          </a:prstGeom>
        </p:spPr>
        <p:txBody>
          <a:bodyPr spcFirstLastPara="1" wrap="square" lIns="121666" tIns="121666" rIns="121666" bIns="121666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4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237" name="Google Shape;237;p7"/>
          <p:cNvSpPr/>
          <p:nvPr/>
        </p:nvSpPr>
        <p:spPr>
          <a:xfrm>
            <a:off x="-100965" y="1290835"/>
            <a:ext cx="6186529" cy="5689270"/>
          </a:xfrm>
          <a:custGeom>
            <a:avLst/>
            <a:gdLst/>
            <a:ahLst/>
            <a:cxnLst/>
            <a:rect l="l" t="t" r="r" b="b"/>
            <a:pathLst>
              <a:path w="227725" h="209421" extrusionOk="0">
                <a:moveTo>
                  <a:pt x="72958" y="0"/>
                </a:moveTo>
                <a:cubicBezTo>
                  <a:pt x="46578" y="0"/>
                  <a:pt x="21728" y="6589"/>
                  <a:pt x="0" y="18261"/>
                </a:cubicBezTo>
                <a:lnTo>
                  <a:pt x="0" y="209421"/>
                </a:lnTo>
                <a:lnTo>
                  <a:pt x="217797" y="209421"/>
                </a:lnTo>
                <a:cubicBezTo>
                  <a:pt x="224236" y="192430"/>
                  <a:pt x="227724" y="174018"/>
                  <a:pt x="227724" y="154788"/>
                </a:cubicBezTo>
                <a:cubicBezTo>
                  <a:pt x="227724" y="69276"/>
                  <a:pt x="158449" y="0"/>
                  <a:pt x="7295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7"/>
          <p:cNvSpPr txBox="1">
            <a:spLocks noGrp="1"/>
          </p:cNvSpPr>
          <p:nvPr>
            <p:ph type="subTitle" idx="1"/>
          </p:nvPr>
        </p:nvSpPr>
        <p:spPr>
          <a:xfrm>
            <a:off x="6452200" y="1523202"/>
            <a:ext cx="4368800" cy="3811600"/>
          </a:xfrm>
          <a:prstGeom prst="rect">
            <a:avLst/>
          </a:prstGeom>
        </p:spPr>
        <p:txBody>
          <a:bodyPr spcFirstLastPara="1" wrap="square" lIns="121666" tIns="121666" rIns="121666" bIns="121666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239" name="Google Shape;239;p7"/>
          <p:cNvGrpSpPr/>
          <p:nvPr/>
        </p:nvGrpSpPr>
        <p:grpSpPr>
          <a:xfrm rot="10800000">
            <a:off x="9359230" y="4257204"/>
            <a:ext cx="2654262" cy="2466445"/>
            <a:chOff x="817100" y="238125"/>
            <a:chExt cx="5912375" cy="5495644"/>
          </a:xfrm>
        </p:grpSpPr>
        <p:sp>
          <p:nvSpPr>
            <p:cNvPr id="240" name="Google Shape;240;p7"/>
            <p:cNvSpPr/>
            <p:nvPr/>
          </p:nvSpPr>
          <p:spPr>
            <a:xfrm>
              <a:off x="817100" y="1539650"/>
              <a:ext cx="758050" cy="532775"/>
            </a:xfrm>
            <a:custGeom>
              <a:avLst/>
              <a:gdLst/>
              <a:ahLst/>
              <a:cxnLst/>
              <a:rect l="l" t="t" r="r" b="b"/>
              <a:pathLst>
                <a:path w="30322" h="21311" extrusionOk="0">
                  <a:moveTo>
                    <a:pt x="15332" y="0"/>
                  </a:moveTo>
                  <a:lnTo>
                    <a:pt x="15332" y="0"/>
                  </a:lnTo>
                  <a:cubicBezTo>
                    <a:pt x="718" y="718"/>
                    <a:pt x="1" y="20420"/>
                    <a:pt x="15854" y="21268"/>
                  </a:cubicBezTo>
                  <a:cubicBezTo>
                    <a:pt x="16220" y="21296"/>
                    <a:pt x="16576" y="21310"/>
                    <a:pt x="16923" y="21310"/>
                  </a:cubicBezTo>
                  <a:cubicBezTo>
                    <a:pt x="30321" y="21310"/>
                    <a:pt x="29831" y="954"/>
                    <a:pt x="153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7"/>
            <p:cNvSpPr/>
            <p:nvPr/>
          </p:nvSpPr>
          <p:spPr>
            <a:xfrm>
              <a:off x="850450" y="328075"/>
              <a:ext cx="608275" cy="468700"/>
            </a:xfrm>
            <a:custGeom>
              <a:avLst/>
              <a:gdLst/>
              <a:ahLst/>
              <a:cxnLst/>
              <a:rect l="l" t="t" r="r" b="b"/>
              <a:pathLst>
                <a:path w="24331" h="18748" extrusionOk="0">
                  <a:moveTo>
                    <a:pt x="12275" y="1"/>
                  </a:moveTo>
                  <a:cubicBezTo>
                    <a:pt x="269" y="1"/>
                    <a:pt x="1" y="17063"/>
                    <a:pt x="10997" y="18453"/>
                  </a:cubicBezTo>
                  <a:cubicBezTo>
                    <a:pt x="11906" y="18654"/>
                    <a:pt x="12756" y="18747"/>
                    <a:pt x="13547" y="18747"/>
                  </a:cubicBezTo>
                  <a:cubicBezTo>
                    <a:pt x="24330" y="18747"/>
                    <a:pt x="24113" y="1332"/>
                    <a:pt x="13476" y="55"/>
                  </a:cubicBezTo>
                  <a:cubicBezTo>
                    <a:pt x="13063" y="19"/>
                    <a:pt x="12663" y="1"/>
                    <a:pt x="122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7"/>
            <p:cNvSpPr/>
            <p:nvPr/>
          </p:nvSpPr>
          <p:spPr>
            <a:xfrm>
              <a:off x="2174725" y="853300"/>
              <a:ext cx="376150" cy="246000"/>
            </a:xfrm>
            <a:custGeom>
              <a:avLst/>
              <a:gdLst/>
              <a:ahLst/>
              <a:cxnLst/>
              <a:rect l="l" t="t" r="r" b="b"/>
              <a:pathLst>
                <a:path w="15046" h="9840" extrusionOk="0">
                  <a:moveTo>
                    <a:pt x="6326" y="1"/>
                  </a:moveTo>
                  <a:cubicBezTo>
                    <a:pt x="140" y="1"/>
                    <a:pt x="0" y="9262"/>
                    <a:pt x="7217" y="9840"/>
                  </a:cubicBezTo>
                  <a:cubicBezTo>
                    <a:pt x="12697" y="9709"/>
                    <a:pt x="15045" y="2533"/>
                    <a:pt x="9043" y="510"/>
                  </a:cubicBezTo>
                  <a:cubicBezTo>
                    <a:pt x="8037" y="157"/>
                    <a:pt x="7130" y="1"/>
                    <a:pt x="63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7"/>
            <p:cNvSpPr/>
            <p:nvPr/>
          </p:nvSpPr>
          <p:spPr>
            <a:xfrm>
              <a:off x="1033025" y="3441700"/>
              <a:ext cx="376150" cy="246000"/>
            </a:xfrm>
            <a:custGeom>
              <a:avLst/>
              <a:gdLst/>
              <a:ahLst/>
              <a:cxnLst/>
              <a:rect l="l" t="t" r="r" b="b"/>
              <a:pathLst>
                <a:path w="15046" h="9840" extrusionOk="0">
                  <a:moveTo>
                    <a:pt x="6371" y="0"/>
                  </a:moveTo>
                  <a:cubicBezTo>
                    <a:pt x="141" y="0"/>
                    <a:pt x="1" y="9262"/>
                    <a:pt x="7217" y="9839"/>
                  </a:cubicBezTo>
                  <a:cubicBezTo>
                    <a:pt x="12697" y="9774"/>
                    <a:pt x="15046" y="2597"/>
                    <a:pt x="9109" y="510"/>
                  </a:cubicBezTo>
                  <a:cubicBezTo>
                    <a:pt x="8095" y="157"/>
                    <a:pt x="7181" y="0"/>
                    <a:pt x="63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7"/>
            <p:cNvSpPr/>
            <p:nvPr/>
          </p:nvSpPr>
          <p:spPr>
            <a:xfrm>
              <a:off x="4663000" y="486950"/>
              <a:ext cx="487675" cy="318775"/>
            </a:xfrm>
            <a:custGeom>
              <a:avLst/>
              <a:gdLst/>
              <a:ahLst/>
              <a:cxnLst/>
              <a:rect l="l" t="t" r="r" b="b"/>
              <a:pathLst>
                <a:path w="19507" h="12751" extrusionOk="0">
                  <a:moveTo>
                    <a:pt x="8173" y="0"/>
                  </a:moveTo>
                  <a:cubicBezTo>
                    <a:pt x="178" y="0"/>
                    <a:pt x="0" y="12001"/>
                    <a:pt x="9394" y="12750"/>
                  </a:cubicBezTo>
                  <a:cubicBezTo>
                    <a:pt x="16440" y="12620"/>
                    <a:pt x="19507" y="3356"/>
                    <a:pt x="11743" y="681"/>
                  </a:cubicBezTo>
                  <a:cubicBezTo>
                    <a:pt x="10419" y="209"/>
                    <a:pt x="9228" y="0"/>
                    <a:pt x="817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7"/>
            <p:cNvSpPr/>
            <p:nvPr/>
          </p:nvSpPr>
          <p:spPr>
            <a:xfrm>
              <a:off x="3354863" y="1513154"/>
              <a:ext cx="443723" cy="288929"/>
            </a:xfrm>
            <a:custGeom>
              <a:avLst/>
              <a:gdLst/>
              <a:ahLst/>
              <a:cxnLst/>
              <a:rect l="l" t="t" r="r" b="b"/>
              <a:pathLst>
                <a:path w="25671" h="16718" extrusionOk="0">
                  <a:moveTo>
                    <a:pt x="10910" y="1"/>
                  </a:moveTo>
                  <a:cubicBezTo>
                    <a:pt x="272" y="1"/>
                    <a:pt x="1" y="15851"/>
                    <a:pt x="12362" y="16718"/>
                  </a:cubicBezTo>
                  <a:cubicBezTo>
                    <a:pt x="21626" y="16522"/>
                    <a:pt x="25671" y="4388"/>
                    <a:pt x="15559" y="865"/>
                  </a:cubicBezTo>
                  <a:cubicBezTo>
                    <a:pt x="13839" y="266"/>
                    <a:pt x="12288" y="1"/>
                    <a:pt x="1091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7"/>
            <p:cNvSpPr/>
            <p:nvPr/>
          </p:nvSpPr>
          <p:spPr>
            <a:xfrm>
              <a:off x="1340210" y="5578819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2"/>
                    <a:pt x="9396" y="1631"/>
                    <a:pt x="5678" y="326"/>
                  </a:cubicBezTo>
                  <a:cubicBezTo>
                    <a:pt x="5039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7"/>
            <p:cNvSpPr/>
            <p:nvPr/>
          </p:nvSpPr>
          <p:spPr>
            <a:xfrm>
              <a:off x="1887000" y="3775750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3"/>
                    <a:pt x="9396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7"/>
            <p:cNvSpPr/>
            <p:nvPr/>
          </p:nvSpPr>
          <p:spPr>
            <a:xfrm>
              <a:off x="3354900" y="2919500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6" y="0"/>
                  </a:moveTo>
                  <a:cubicBezTo>
                    <a:pt x="44" y="0"/>
                    <a:pt x="0" y="5908"/>
                    <a:pt x="4503" y="6197"/>
                  </a:cubicBezTo>
                  <a:cubicBezTo>
                    <a:pt x="7961" y="6132"/>
                    <a:pt x="9396" y="1630"/>
                    <a:pt x="5677" y="325"/>
                  </a:cubicBezTo>
                  <a:cubicBezTo>
                    <a:pt x="5039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7"/>
            <p:cNvSpPr/>
            <p:nvPr/>
          </p:nvSpPr>
          <p:spPr>
            <a:xfrm>
              <a:off x="5547026" y="1644661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7" y="0"/>
                  </a:moveTo>
                  <a:cubicBezTo>
                    <a:pt x="44" y="0"/>
                    <a:pt x="1" y="5908"/>
                    <a:pt x="4504" y="6197"/>
                  </a:cubicBezTo>
                  <a:cubicBezTo>
                    <a:pt x="7961" y="6132"/>
                    <a:pt x="9397" y="1630"/>
                    <a:pt x="5678" y="325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7"/>
            <p:cNvSpPr/>
            <p:nvPr/>
          </p:nvSpPr>
          <p:spPr>
            <a:xfrm>
              <a:off x="968925" y="5284425"/>
              <a:ext cx="236375" cy="154950"/>
            </a:xfrm>
            <a:custGeom>
              <a:avLst/>
              <a:gdLst/>
              <a:ahLst/>
              <a:cxnLst/>
              <a:rect l="l" t="t" r="r" b="b"/>
              <a:pathLst>
                <a:path w="9455" h="6198" extrusionOk="0">
                  <a:moveTo>
                    <a:pt x="3949" y="1"/>
                  </a:moveTo>
                  <a:cubicBezTo>
                    <a:pt x="38" y="1"/>
                    <a:pt x="1" y="5909"/>
                    <a:pt x="4562" y="6197"/>
                  </a:cubicBezTo>
                  <a:cubicBezTo>
                    <a:pt x="7954" y="6132"/>
                    <a:pt x="9455" y="1631"/>
                    <a:pt x="5671" y="326"/>
                  </a:cubicBezTo>
                  <a:cubicBezTo>
                    <a:pt x="5033" y="101"/>
                    <a:pt x="4458" y="1"/>
                    <a:pt x="394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7"/>
            <p:cNvSpPr/>
            <p:nvPr/>
          </p:nvSpPr>
          <p:spPr>
            <a:xfrm>
              <a:off x="1275375" y="485547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1" y="5909"/>
                    <a:pt x="4504" y="6197"/>
                  </a:cubicBezTo>
                  <a:cubicBezTo>
                    <a:pt x="7961" y="6132"/>
                    <a:pt x="9397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7"/>
            <p:cNvSpPr/>
            <p:nvPr/>
          </p:nvSpPr>
          <p:spPr>
            <a:xfrm>
              <a:off x="5881964" y="1247683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7" y="0"/>
                  </a:moveTo>
                  <a:cubicBezTo>
                    <a:pt x="45" y="0"/>
                    <a:pt x="1" y="5908"/>
                    <a:pt x="4504" y="6197"/>
                  </a:cubicBezTo>
                  <a:cubicBezTo>
                    <a:pt x="7962" y="6132"/>
                    <a:pt x="9397" y="1630"/>
                    <a:pt x="5678" y="325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7"/>
            <p:cNvSpPr/>
            <p:nvPr/>
          </p:nvSpPr>
          <p:spPr>
            <a:xfrm>
              <a:off x="5312075" y="124772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7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2" y="6132"/>
                    <a:pt x="9397" y="1630"/>
                    <a:pt x="5678" y="326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7"/>
            <p:cNvSpPr/>
            <p:nvPr/>
          </p:nvSpPr>
          <p:spPr>
            <a:xfrm>
              <a:off x="6494550" y="49257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1" y="6132"/>
                    <a:pt x="9397" y="1630"/>
                    <a:pt x="5678" y="326"/>
                  </a:cubicBezTo>
                  <a:cubicBezTo>
                    <a:pt x="5040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7"/>
            <p:cNvSpPr/>
            <p:nvPr/>
          </p:nvSpPr>
          <p:spPr>
            <a:xfrm>
              <a:off x="1826719" y="2254021"/>
              <a:ext cx="641821" cy="673066"/>
            </a:xfrm>
            <a:custGeom>
              <a:avLst/>
              <a:gdLst/>
              <a:ahLst/>
              <a:cxnLst/>
              <a:rect l="l" t="t" r="r" b="b"/>
              <a:pathLst>
                <a:path w="34839" h="36535" extrusionOk="0">
                  <a:moveTo>
                    <a:pt x="14875" y="0"/>
                  </a:moveTo>
                  <a:lnTo>
                    <a:pt x="13048" y="13831"/>
                  </a:lnTo>
                  <a:lnTo>
                    <a:pt x="0" y="16636"/>
                  </a:lnTo>
                  <a:lnTo>
                    <a:pt x="12004" y="21529"/>
                  </a:lnTo>
                  <a:lnTo>
                    <a:pt x="9982" y="36535"/>
                  </a:lnTo>
                  <a:lnTo>
                    <a:pt x="20485" y="25052"/>
                  </a:lnTo>
                  <a:lnTo>
                    <a:pt x="34838" y="30924"/>
                  </a:lnTo>
                  <a:lnTo>
                    <a:pt x="34838" y="30924"/>
                  </a:lnTo>
                  <a:lnTo>
                    <a:pt x="26618" y="18202"/>
                  </a:lnTo>
                  <a:lnTo>
                    <a:pt x="34838" y="9134"/>
                  </a:lnTo>
                  <a:lnTo>
                    <a:pt x="22442" y="11743"/>
                  </a:lnTo>
                  <a:lnTo>
                    <a:pt x="1487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7"/>
            <p:cNvSpPr/>
            <p:nvPr/>
          </p:nvSpPr>
          <p:spPr>
            <a:xfrm>
              <a:off x="3245650" y="238125"/>
              <a:ext cx="611650" cy="654050"/>
            </a:xfrm>
            <a:custGeom>
              <a:avLst/>
              <a:gdLst/>
              <a:ahLst/>
              <a:cxnLst/>
              <a:rect l="l" t="t" r="r" b="b"/>
              <a:pathLst>
                <a:path w="24466" h="26162" extrusionOk="0">
                  <a:moveTo>
                    <a:pt x="14092" y="0"/>
                  </a:moveTo>
                  <a:lnTo>
                    <a:pt x="9199" y="7829"/>
                  </a:lnTo>
                  <a:lnTo>
                    <a:pt x="1" y="5872"/>
                  </a:lnTo>
                  <a:lnTo>
                    <a:pt x="5872" y="13309"/>
                  </a:lnTo>
                  <a:lnTo>
                    <a:pt x="1240" y="20746"/>
                  </a:lnTo>
                  <a:lnTo>
                    <a:pt x="9134" y="17484"/>
                  </a:lnTo>
                  <a:lnTo>
                    <a:pt x="15919" y="26161"/>
                  </a:lnTo>
                  <a:lnTo>
                    <a:pt x="15201" y="14940"/>
                  </a:lnTo>
                  <a:lnTo>
                    <a:pt x="24465" y="11091"/>
                  </a:lnTo>
                  <a:lnTo>
                    <a:pt x="14680" y="9003"/>
                  </a:lnTo>
                  <a:lnTo>
                    <a:pt x="140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22475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15"/>
          <p:cNvSpPr/>
          <p:nvPr/>
        </p:nvSpPr>
        <p:spPr>
          <a:xfrm rot="-5400000">
            <a:off x="10607411" y="5179830"/>
            <a:ext cx="1886323" cy="1734704"/>
          </a:xfrm>
          <a:custGeom>
            <a:avLst/>
            <a:gdLst/>
            <a:ahLst/>
            <a:cxnLst/>
            <a:rect l="l" t="t" r="r" b="b"/>
            <a:pathLst>
              <a:path w="227725" h="209421" extrusionOk="0">
                <a:moveTo>
                  <a:pt x="72958" y="0"/>
                </a:moveTo>
                <a:cubicBezTo>
                  <a:pt x="46578" y="0"/>
                  <a:pt x="21728" y="6589"/>
                  <a:pt x="0" y="18261"/>
                </a:cubicBezTo>
                <a:lnTo>
                  <a:pt x="0" y="209421"/>
                </a:lnTo>
                <a:lnTo>
                  <a:pt x="217797" y="209421"/>
                </a:lnTo>
                <a:cubicBezTo>
                  <a:pt x="224236" y="192430"/>
                  <a:pt x="227724" y="174018"/>
                  <a:pt x="227724" y="154788"/>
                </a:cubicBezTo>
                <a:cubicBezTo>
                  <a:pt x="227724" y="69276"/>
                  <a:pt x="158449" y="0"/>
                  <a:pt x="7295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0" name="Google Shape;410;p15"/>
          <p:cNvSpPr/>
          <p:nvPr/>
        </p:nvSpPr>
        <p:spPr>
          <a:xfrm rot="10800000" flipH="1">
            <a:off x="-184264" y="-129665"/>
            <a:ext cx="1818764" cy="1672576"/>
          </a:xfrm>
          <a:custGeom>
            <a:avLst/>
            <a:gdLst/>
            <a:ahLst/>
            <a:cxnLst/>
            <a:rect l="l" t="t" r="r" b="b"/>
            <a:pathLst>
              <a:path w="227725" h="209421" extrusionOk="0">
                <a:moveTo>
                  <a:pt x="72958" y="0"/>
                </a:moveTo>
                <a:cubicBezTo>
                  <a:pt x="46578" y="0"/>
                  <a:pt x="21728" y="6589"/>
                  <a:pt x="0" y="18261"/>
                </a:cubicBezTo>
                <a:lnTo>
                  <a:pt x="0" y="209421"/>
                </a:lnTo>
                <a:lnTo>
                  <a:pt x="217797" y="209421"/>
                </a:lnTo>
                <a:cubicBezTo>
                  <a:pt x="224236" y="192430"/>
                  <a:pt x="227724" y="174018"/>
                  <a:pt x="227724" y="154788"/>
                </a:cubicBezTo>
                <a:cubicBezTo>
                  <a:pt x="227724" y="69276"/>
                  <a:pt x="158449" y="0"/>
                  <a:pt x="7295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" name="Google Shape;411;p15"/>
          <p:cNvSpPr txBox="1">
            <a:spLocks noGrp="1"/>
          </p:cNvSpPr>
          <p:nvPr>
            <p:ph type="title"/>
          </p:nvPr>
        </p:nvSpPr>
        <p:spPr>
          <a:xfrm>
            <a:off x="1170034" y="560937"/>
            <a:ext cx="9825200" cy="661599"/>
          </a:xfrm>
          <a:prstGeom prst="rect">
            <a:avLst/>
          </a:prstGeom>
        </p:spPr>
        <p:txBody>
          <a:bodyPr spcFirstLastPara="1" wrap="square" lIns="121666" tIns="121666" rIns="121666" bIns="121666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7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15"/>
          <p:cNvSpPr txBox="1">
            <a:spLocks noGrp="1"/>
          </p:cNvSpPr>
          <p:nvPr>
            <p:ph type="subTitle" idx="1"/>
          </p:nvPr>
        </p:nvSpPr>
        <p:spPr>
          <a:xfrm>
            <a:off x="1015600" y="2161733"/>
            <a:ext cx="2680000" cy="1001600"/>
          </a:xfrm>
          <a:prstGeom prst="rect">
            <a:avLst/>
          </a:prstGeom>
        </p:spPr>
        <p:txBody>
          <a:bodyPr spcFirstLastPara="1" wrap="square" lIns="121666" tIns="121666" rIns="121666" bIns="121666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3" name="Google Shape;413;p15"/>
          <p:cNvSpPr txBox="1">
            <a:spLocks noGrp="1"/>
          </p:cNvSpPr>
          <p:nvPr>
            <p:ph type="subTitle" idx="2"/>
          </p:nvPr>
        </p:nvSpPr>
        <p:spPr>
          <a:xfrm>
            <a:off x="1015600" y="1628367"/>
            <a:ext cx="2680000" cy="533200"/>
          </a:xfrm>
          <a:prstGeom prst="rect">
            <a:avLst/>
          </a:prstGeom>
        </p:spPr>
        <p:txBody>
          <a:bodyPr spcFirstLastPara="1" wrap="square" lIns="121666" tIns="121666" rIns="121666" bIns="121666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700">
                <a:solidFill>
                  <a:schemeClr val="dk1"/>
                </a:solidFill>
                <a:latin typeface="Luckiest Guy"/>
                <a:ea typeface="Luckiest Guy"/>
                <a:cs typeface="Luckiest Guy"/>
                <a:sym typeface="Luckiest Gu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4" name="Google Shape;414;p15"/>
          <p:cNvSpPr txBox="1">
            <a:spLocks noGrp="1"/>
          </p:cNvSpPr>
          <p:nvPr>
            <p:ph type="subTitle" idx="3"/>
          </p:nvPr>
        </p:nvSpPr>
        <p:spPr>
          <a:xfrm>
            <a:off x="1044375" y="5232001"/>
            <a:ext cx="2680000" cy="1001600"/>
          </a:xfrm>
          <a:prstGeom prst="rect">
            <a:avLst/>
          </a:prstGeom>
        </p:spPr>
        <p:txBody>
          <a:bodyPr spcFirstLastPara="1" wrap="square" lIns="121666" tIns="121666" rIns="121666" bIns="121666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5" name="Google Shape;415;p15"/>
          <p:cNvSpPr txBox="1">
            <a:spLocks noGrp="1"/>
          </p:cNvSpPr>
          <p:nvPr>
            <p:ph type="subTitle" idx="4"/>
          </p:nvPr>
        </p:nvSpPr>
        <p:spPr>
          <a:xfrm>
            <a:off x="1044384" y="4698634"/>
            <a:ext cx="2680000" cy="533200"/>
          </a:xfrm>
          <a:prstGeom prst="rect">
            <a:avLst/>
          </a:prstGeom>
        </p:spPr>
        <p:txBody>
          <a:bodyPr spcFirstLastPara="1" wrap="square" lIns="121666" tIns="121666" rIns="121666" bIns="121666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700">
                <a:solidFill>
                  <a:schemeClr val="dk1"/>
                </a:solidFill>
                <a:latin typeface="Luckiest Guy"/>
                <a:ea typeface="Luckiest Guy"/>
                <a:cs typeface="Luckiest Guy"/>
                <a:sym typeface="Luckiest Gu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5"/>
          <p:cNvSpPr txBox="1">
            <a:spLocks noGrp="1"/>
          </p:cNvSpPr>
          <p:nvPr>
            <p:ph type="subTitle" idx="5"/>
          </p:nvPr>
        </p:nvSpPr>
        <p:spPr>
          <a:xfrm>
            <a:off x="8476600" y="2161733"/>
            <a:ext cx="2680000" cy="1001600"/>
          </a:xfrm>
          <a:prstGeom prst="rect">
            <a:avLst/>
          </a:prstGeom>
        </p:spPr>
        <p:txBody>
          <a:bodyPr spcFirstLastPara="1" wrap="square" lIns="121666" tIns="121666" rIns="121666" bIns="121666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7" name="Google Shape;417;p15"/>
          <p:cNvSpPr txBox="1">
            <a:spLocks noGrp="1"/>
          </p:cNvSpPr>
          <p:nvPr>
            <p:ph type="subTitle" idx="6"/>
          </p:nvPr>
        </p:nvSpPr>
        <p:spPr>
          <a:xfrm>
            <a:off x="8476600" y="1628367"/>
            <a:ext cx="2680000" cy="533200"/>
          </a:xfrm>
          <a:prstGeom prst="rect">
            <a:avLst/>
          </a:prstGeom>
        </p:spPr>
        <p:txBody>
          <a:bodyPr spcFirstLastPara="1" wrap="square" lIns="121666" tIns="121666" rIns="121666" bIns="121666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700">
                <a:solidFill>
                  <a:schemeClr val="dk1"/>
                </a:solidFill>
                <a:latin typeface="Luckiest Guy"/>
                <a:ea typeface="Luckiest Guy"/>
                <a:cs typeface="Luckiest Guy"/>
                <a:sym typeface="Luckiest Gu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5"/>
          <p:cNvSpPr txBox="1">
            <a:spLocks noGrp="1"/>
          </p:cNvSpPr>
          <p:nvPr>
            <p:ph type="subTitle" idx="7"/>
          </p:nvPr>
        </p:nvSpPr>
        <p:spPr>
          <a:xfrm>
            <a:off x="1015600" y="3696868"/>
            <a:ext cx="2680000" cy="1001600"/>
          </a:xfrm>
          <a:prstGeom prst="rect">
            <a:avLst/>
          </a:prstGeom>
        </p:spPr>
        <p:txBody>
          <a:bodyPr spcFirstLastPara="1" wrap="square" lIns="121666" tIns="121666" rIns="121666" bIns="121666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9" name="Google Shape;419;p15"/>
          <p:cNvSpPr txBox="1">
            <a:spLocks noGrp="1"/>
          </p:cNvSpPr>
          <p:nvPr>
            <p:ph type="subTitle" idx="8"/>
          </p:nvPr>
        </p:nvSpPr>
        <p:spPr>
          <a:xfrm>
            <a:off x="1015600" y="3163501"/>
            <a:ext cx="2680000" cy="533200"/>
          </a:xfrm>
          <a:prstGeom prst="rect">
            <a:avLst/>
          </a:prstGeom>
        </p:spPr>
        <p:txBody>
          <a:bodyPr spcFirstLastPara="1" wrap="square" lIns="121666" tIns="121666" rIns="121666" bIns="121666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700">
                <a:solidFill>
                  <a:schemeClr val="dk1"/>
                </a:solidFill>
                <a:latin typeface="Luckiest Guy"/>
                <a:ea typeface="Luckiest Guy"/>
                <a:cs typeface="Luckiest Guy"/>
                <a:sym typeface="Luckiest Gu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0" name="Google Shape;420;p15"/>
          <p:cNvSpPr txBox="1">
            <a:spLocks noGrp="1"/>
          </p:cNvSpPr>
          <p:nvPr>
            <p:ph type="subTitle" idx="9"/>
          </p:nvPr>
        </p:nvSpPr>
        <p:spPr>
          <a:xfrm>
            <a:off x="8476600" y="5232001"/>
            <a:ext cx="2680000" cy="1001600"/>
          </a:xfrm>
          <a:prstGeom prst="rect">
            <a:avLst/>
          </a:prstGeom>
        </p:spPr>
        <p:txBody>
          <a:bodyPr spcFirstLastPara="1" wrap="square" lIns="121666" tIns="121666" rIns="121666" bIns="121666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21" name="Google Shape;421;p15"/>
          <p:cNvSpPr txBox="1">
            <a:spLocks noGrp="1"/>
          </p:cNvSpPr>
          <p:nvPr>
            <p:ph type="subTitle" idx="13"/>
          </p:nvPr>
        </p:nvSpPr>
        <p:spPr>
          <a:xfrm>
            <a:off x="8476600" y="4698634"/>
            <a:ext cx="2680000" cy="533200"/>
          </a:xfrm>
          <a:prstGeom prst="rect">
            <a:avLst/>
          </a:prstGeom>
        </p:spPr>
        <p:txBody>
          <a:bodyPr spcFirstLastPara="1" wrap="square" lIns="121666" tIns="121666" rIns="121666" bIns="121666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700">
                <a:solidFill>
                  <a:schemeClr val="dk1"/>
                </a:solidFill>
                <a:latin typeface="Luckiest Guy"/>
                <a:ea typeface="Luckiest Guy"/>
                <a:cs typeface="Luckiest Guy"/>
                <a:sym typeface="Luckiest Gu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5"/>
          <p:cNvSpPr txBox="1">
            <a:spLocks noGrp="1"/>
          </p:cNvSpPr>
          <p:nvPr>
            <p:ph type="subTitle" idx="14"/>
          </p:nvPr>
        </p:nvSpPr>
        <p:spPr>
          <a:xfrm>
            <a:off x="8476600" y="3696868"/>
            <a:ext cx="2680000" cy="1001600"/>
          </a:xfrm>
          <a:prstGeom prst="rect">
            <a:avLst/>
          </a:prstGeom>
        </p:spPr>
        <p:txBody>
          <a:bodyPr spcFirstLastPara="1" wrap="square" lIns="121666" tIns="121666" rIns="121666" bIns="121666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23" name="Google Shape;423;p15"/>
          <p:cNvSpPr txBox="1">
            <a:spLocks noGrp="1"/>
          </p:cNvSpPr>
          <p:nvPr>
            <p:ph type="subTitle" idx="15"/>
          </p:nvPr>
        </p:nvSpPr>
        <p:spPr>
          <a:xfrm>
            <a:off x="8476600" y="3163501"/>
            <a:ext cx="2680000" cy="533200"/>
          </a:xfrm>
          <a:prstGeom prst="rect">
            <a:avLst/>
          </a:prstGeom>
        </p:spPr>
        <p:txBody>
          <a:bodyPr spcFirstLastPara="1" wrap="square" lIns="121666" tIns="121666" rIns="121666" bIns="121666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Luckiest Guy"/>
              <a:buNone/>
              <a:defRPr sz="2700">
                <a:solidFill>
                  <a:schemeClr val="dk1"/>
                </a:solidFill>
                <a:latin typeface="Luckiest Guy"/>
                <a:ea typeface="Luckiest Guy"/>
                <a:cs typeface="Luckiest Guy"/>
                <a:sym typeface="Luckiest Guy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424" name="Google Shape;424;p15"/>
          <p:cNvGrpSpPr/>
          <p:nvPr/>
        </p:nvGrpSpPr>
        <p:grpSpPr>
          <a:xfrm rot="5400000">
            <a:off x="9547637" y="171174"/>
            <a:ext cx="2654262" cy="2466446"/>
            <a:chOff x="817100" y="238125"/>
            <a:chExt cx="5912375" cy="5495644"/>
          </a:xfrm>
        </p:grpSpPr>
        <p:sp>
          <p:nvSpPr>
            <p:cNvPr id="425" name="Google Shape;425;p15"/>
            <p:cNvSpPr/>
            <p:nvPr/>
          </p:nvSpPr>
          <p:spPr>
            <a:xfrm>
              <a:off x="817100" y="1539650"/>
              <a:ext cx="758050" cy="532775"/>
            </a:xfrm>
            <a:custGeom>
              <a:avLst/>
              <a:gdLst/>
              <a:ahLst/>
              <a:cxnLst/>
              <a:rect l="l" t="t" r="r" b="b"/>
              <a:pathLst>
                <a:path w="30322" h="21311" extrusionOk="0">
                  <a:moveTo>
                    <a:pt x="15332" y="0"/>
                  </a:moveTo>
                  <a:lnTo>
                    <a:pt x="15332" y="0"/>
                  </a:lnTo>
                  <a:cubicBezTo>
                    <a:pt x="718" y="718"/>
                    <a:pt x="1" y="20420"/>
                    <a:pt x="15854" y="21268"/>
                  </a:cubicBezTo>
                  <a:cubicBezTo>
                    <a:pt x="16220" y="21296"/>
                    <a:pt x="16576" y="21310"/>
                    <a:pt x="16923" y="21310"/>
                  </a:cubicBezTo>
                  <a:cubicBezTo>
                    <a:pt x="30321" y="21310"/>
                    <a:pt x="29831" y="954"/>
                    <a:pt x="153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15"/>
            <p:cNvSpPr/>
            <p:nvPr/>
          </p:nvSpPr>
          <p:spPr>
            <a:xfrm>
              <a:off x="850450" y="328075"/>
              <a:ext cx="608275" cy="468700"/>
            </a:xfrm>
            <a:custGeom>
              <a:avLst/>
              <a:gdLst/>
              <a:ahLst/>
              <a:cxnLst/>
              <a:rect l="l" t="t" r="r" b="b"/>
              <a:pathLst>
                <a:path w="24331" h="18748" extrusionOk="0">
                  <a:moveTo>
                    <a:pt x="12275" y="1"/>
                  </a:moveTo>
                  <a:cubicBezTo>
                    <a:pt x="269" y="1"/>
                    <a:pt x="1" y="17063"/>
                    <a:pt x="10997" y="18453"/>
                  </a:cubicBezTo>
                  <a:cubicBezTo>
                    <a:pt x="11906" y="18654"/>
                    <a:pt x="12756" y="18747"/>
                    <a:pt x="13547" y="18747"/>
                  </a:cubicBezTo>
                  <a:cubicBezTo>
                    <a:pt x="24330" y="18747"/>
                    <a:pt x="24113" y="1332"/>
                    <a:pt x="13476" y="55"/>
                  </a:cubicBezTo>
                  <a:cubicBezTo>
                    <a:pt x="13063" y="19"/>
                    <a:pt x="12663" y="1"/>
                    <a:pt x="122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15"/>
            <p:cNvSpPr/>
            <p:nvPr/>
          </p:nvSpPr>
          <p:spPr>
            <a:xfrm>
              <a:off x="2174725" y="853300"/>
              <a:ext cx="376150" cy="246000"/>
            </a:xfrm>
            <a:custGeom>
              <a:avLst/>
              <a:gdLst/>
              <a:ahLst/>
              <a:cxnLst/>
              <a:rect l="l" t="t" r="r" b="b"/>
              <a:pathLst>
                <a:path w="15046" h="9840" extrusionOk="0">
                  <a:moveTo>
                    <a:pt x="6326" y="1"/>
                  </a:moveTo>
                  <a:cubicBezTo>
                    <a:pt x="140" y="1"/>
                    <a:pt x="0" y="9262"/>
                    <a:pt x="7217" y="9840"/>
                  </a:cubicBezTo>
                  <a:cubicBezTo>
                    <a:pt x="12697" y="9709"/>
                    <a:pt x="15045" y="2533"/>
                    <a:pt x="9043" y="510"/>
                  </a:cubicBezTo>
                  <a:cubicBezTo>
                    <a:pt x="8037" y="157"/>
                    <a:pt x="7130" y="1"/>
                    <a:pt x="632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15"/>
            <p:cNvSpPr/>
            <p:nvPr/>
          </p:nvSpPr>
          <p:spPr>
            <a:xfrm>
              <a:off x="1033025" y="3441700"/>
              <a:ext cx="376150" cy="246000"/>
            </a:xfrm>
            <a:custGeom>
              <a:avLst/>
              <a:gdLst/>
              <a:ahLst/>
              <a:cxnLst/>
              <a:rect l="l" t="t" r="r" b="b"/>
              <a:pathLst>
                <a:path w="15046" h="9840" extrusionOk="0">
                  <a:moveTo>
                    <a:pt x="6371" y="0"/>
                  </a:moveTo>
                  <a:cubicBezTo>
                    <a:pt x="141" y="0"/>
                    <a:pt x="1" y="9262"/>
                    <a:pt x="7217" y="9839"/>
                  </a:cubicBezTo>
                  <a:cubicBezTo>
                    <a:pt x="12697" y="9774"/>
                    <a:pt x="15046" y="2597"/>
                    <a:pt x="9109" y="510"/>
                  </a:cubicBezTo>
                  <a:cubicBezTo>
                    <a:pt x="8095" y="157"/>
                    <a:pt x="7181" y="0"/>
                    <a:pt x="63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15"/>
            <p:cNvSpPr/>
            <p:nvPr/>
          </p:nvSpPr>
          <p:spPr>
            <a:xfrm>
              <a:off x="4663000" y="486950"/>
              <a:ext cx="487675" cy="318775"/>
            </a:xfrm>
            <a:custGeom>
              <a:avLst/>
              <a:gdLst/>
              <a:ahLst/>
              <a:cxnLst/>
              <a:rect l="l" t="t" r="r" b="b"/>
              <a:pathLst>
                <a:path w="19507" h="12751" extrusionOk="0">
                  <a:moveTo>
                    <a:pt x="8173" y="0"/>
                  </a:moveTo>
                  <a:cubicBezTo>
                    <a:pt x="178" y="0"/>
                    <a:pt x="0" y="12001"/>
                    <a:pt x="9394" y="12750"/>
                  </a:cubicBezTo>
                  <a:cubicBezTo>
                    <a:pt x="16440" y="12620"/>
                    <a:pt x="19507" y="3356"/>
                    <a:pt x="11743" y="681"/>
                  </a:cubicBezTo>
                  <a:cubicBezTo>
                    <a:pt x="10419" y="209"/>
                    <a:pt x="9228" y="0"/>
                    <a:pt x="81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15"/>
            <p:cNvSpPr/>
            <p:nvPr/>
          </p:nvSpPr>
          <p:spPr>
            <a:xfrm>
              <a:off x="3354863" y="1513154"/>
              <a:ext cx="443723" cy="288929"/>
            </a:xfrm>
            <a:custGeom>
              <a:avLst/>
              <a:gdLst/>
              <a:ahLst/>
              <a:cxnLst/>
              <a:rect l="l" t="t" r="r" b="b"/>
              <a:pathLst>
                <a:path w="25671" h="16718" extrusionOk="0">
                  <a:moveTo>
                    <a:pt x="10910" y="1"/>
                  </a:moveTo>
                  <a:cubicBezTo>
                    <a:pt x="272" y="1"/>
                    <a:pt x="1" y="15851"/>
                    <a:pt x="12362" y="16718"/>
                  </a:cubicBezTo>
                  <a:cubicBezTo>
                    <a:pt x="21626" y="16522"/>
                    <a:pt x="25671" y="4388"/>
                    <a:pt x="15559" y="865"/>
                  </a:cubicBezTo>
                  <a:cubicBezTo>
                    <a:pt x="13839" y="266"/>
                    <a:pt x="12288" y="1"/>
                    <a:pt x="109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15"/>
            <p:cNvSpPr/>
            <p:nvPr/>
          </p:nvSpPr>
          <p:spPr>
            <a:xfrm>
              <a:off x="1340210" y="5578819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2"/>
                    <a:pt x="9396" y="1631"/>
                    <a:pt x="5678" y="326"/>
                  </a:cubicBezTo>
                  <a:cubicBezTo>
                    <a:pt x="5039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15"/>
            <p:cNvSpPr/>
            <p:nvPr/>
          </p:nvSpPr>
          <p:spPr>
            <a:xfrm>
              <a:off x="1887000" y="3775750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3"/>
                    <a:pt x="9396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15"/>
            <p:cNvSpPr/>
            <p:nvPr/>
          </p:nvSpPr>
          <p:spPr>
            <a:xfrm>
              <a:off x="3354900" y="2919500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6" y="0"/>
                  </a:moveTo>
                  <a:cubicBezTo>
                    <a:pt x="44" y="0"/>
                    <a:pt x="0" y="5908"/>
                    <a:pt x="4503" y="6197"/>
                  </a:cubicBezTo>
                  <a:cubicBezTo>
                    <a:pt x="7961" y="6132"/>
                    <a:pt x="9396" y="1630"/>
                    <a:pt x="5677" y="325"/>
                  </a:cubicBezTo>
                  <a:cubicBezTo>
                    <a:pt x="5039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15"/>
            <p:cNvSpPr/>
            <p:nvPr/>
          </p:nvSpPr>
          <p:spPr>
            <a:xfrm>
              <a:off x="5547026" y="1644661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7" y="0"/>
                  </a:moveTo>
                  <a:cubicBezTo>
                    <a:pt x="44" y="0"/>
                    <a:pt x="1" y="5908"/>
                    <a:pt x="4504" y="6197"/>
                  </a:cubicBezTo>
                  <a:cubicBezTo>
                    <a:pt x="7961" y="6132"/>
                    <a:pt x="9397" y="1630"/>
                    <a:pt x="5678" y="325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15"/>
            <p:cNvSpPr/>
            <p:nvPr/>
          </p:nvSpPr>
          <p:spPr>
            <a:xfrm>
              <a:off x="968925" y="5284425"/>
              <a:ext cx="236375" cy="154950"/>
            </a:xfrm>
            <a:custGeom>
              <a:avLst/>
              <a:gdLst/>
              <a:ahLst/>
              <a:cxnLst/>
              <a:rect l="l" t="t" r="r" b="b"/>
              <a:pathLst>
                <a:path w="9455" h="6198" extrusionOk="0">
                  <a:moveTo>
                    <a:pt x="3949" y="1"/>
                  </a:moveTo>
                  <a:cubicBezTo>
                    <a:pt x="38" y="1"/>
                    <a:pt x="1" y="5909"/>
                    <a:pt x="4562" y="6197"/>
                  </a:cubicBezTo>
                  <a:cubicBezTo>
                    <a:pt x="7954" y="6132"/>
                    <a:pt x="9455" y="1631"/>
                    <a:pt x="5671" y="326"/>
                  </a:cubicBezTo>
                  <a:cubicBezTo>
                    <a:pt x="5033" y="101"/>
                    <a:pt x="4458" y="1"/>
                    <a:pt x="39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15"/>
            <p:cNvSpPr/>
            <p:nvPr/>
          </p:nvSpPr>
          <p:spPr>
            <a:xfrm>
              <a:off x="1275375" y="485547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1" y="5909"/>
                    <a:pt x="4504" y="6197"/>
                  </a:cubicBezTo>
                  <a:cubicBezTo>
                    <a:pt x="7961" y="6132"/>
                    <a:pt x="9397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15"/>
            <p:cNvSpPr/>
            <p:nvPr/>
          </p:nvSpPr>
          <p:spPr>
            <a:xfrm>
              <a:off x="5881964" y="1247683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7" y="0"/>
                  </a:moveTo>
                  <a:cubicBezTo>
                    <a:pt x="45" y="0"/>
                    <a:pt x="1" y="5908"/>
                    <a:pt x="4504" y="6197"/>
                  </a:cubicBezTo>
                  <a:cubicBezTo>
                    <a:pt x="7962" y="6132"/>
                    <a:pt x="9397" y="1630"/>
                    <a:pt x="5678" y="325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15"/>
            <p:cNvSpPr/>
            <p:nvPr/>
          </p:nvSpPr>
          <p:spPr>
            <a:xfrm>
              <a:off x="5312075" y="124772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7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2" y="6132"/>
                    <a:pt x="9397" y="1630"/>
                    <a:pt x="5678" y="326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15"/>
            <p:cNvSpPr/>
            <p:nvPr/>
          </p:nvSpPr>
          <p:spPr>
            <a:xfrm>
              <a:off x="6494550" y="49257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1" y="6132"/>
                    <a:pt x="9397" y="1630"/>
                    <a:pt x="5678" y="326"/>
                  </a:cubicBezTo>
                  <a:cubicBezTo>
                    <a:pt x="5040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15"/>
            <p:cNvSpPr/>
            <p:nvPr/>
          </p:nvSpPr>
          <p:spPr>
            <a:xfrm>
              <a:off x="1826719" y="2254021"/>
              <a:ext cx="641821" cy="673066"/>
            </a:xfrm>
            <a:custGeom>
              <a:avLst/>
              <a:gdLst/>
              <a:ahLst/>
              <a:cxnLst/>
              <a:rect l="l" t="t" r="r" b="b"/>
              <a:pathLst>
                <a:path w="34839" h="36535" extrusionOk="0">
                  <a:moveTo>
                    <a:pt x="14875" y="0"/>
                  </a:moveTo>
                  <a:lnTo>
                    <a:pt x="13048" y="13831"/>
                  </a:lnTo>
                  <a:lnTo>
                    <a:pt x="0" y="16636"/>
                  </a:lnTo>
                  <a:lnTo>
                    <a:pt x="12004" y="21529"/>
                  </a:lnTo>
                  <a:lnTo>
                    <a:pt x="9982" y="36535"/>
                  </a:lnTo>
                  <a:lnTo>
                    <a:pt x="20485" y="25052"/>
                  </a:lnTo>
                  <a:lnTo>
                    <a:pt x="34838" y="30924"/>
                  </a:lnTo>
                  <a:lnTo>
                    <a:pt x="34838" y="30924"/>
                  </a:lnTo>
                  <a:lnTo>
                    <a:pt x="26618" y="18202"/>
                  </a:lnTo>
                  <a:lnTo>
                    <a:pt x="34838" y="9134"/>
                  </a:lnTo>
                  <a:lnTo>
                    <a:pt x="22442" y="11743"/>
                  </a:lnTo>
                  <a:lnTo>
                    <a:pt x="1487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15"/>
            <p:cNvSpPr/>
            <p:nvPr/>
          </p:nvSpPr>
          <p:spPr>
            <a:xfrm>
              <a:off x="3245650" y="238125"/>
              <a:ext cx="611650" cy="654050"/>
            </a:xfrm>
            <a:custGeom>
              <a:avLst/>
              <a:gdLst/>
              <a:ahLst/>
              <a:cxnLst/>
              <a:rect l="l" t="t" r="r" b="b"/>
              <a:pathLst>
                <a:path w="24466" h="26162" extrusionOk="0">
                  <a:moveTo>
                    <a:pt x="14092" y="0"/>
                  </a:moveTo>
                  <a:lnTo>
                    <a:pt x="9199" y="7829"/>
                  </a:lnTo>
                  <a:lnTo>
                    <a:pt x="1" y="5872"/>
                  </a:lnTo>
                  <a:lnTo>
                    <a:pt x="5872" y="13309"/>
                  </a:lnTo>
                  <a:lnTo>
                    <a:pt x="1240" y="20746"/>
                  </a:lnTo>
                  <a:lnTo>
                    <a:pt x="9134" y="17484"/>
                  </a:lnTo>
                  <a:lnTo>
                    <a:pt x="15919" y="26161"/>
                  </a:lnTo>
                  <a:lnTo>
                    <a:pt x="15201" y="14940"/>
                  </a:lnTo>
                  <a:lnTo>
                    <a:pt x="24465" y="11091"/>
                  </a:lnTo>
                  <a:lnTo>
                    <a:pt x="14680" y="9003"/>
                  </a:lnTo>
                  <a:lnTo>
                    <a:pt x="140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2" name="Google Shape;442;p15"/>
          <p:cNvGrpSpPr/>
          <p:nvPr/>
        </p:nvGrpSpPr>
        <p:grpSpPr>
          <a:xfrm rot="10800000" flipH="1">
            <a:off x="90373" y="4316778"/>
            <a:ext cx="2654262" cy="2466445"/>
            <a:chOff x="817100" y="238125"/>
            <a:chExt cx="5912375" cy="5495644"/>
          </a:xfrm>
        </p:grpSpPr>
        <p:sp>
          <p:nvSpPr>
            <p:cNvPr id="443" name="Google Shape;443;p15"/>
            <p:cNvSpPr/>
            <p:nvPr/>
          </p:nvSpPr>
          <p:spPr>
            <a:xfrm>
              <a:off x="817100" y="1539650"/>
              <a:ext cx="758050" cy="532775"/>
            </a:xfrm>
            <a:custGeom>
              <a:avLst/>
              <a:gdLst/>
              <a:ahLst/>
              <a:cxnLst/>
              <a:rect l="l" t="t" r="r" b="b"/>
              <a:pathLst>
                <a:path w="30322" h="21311" extrusionOk="0">
                  <a:moveTo>
                    <a:pt x="15332" y="0"/>
                  </a:moveTo>
                  <a:lnTo>
                    <a:pt x="15332" y="0"/>
                  </a:lnTo>
                  <a:cubicBezTo>
                    <a:pt x="718" y="718"/>
                    <a:pt x="1" y="20420"/>
                    <a:pt x="15854" y="21268"/>
                  </a:cubicBezTo>
                  <a:cubicBezTo>
                    <a:pt x="16220" y="21296"/>
                    <a:pt x="16576" y="21310"/>
                    <a:pt x="16923" y="21310"/>
                  </a:cubicBezTo>
                  <a:cubicBezTo>
                    <a:pt x="30321" y="21310"/>
                    <a:pt x="29831" y="954"/>
                    <a:pt x="153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15"/>
            <p:cNvSpPr/>
            <p:nvPr/>
          </p:nvSpPr>
          <p:spPr>
            <a:xfrm>
              <a:off x="850450" y="328075"/>
              <a:ext cx="608275" cy="468700"/>
            </a:xfrm>
            <a:custGeom>
              <a:avLst/>
              <a:gdLst/>
              <a:ahLst/>
              <a:cxnLst/>
              <a:rect l="l" t="t" r="r" b="b"/>
              <a:pathLst>
                <a:path w="24331" h="18748" extrusionOk="0">
                  <a:moveTo>
                    <a:pt x="12275" y="1"/>
                  </a:moveTo>
                  <a:cubicBezTo>
                    <a:pt x="269" y="1"/>
                    <a:pt x="1" y="17063"/>
                    <a:pt x="10997" y="18453"/>
                  </a:cubicBezTo>
                  <a:cubicBezTo>
                    <a:pt x="11906" y="18654"/>
                    <a:pt x="12756" y="18747"/>
                    <a:pt x="13547" y="18747"/>
                  </a:cubicBezTo>
                  <a:cubicBezTo>
                    <a:pt x="24330" y="18747"/>
                    <a:pt x="24113" y="1332"/>
                    <a:pt x="13476" y="55"/>
                  </a:cubicBezTo>
                  <a:cubicBezTo>
                    <a:pt x="13063" y="19"/>
                    <a:pt x="12663" y="1"/>
                    <a:pt x="122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15"/>
            <p:cNvSpPr/>
            <p:nvPr/>
          </p:nvSpPr>
          <p:spPr>
            <a:xfrm>
              <a:off x="2174725" y="853300"/>
              <a:ext cx="376150" cy="246000"/>
            </a:xfrm>
            <a:custGeom>
              <a:avLst/>
              <a:gdLst/>
              <a:ahLst/>
              <a:cxnLst/>
              <a:rect l="l" t="t" r="r" b="b"/>
              <a:pathLst>
                <a:path w="15046" h="9840" extrusionOk="0">
                  <a:moveTo>
                    <a:pt x="6326" y="1"/>
                  </a:moveTo>
                  <a:cubicBezTo>
                    <a:pt x="140" y="1"/>
                    <a:pt x="0" y="9262"/>
                    <a:pt x="7217" y="9840"/>
                  </a:cubicBezTo>
                  <a:cubicBezTo>
                    <a:pt x="12697" y="9709"/>
                    <a:pt x="15045" y="2533"/>
                    <a:pt x="9043" y="510"/>
                  </a:cubicBezTo>
                  <a:cubicBezTo>
                    <a:pt x="8037" y="157"/>
                    <a:pt x="7130" y="1"/>
                    <a:pt x="632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15"/>
            <p:cNvSpPr/>
            <p:nvPr/>
          </p:nvSpPr>
          <p:spPr>
            <a:xfrm>
              <a:off x="1033025" y="3441700"/>
              <a:ext cx="376150" cy="246000"/>
            </a:xfrm>
            <a:custGeom>
              <a:avLst/>
              <a:gdLst/>
              <a:ahLst/>
              <a:cxnLst/>
              <a:rect l="l" t="t" r="r" b="b"/>
              <a:pathLst>
                <a:path w="15046" h="9840" extrusionOk="0">
                  <a:moveTo>
                    <a:pt x="6371" y="0"/>
                  </a:moveTo>
                  <a:cubicBezTo>
                    <a:pt x="141" y="0"/>
                    <a:pt x="1" y="9262"/>
                    <a:pt x="7217" y="9839"/>
                  </a:cubicBezTo>
                  <a:cubicBezTo>
                    <a:pt x="12697" y="9774"/>
                    <a:pt x="15046" y="2597"/>
                    <a:pt x="9109" y="510"/>
                  </a:cubicBezTo>
                  <a:cubicBezTo>
                    <a:pt x="8095" y="157"/>
                    <a:pt x="7181" y="0"/>
                    <a:pt x="63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15"/>
            <p:cNvSpPr/>
            <p:nvPr/>
          </p:nvSpPr>
          <p:spPr>
            <a:xfrm>
              <a:off x="4663000" y="486950"/>
              <a:ext cx="487675" cy="318775"/>
            </a:xfrm>
            <a:custGeom>
              <a:avLst/>
              <a:gdLst/>
              <a:ahLst/>
              <a:cxnLst/>
              <a:rect l="l" t="t" r="r" b="b"/>
              <a:pathLst>
                <a:path w="19507" h="12751" extrusionOk="0">
                  <a:moveTo>
                    <a:pt x="8173" y="0"/>
                  </a:moveTo>
                  <a:cubicBezTo>
                    <a:pt x="178" y="0"/>
                    <a:pt x="0" y="12001"/>
                    <a:pt x="9394" y="12750"/>
                  </a:cubicBezTo>
                  <a:cubicBezTo>
                    <a:pt x="16440" y="12620"/>
                    <a:pt x="19507" y="3356"/>
                    <a:pt x="11743" y="681"/>
                  </a:cubicBezTo>
                  <a:cubicBezTo>
                    <a:pt x="10419" y="209"/>
                    <a:pt x="9228" y="0"/>
                    <a:pt x="81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15"/>
            <p:cNvSpPr/>
            <p:nvPr/>
          </p:nvSpPr>
          <p:spPr>
            <a:xfrm>
              <a:off x="3354863" y="1513154"/>
              <a:ext cx="443723" cy="288929"/>
            </a:xfrm>
            <a:custGeom>
              <a:avLst/>
              <a:gdLst/>
              <a:ahLst/>
              <a:cxnLst/>
              <a:rect l="l" t="t" r="r" b="b"/>
              <a:pathLst>
                <a:path w="25671" h="16718" extrusionOk="0">
                  <a:moveTo>
                    <a:pt x="10910" y="1"/>
                  </a:moveTo>
                  <a:cubicBezTo>
                    <a:pt x="272" y="1"/>
                    <a:pt x="1" y="15851"/>
                    <a:pt x="12362" y="16718"/>
                  </a:cubicBezTo>
                  <a:cubicBezTo>
                    <a:pt x="21626" y="16522"/>
                    <a:pt x="25671" y="4388"/>
                    <a:pt x="15559" y="865"/>
                  </a:cubicBezTo>
                  <a:cubicBezTo>
                    <a:pt x="13839" y="266"/>
                    <a:pt x="12288" y="1"/>
                    <a:pt x="109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15"/>
            <p:cNvSpPr/>
            <p:nvPr/>
          </p:nvSpPr>
          <p:spPr>
            <a:xfrm>
              <a:off x="1340210" y="5578819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2"/>
                    <a:pt x="9396" y="1631"/>
                    <a:pt x="5678" y="326"/>
                  </a:cubicBezTo>
                  <a:cubicBezTo>
                    <a:pt x="5039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15"/>
            <p:cNvSpPr/>
            <p:nvPr/>
          </p:nvSpPr>
          <p:spPr>
            <a:xfrm>
              <a:off x="1887000" y="3775750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3"/>
                    <a:pt x="9396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15"/>
            <p:cNvSpPr/>
            <p:nvPr/>
          </p:nvSpPr>
          <p:spPr>
            <a:xfrm>
              <a:off x="3354900" y="2919500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6" y="0"/>
                  </a:moveTo>
                  <a:cubicBezTo>
                    <a:pt x="44" y="0"/>
                    <a:pt x="0" y="5908"/>
                    <a:pt x="4503" y="6197"/>
                  </a:cubicBezTo>
                  <a:cubicBezTo>
                    <a:pt x="7961" y="6132"/>
                    <a:pt x="9396" y="1630"/>
                    <a:pt x="5677" y="325"/>
                  </a:cubicBezTo>
                  <a:cubicBezTo>
                    <a:pt x="5039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15"/>
            <p:cNvSpPr/>
            <p:nvPr/>
          </p:nvSpPr>
          <p:spPr>
            <a:xfrm>
              <a:off x="5547026" y="1644661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7" y="0"/>
                  </a:moveTo>
                  <a:cubicBezTo>
                    <a:pt x="44" y="0"/>
                    <a:pt x="1" y="5908"/>
                    <a:pt x="4504" y="6197"/>
                  </a:cubicBezTo>
                  <a:cubicBezTo>
                    <a:pt x="7961" y="6132"/>
                    <a:pt x="9397" y="1630"/>
                    <a:pt x="5678" y="325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15"/>
            <p:cNvSpPr/>
            <p:nvPr/>
          </p:nvSpPr>
          <p:spPr>
            <a:xfrm>
              <a:off x="968925" y="5284425"/>
              <a:ext cx="236375" cy="154950"/>
            </a:xfrm>
            <a:custGeom>
              <a:avLst/>
              <a:gdLst/>
              <a:ahLst/>
              <a:cxnLst/>
              <a:rect l="l" t="t" r="r" b="b"/>
              <a:pathLst>
                <a:path w="9455" h="6198" extrusionOk="0">
                  <a:moveTo>
                    <a:pt x="3949" y="1"/>
                  </a:moveTo>
                  <a:cubicBezTo>
                    <a:pt x="38" y="1"/>
                    <a:pt x="1" y="5909"/>
                    <a:pt x="4562" y="6197"/>
                  </a:cubicBezTo>
                  <a:cubicBezTo>
                    <a:pt x="7954" y="6132"/>
                    <a:pt x="9455" y="1631"/>
                    <a:pt x="5671" y="326"/>
                  </a:cubicBezTo>
                  <a:cubicBezTo>
                    <a:pt x="5033" y="101"/>
                    <a:pt x="4458" y="1"/>
                    <a:pt x="39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15"/>
            <p:cNvSpPr/>
            <p:nvPr/>
          </p:nvSpPr>
          <p:spPr>
            <a:xfrm>
              <a:off x="1275375" y="485547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1" y="5909"/>
                    <a:pt x="4504" y="6197"/>
                  </a:cubicBezTo>
                  <a:cubicBezTo>
                    <a:pt x="7961" y="6132"/>
                    <a:pt x="9397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15"/>
            <p:cNvSpPr/>
            <p:nvPr/>
          </p:nvSpPr>
          <p:spPr>
            <a:xfrm>
              <a:off x="5881964" y="1247683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7" y="0"/>
                  </a:moveTo>
                  <a:cubicBezTo>
                    <a:pt x="45" y="0"/>
                    <a:pt x="1" y="5908"/>
                    <a:pt x="4504" y="6197"/>
                  </a:cubicBezTo>
                  <a:cubicBezTo>
                    <a:pt x="7962" y="6132"/>
                    <a:pt x="9397" y="1630"/>
                    <a:pt x="5678" y="325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15"/>
            <p:cNvSpPr/>
            <p:nvPr/>
          </p:nvSpPr>
          <p:spPr>
            <a:xfrm>
              <a:off x="5312075" y="124772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7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2" y="6132"/>
                    <a:pt x="9397" y="1630"/>
                    <a:pt x="5678" y="326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15"/>
            <p:cNvSpPr/>
            <p:nvPr/>
          </p:nvSpPr>
          <p:spPr>
            <a:xfrm>
              <a:off x="6494550" y="49257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1" y="6132"/>
                    <a:pt x="9397" y="1630"/>
                    <a:pt x="5678" y="326"/>
                  </a:cubicBezTo>
                  <a:cubicBezTo>
                    <a:pt x="5040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15"/>
            <p:cNvSpPr/>
            <p:nvPr/>
          </p:nvSpPr>
          <p:spPr>
            <a:xfrm>
              <a:off x="1826719" y="2254021"/>
              <a:ext cx="641821" cy="673066"/>
            </a:xfrm>
            <a:custGeom>
              <a:avLst/>
              <a:gdLst/>
              <a:ahLst/>
              <a:cxnLst/>
              <a:rect l="l" t="t" r="r" b="b"/>
              <a:pathLst>
                <a:path w="34839" h="36535" extrusionOk="0">
                  <a:moveTo>
                    <a:pt x="14875" y="0"/>
                  </a:moveTo>
                  <a:lnTo>
                    <a:pt x="13048" y="13831"/>
                  </a:lnTo>
                  <a:lnTo>
                    <a:pt x="0" y="16636"/>
                  </a:lnTo>
                  <a:lnTo>
                    <a:pt x="12004" y="21529"/>
                  </a:lnTo>
                  <a:lnTo>
                    <a:pt x="9982" y="36535"/>
                  </a:lnTo>
                  <a:lnTo>
                    <a:pt x="20485" y="25052"/>
                  </a:lnTo>
                  <a:lnTo>
                    <a:pt x="34838" y="30924"/>
                  </a:lnTo>
                  <a:lnTo>
                    <a:pt x="34838" y="30924"/>
                  </a:lnTo>
                  <a:lnTo>
                    <a:pt x="26618" y="18202"/>
                  </a:lnTo>
                  <a:lnTo>
                    <a:pt x="34838" y="9134"/>
                  </a:lnTo>
                  <a:lnTo>
                    <a:pt x="22442" y="11743"/>
                  </a:lnTo>
                  <a:lnTo>
                    <a:pt x="1487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15"/>
            <p:cNvSpPr/>
            <p:nvPr/>
          </p:nvSpPr>
          <p:spPr>
            <a:xfrm>
              <a:off x="3245650" y="238125"/>
              <a:ext cx="611650" cy="654050"/>
            </a:xfrm>
            <a:custGeom>
              <a:avLst/>
              <a:gdLst/>
              <a:ahLst/>
              <a:cxnLst/>
              <a:rect l="l" t="t" r="r" b="b"/>
              <a:pathLst>
                <a:path w="24466" h="26162" extrusionOk="0">
                  <a:moveTo>
                    <a:pt x="14092" y="0"/>
                  </a:moveTo>
                  <a:lnTo>
                    <a:pt x="9199" y="7829"/>
                  </a:lnTo>
                  <a:lnTo>
                    <a:pt x="1" y="5872"/>
                  </a:lnTo>
                  <a:lnTo>
                    <a:pt x="5872" y="13309"/>
                  </a:lnTo>
                  <a:lnTo>
                    <a:pt x="1240" y="20746"/>
                  </a:lnTo>
                  <a:lnTo>
                    <a:pt x="9134" y="17484"/>
                  </a:lnTo>
                  <a:lnTo>
                    <a:pt x="15919" y="26161"/>
                  </a:lnTo>
                  <a:lnTo>
                    <a:pt x="15201" y="14940"/>
                  </a:lnTo>
                  <a:lnTo>
                    <a:pt x="24465" y="11091"/>
                  </a:lnTo>
                  <a:lnTo>
                    <a:pt x="14680" y="9003"/>
                  </a:lnTo>
                  <a:lnTo>
                    <a:pt x="140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253395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 only 4">
    <p:spTree>
      <p:nvGrpSpPr>
        <p:cNvPr id="1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Google Shape;684;p23"/>
          <p:cNvSpPr/>
          <p:nvPr/>
        </p:nvSpPr>
        <p:spPr>
          <a:xfrm flipH="1">
            <a:off x="10674242" y="5421040"/>
            <a:ext cx="1619126" cy="1488983"/>
          </a:xfrm>
          <a:custGeom>
            <a:avLst/>
            <a:gdLst/>
            <a:ahLst/>
            <a:cxnLst/>
            <a:rect l="l" t="t" r="r" b="b"/>
            <a:pathLst>
              <a:path w="227725" h="209421" extrusionOk="0">
                <a:moveTo>
                  <a:pt x="72958" y="0"/>
                </a:moveTo>
                <a:cubicBezTo>
                  <a:pt x="46578" y="0"/>
                  <a:pt x="21728" y="6589"/>
                  <a:pt x="0" y="18261"/>
                </a:cubicBezTo>
                <a:lnTo>
                  <a:pt x="0" y="209421"/>
                </a:lnTo>
                <a:lnTo>
                  <a:pt x="217797" y="209421"/>
                </a:lnTo>
                <a:cubicBezTo>
                  <a:pt x="224236" y="192430"/>
                  <a:pt x="227724" y="174018"/>
                  <a:pt x="227724" y="154788"/>
                </a:cubicBezTo>
                <a:cubicBezTo>
                  <a:pt x="227724" y="69276"/>
                  <a:pt x="158449" y="0"/>
                  <a:pt x="7295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5" name="Google Shape;685;p23"/>
          <p:cNvSpPr/>
          <p:nvPr/>
        </p:nvSpPr>
        <p:spPr>
          <a:xfrm rot="10800000" flipH="1">
            <a:off x="-100966" y="-90926"/>
            <a:ext cx="1654043" cy="1521094"/>
          </a:xfrm>
          <a:custGeom>
            <a:avLst/>
            <a:gdLst/>
            <a:ahLst/>
            <a:cxnLst/>
            <a:rect l="l" t="t" r="r" b="b"/>
            <a:pathLst>
              <a:path w="227725" h="209421" extrusionOk="0">
                <a:moveTo>
                  <a:pt x="72958" y="0"/>
                </a:moveTo>
                <a:cubicBezTo>
                  <a:pt x="46578" y="0"/>
                  <a:pt x="21728" y="6589"/>
                  <a:pt x="0" y="18261"/>
                </a:cubicBezTo>
                <a:lnTo>
                  <a:pt x="0" y="209421"/>
                </a:lnTo>
                <a:lnTo>
                  <a:pt x="217797" y="209421"/>
                </a:lnTo>
                <a:cubicBezTo>
                  <a:pt x="224236" y="192430"/>
                  <a:pt x="227724" y="174018"/>
                  <a:pt x="227724" y="154788"/>
                </a:cubicBezTo>
                <a:cubicBezTo>
                  <a:pt x="227724" y="69276"/>
                  <a:pt x="158449" y="0"/>
                  <a:pt x="7295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6" name="Google Shape;686;p23"/>
          <p:cNvSpPr txBox="1">
            <a:spLocks noGrp="1"/>
          </p:cNvSpPr>
          <p:nvPr>
            <p:ph type="title"/>
          </p:nvPr>
        </p:nvSpPr>
        <p:spPr>
          <a:xfrm>
            <a:off x="1978034" y="559767"/>
            <a:ext cx="8211600" cy="763600"/>
          </a:xfrm>
          <a:prstGeom prst="rect">
            <a:avLst/>
          </a:prstGeom>
        </p:spPr>
        <p:txBody>
          <a:bodyPr spcFirstLastPara="1" wrap="square" lIns="121666" tIns="121666" rIns="121666" bIns="121666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687" name="Google Shape;687;p23"/>
          <p:cNvGrpSpPr/>
          <p:nvPr/>
        </p:nvGrpSpPr>
        <p:grpSpPr>
          <a:xfrm rot="5400000">
            <a:off x="9547637" y="171174"/>
            <a:ext cx="2654262" cy="2466446"/>
            <a:chOff x="817100" y="238125"/>
            <a:chExt cx="5912375" cy="5495644"/>
          </a:xfrm>
        </p:grpSpPr>
        <p:sp>
          <p:nvSpPr>
            <p:cNvPr id="688" name="Google Shape;688;p23"/>
            <p:cNvSpPr/>
            <p:nvPr/>
          </p:nvSpPr>
          <p:spPr>
            <a:xfrm>
              <a:off x="817100" y="1539650"/>
              <a:ext cx="758050" cy="532775"/>
            </a:xfrm>
            <a:custGeom>
              <a:avLst/>
              <a:gdLst/>
              <a:ahLst/>
              <a:cxnLst/>
              <a:rect l="l" t="t" r="r" b="b"/>
              <a:pathLst>
                <a:path w="30322" h="21311" extrusionOk="0">
                  <a:moveTo>
                    <a:pt x="15332" y="0"/>
                  </a:moveTo>
                  <a:lnTo>
                    <a:pt x="15332" y="0"/>
                  </a:lnTo>
                  <a:cubicBezTo>
                    <a:pt x="718" y="718"/>
                    <a:pt x="1" y="20420"/>
                    <a:pt x="15854" y="21268"/>
                  </a:cubicBezTo>
                  <a:cubicBezTo>
                    <a:pt x="16220" y="21296"/>
                    <a:pt x="16576" y="21310"/>
                    <a:pt x="16923" y="21310"/>
                  </a:cubicBezTo>
                  <a:cubicBezTo>
                    <a:pt x="30321" y="21310"/>
                    <a:pt x="29831" y="954"/>
                    <a:pt x="153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23"/>
            <p:cNvSpPr/>
            <p:nvPr/>
          </p:nvSpPr>
          <p:spPr>
            <a:xfrm>
              <a:off x="850450" y="328075"/>
              <a:ext cx="608275" cy="468700"/>
            </a:xfrm>
            <a:custGeom>
              <a:avLst/>
              <a:gdLst/>
              <a:ahLst/>
              <a:cxnLst/>
              <a:rect l="l" t="t" r="r" b="b"/>
              <a:pathLst>
                <a:path w="24331" h="18748" extrusionOk="0">
                  <a:moveTo>
                    <a:pt x="12275" y="1"/>
                  </a:moveTo>
                  <a:cubicBezTo>
                    <a:pt x="269" y="1"/>
                    <a:pt x="1" y="17063"/>
                    <a:pt x="10997" y="18453"/>
                  </a:cubicBezTo>
                  <a:cubicBezTo>
                    <a:pt x="11906" y="18654"/>
                    <a:pt x="12756" y="18747"/>
                    <a:pt x="13547" y="18747"/>
                  </a:cubicBezTo>
                  <a:cubicBezTo>
                    <a:pt x="24330" y="18747"/>
                    <a:pt x="24113" y="1332"/>
                    <a:pt x="13476" y="55"/>
                  </a:cubicBezTo>
                  <a:cubicBezTo>
                    <a:pt x="13063" y="19"/>
                    <a:pt x="12663" y="1"/>
                    <a:pt x="122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23"/>
            <p:cNvSpPr/>
            <p:nvPr/>
          </p:nvSpPr>
          <p:spPr>
            <a:xfrm>
              <a:off x="2174725" y="853300"/>
              <a:ext cx="376150" cy="246000"/>
            </a:xfrm>
            <a:custGeom>
              <a:avLst/>
              <a:gdLst/>
              <a:ahLst/>
              <a:cxnLst/>
              <a:rect l="l" t="t" r="r" b="b"/>
              <a:pathLst>
                <a:path w="15046" h="9840" extrusionOk="0">
                  <a:moveTo>
                    <a:pt x="6326" y="1"/>
                  </a:moveTo>
                  <a:cubicBezTo>
                    <a:pt x="140" y="1"/>
                    <a:pt x="0" y="9262"/>
                    <a:pt x="7217" y="9840"/>
                  </a:cubicBezTo>
                  <a:cubicBezTo>
                    <a:pt x="12697" y="9709"/>
                    <a:pt x="15045" y="2533"/>
                    <a:pt x="9043" y="510"/>
                  </a:cubicBezTo>
                  <a:cubicBezTo>
                    <a:pt x="8037" y="157"/>
                    <a:pt x="7130" y="1"/>
                    <a:pt x="632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23"/>
            <p:cNvSpPr/>
            <p:nvPr/>
          </p:nvSpPr>
          <p:spPr>
            <a:xfrm>
              <a:off x="1033025" y="3441700"/>
              <a:ext cx="376150" cy="246000"/>
            </a:xfrm>
            <a:custGeom>
              <a:avLst/>
              <a:gdLst/>
              <a:ahLst/>
              <a:cxnLst/>
              <a:rect l="l" t="t" r="r" b="b"/>
              <a:pathLst>
                <a:path w="15046" h="9840" extrusionOk="0">
                  <a:moveTo>
                    <a:pt x="6371" y="0"/>
                  </a:moveTo>
                  <a:cubicBezTo>
                    <a:pt x="141" y="0"/>
                    <a:pt x="1" y="9262"/>
                    <a:pt x="7217" y="9839"/>
                  </a:cubicBezTo>
                  <a:cubicBezTo>
                    <a:pt x="12697" y="9774"/>
                    <a:pt x="15046" y="2597"/>
                    <a:pt x="9109" y="510"/>
                  </a:cubicBezTo>
                  <a:cubicBezTo>
                    <a:pt x="8095" y="157"/>
                    <a:pt x="7181" y="0"/>
                    <a:pt x="63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23"/>
            <p:cNvSpPr/>
            <p:nvPr/>
          </p:nvSpPr>
          <p:spPr>
            <a:xfrm>
              <a:off x="4663000" y="486950"/>
              <a:ext cx="487675" cy="318775"/>
            </a:xfrm>
            <a:custGeom>
              <a:avLst/>
              <a:gdLst/>
              <a:ahLst/>
              <a:cxnLst/>
              <a:rect l="l" t="t" r="r" b="b"/>
              <a:pathLst>
                <a:path w="19507" h="12751" extrusionOk="0">
                  <a:moveTo>
                    <a:pt x="8173" y="0"/>
                  </a:moveTo>
                  <a:cubicBezTo>
                    <a:pt x="178" y="0"/>
                    <a:pt x="0" y="12001"/>
                    <a:pt x="9394" y="12750"/>
                  </a:cubicBezTo>
                  <a:cubicBezTo>
                    <a:pt x="16440" y="12620"/>
                    <a:pt x="19507" y="3356"/>
                    <a:pt x="11743" y="681"/>
                  </a:cubicBezTo>
                  <a:cubicBezTo>
                    <a:pt x="10419" y="209"/>
                    <a:pt x="9228" y="0"/>
                    <a:pt x="81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23"/>
            <p:cNvSpPr/>
            <p:nvPr/>
          </p:nvSpPr>
          <p:spPr>
            <a:xfrm>
              <a:off x="3354863" y="1513154"/>
              <a:ext cx="443723" cy="288929"/>
            </a:xfrm>
            <a:custGeom>
              <a:avLst/>
              <a:gdLst/>
              <a:ahLst/>
              <a:cxnLst/>
              <a:rect l="l" t="t" r="r" b="b"/>
              <a:pathLst>
                <a:path w="25671" h="16718" extrusionOk="0">
                  <a:moveTo>
                    <a:pt x="10910" y="1"/>
                  </a:moveTo>
                  <a:cubicBezTo>
                    <a:pt x="272" y="1"/>
                    <a:pt x="1" y="15851"/>
                    <a:pt x="12362" y="16718"/>
                  </a:cubicBezTo>
                  <a:cubicBezTo>
                    <a:pt x="21626" y="16522"/>
                    <a:pt x="25671" y="4388"/>
                    <a:pt x="15559" y="865"/>
                  </a:cubicBezTo>
                  <a:cubicBezTo>
                    <a:pt x="13839" y="266"/>
                    <a:pt x="12288" y="1"/>
                    <a:pt x="109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23"/>
            <p:cNvSpPr/>
            <p:nvPr/>
          </p:nvSpPr>
          <p:spPr>
            <a:xfrm>
              <a:off x="1340210" y="5578819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2"/>
                    <a:pt x="9396" y="1631"/>
                    <a:pt x="5678" y="326"/>
                  </a:cubicBezTo>
                  <a:cubicBezTo>
                    <a:pt x="5039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23"/>
            <p:cNvSpPr/>
            <p:nvPr/>
          </p:nvSpPr>
          <p:spPr>
            <a:xfrm>
              <a:off x="1887000" y="3775750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3"/>
                    <a:pt x="9396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23"/>
            <p:cNvSpPr/>
            <p:nvPr/>
          </p:nvSpPr>
          <p:spPr>
            <a:xfrm>
              <a:off x="3354900" y="2919500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6" y="0"/>
                  </a:moveTo>
                  <a:cubicBezTo>
                    <a:pt x="44" y="0"/>
                    <a:pt x="0" y="5908"/>
                    <a:pt x="4503" y="6197"/>
                  </a:cubicBezTo>
                  <a:cubicBezTo>
                    <a:pt x="7961" y="6132"/>
                    <a:pt x="9396" y="1630"/>
                    <a:pt x="5677" y="325"/>
                  </a:cubicBezTo>
                  <a:cubicBezTo>
                    <a:pt x="5039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23"/>
            <p:cNvSpPr/>
            <p:nvPr/>
          </p:nvSpPr>
          <p:spPr>
            <a:xfrm>
              <a:off x="5547026" y="1644661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7" y="0"/>
                  </a:moveTo>
                  <a:cubicBezTo>
                    <a:pt x="44" y="0"/>
                    <a:pt x="1" y="5908"/>
                    <a:pt x="4504" y="6197"/>
                  </a:cubicBezTo>
                  <a:cubicBezTo>
                    <a:pt x="7961" y="6132"/>
                    <a:pt x="9397" y="1630"/>
                    <a:pt x="5678" y="325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23"/>
            <p:cNvSpPr/>
            <p:nvPr/>
          </p:nvSpPr>
          <p:spPr>
            <a:xfrm>
              <a:off x="968925" y="5284425"/>
              <a:ext cx="236375" cy="154950"/>
            </a:xfrm>
            <a:custGeom>
              <a:avLst/>
              <a:gdLst/>
              <a:ahLst/>
              <a:cxnLst/>
              <a:rect l="l" t="t" r="r" b="b"/>
              <a:pathLst>
                <a:path w="9455" h="6198" extrusionOk="0">
                  <a:moveTo>
                    <a:pt x="3949" y="1"/>
                  </a:moveTo>
                  <a:cubicBezTo>
                    <a:pt x="38" y="1"/>
                    <a:pt x="1" y="5909"/>
                    <a:pt x="4562" y="6197"/>
                  </a:cubicBezTo>
                  <a:cubicBezTo>
                    <a:pt x="7954" y="6132"/>
                    <a:pt x="9455" y="1631"/>
                    <a:pt x="5671" y="326"/>
                  </a:cubicBezTo>
                  <a:cubicBezTo>
                    <a:pt x="5033" y="101"/>
                    <a:pt x="4458" y="1"/>
                    <a:pt x="39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23"/>
            <p:cNvSpPr/>
            <p:nvPr/>
          </p:nvSpPr>
          <p:spPr>
            <a:xfrm>
              <a:off x="1275375" y="485547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1" y="5909"/>
                    <a:pt x="4504" y="6197"/>
                  </a:cubicBezTo>
                  <a:cubicBezTo>
                    <a:pt x="7961" y="6132"/>
                    <a:pt x="9397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23"/>
            <p:cNvSpPr/>
            <p:nvPr/>
          </p:nvSpPr>
          <p:spPr>
            <a:xfrm>
              <a:off x="5881964" y="1247683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7" y="0"/>
                  </a:moveTo>
                  <a:cubicBezTo>
                    <a:pt x="45" y="0"/>
                    <a:pt x="1" y="5908"/>
                    <a:pt x="4504" y="6197"/>
                  </a:cubicBezTo>
                  <a:cubicBezTo>
                    <a:pt x="7962" y="6132"/>
                    <a:pt x="9397" y="1630"/>
                    <a:pt x="5678" y="325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23"/>
            <p:cNvSpPr/>
            <p:nvPr/>
          </p:nvSpPr>
          <p:spPr>
            <a:xfrm>
              <a:off x="5312075" y="124772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7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2" y="6132"/>
                    <a:pt x="9397" y="1630"/>
                    <a:pt x="5678" y="326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23"/>
            <p:cNvSpPr/>
            <p:nvPr/>
          </p:nvSpPr>
          <p:spPr>
            <a:xfrm>
              <a:off x="6494550" y="49257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1" y="6132"/>
                    <a:pt x="9397" y="1630"/>
                    <a:pt x="5678" y="326"/>
                  </a:cubicBezTo>
                  <a:cubicBezTo>
                    <a:pt x="5040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23"/>
            <p:cNvSpPr/>
            <p:nvPr/>
          </p:nvSpPr>
          <p:spPr>
            <a:xfrm>
              <a:off x="1826719" y="2254021"/>
              <a:ext cx="641821" cy="673066"/>
            </a:xfrm>
            <a:custGeom>
              <a:avLst/>
              <a:gdLst/>
              <a:ahLst/>
              <a:cxnLst/>
              <a:rect l="l" t="t" r="r" b="b"/>
              <a:pathLst>
                <a:path w="34839" h="36535" extrusionOk="0">
                  <a:moveTo>
                    <a:pt x="14875" y="0"/>
                  </a:moveTo>
                  <a:lnTo>
                    <a:pt x="13048" y="13831"/>
                  </a:lnTo>
                  <a:lnTo>
                    <a:pt x="0" y="16636"/>
                  </a:lnTo>
                  <a:lnTo>
                    <a:pt x="12004" y="21529"/>
                  </a:lnTo>
                  <a:lnTo>
                    <a:pt x="9982" y="36535"/>
                  </a:lnTo>
                  <a:lnTo>
                    <a:pt x="20485" y="25052"/>
                  </a:lnTo>
                  <a:lnTo>
                    <a:pt x="34838" y="30924"/>
                  </a:lnTo>
                  <a:lnTo>
                    <a:pt x="34838" y="30924"/>
                  </a:lnTo>
                  <a:lnTo>
                    <a:pt x="26618" y="18202"/>
                  </a:lnTo>
                  <a:lnTo>
                    <a:pt x="34838" y="9134"/>
                  </a:lnTo>
                  <a:lnTo>
                    <a:pt x="22442" y="11743"/>
                  </a:lnTo>
                  <a:lnTo>
                    <a:pt x="1487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23"/>
            <p:cNvSpPr/>
            <p:nvPr/>
          </p:nvSpPr>
          <p:spPr>
            <a:xfrm>
              <a:off x="3245650" y="238125"/>
              <a:ext cx="611650" cy="654050"/>
            </a:xfrm>
            <a:custGeom>
              <a:avLst/>
              <a:gdLst/>
              <a:ahLst/>
              <a:cxnLst/>
              <a:rect l="l" t="t" r="r" b="b"/>
              <a:pathLst>
                <a:path w="24466" h="26162" extrusionOk="0">
                  <a:moveTo>
                    <a:pt x="14092" y="0"/>
                  </a:moveTo>
                  <a:lnTo>
                    <a:pt x="9199" y="7829"/>
                  </a:lnTo>
                  <a:lnTo>
                    <a:pt x="1" y="5872"/>
                  </a:lnTo>
                  <a:lnTo>
                    <a:pt x="5872" y="13309"/>
                  </a:lnTo>
                  <a:lnTo>
                    <a:pt x="1240" y="20746"/>
                  </a:lnTo>
                  <a:lnTo>
                    <a:pt x="9134" y="17484"/>
                  </a:lnTo>
                  <a:lnTo>
                    <a:pt x="15919" y="26161"/>
                  </a:lnTo>
                  <a:lnTo>
                    <a:pt x="15201" y="14940"/>
                  </a:lnTo>
                  <a:lnTo>
                    <a:pt x="24465" y="11091"/>
                  </a:lnTo>
                  <a:lnTo>
                    <a:pt x="14680" y="9003"/>
                  </a:lnTo>
                  <a:lnTo>
                    <a:pt x="140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5" name="Google Shape;705;p23"/>
          <p:cNvGrpSpPr/>
          <p:nvPr/>
        </p:nvGrpSpPr>
        <p:grpSpPr>
          <a:xfrm rot="10800000" flipH="1">
            <a:off x="90373" y="4316778"/>
            <a:ext cx="2654262" cy="2466445"/>
            <a:chOff x="817100" y="238125"/>
            <a:chExt cx="5912375" cy="5495644"/>
          </a:xfrm>
        </p:grpSpPr>
        <p:sp>
          <p:nvSpPr>
            <p:cNvPr id="706" name="Google Shape;706;p23"/>
            <p:cNvSpPr/>
            <p:nvPr/>
          </p:nvSpPr>
          <p:spPr>
            <a:xfrm>
              <a:off x="817100" y="1539650"/>
              <a:ext cx="758050" cy="532775"/>
            </a:xfrm>
            <a:custGeom>
              <a:avLst/>
              <a:gdLst/>
              <a:ahLst/>
              <a:cxnLst/>
              <a:rect l="l" t="t" r="r" b="b"/>
              <a:pathLst>
                <a:path w="30322" h="21311" extrusionOk="0">
                  <a:moveTo>
                    <a:pt x="15332" y="0"/>
                  </a:moveTo>
                  <a:lnTo>
                    <a:pt x="15332" y="0"/>
                  </a:lnTo>
                  <a:cubicBezTo>
                    <a:pt x="718" y="718"/>
                    <a:pt x="1" y="20420"/>
                    <a:pt x="15854" y="21268"/>
                  </a:cubicBezTo>
                  <a:cubicBezTo>
                    <a:pt x="16220" y="21296"/>
                    <a:pt x="16576" y="21310"/>
                    <a:pt x="16923" y="21310"/>
                  </a:cubicBezTo>
                  <a:cubicBezTo>
                    <a:pt x="30321" y="21310"/>
                    <a:pt x="29831" y="954"/>
                    <a:pt x="153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23"/>
            <p:cNvSpPr/>
            <p:nvPr/>
          </p:nvSpPr>
          <p:spPr>
            <a:xfrm>
              <a:off x="850450" y="328075"/>
              <a:ext cx="608275" cy="468700"/>
            </a:xfrm>
            <a:custGeom>
              <a:avLst/>
              <a:gdLst/>
              <a:ahLst/>
              <a:cxnLst/>
              <a:rect l="l" t="t" r="r" b="b"/>
              <a:pathLst>
                <a:path w="24331" h="18748" extrusionOk="0">
                  <a:moveTo>
                    <a:pt x="12275" y="1"/>
                  </a:moveTo>
                  <a:cubicBezTo>
                    <a:pt x="269" y="1"/>
                    <a:pt x="1" y="17063"/>
                    <a:pt x="10997" y="18453"/>
                  </a:cubicBezTo>
                  <a:cubicBezTo>
                    <a:pt x="11906" y="18654"/>
                    <a:pt x="12756" y="18747"/>
                    <a:pt x="13547" y="18747"/>
                  </a:cubicBezTo>
                  <a:cubicBezTo>
                    <a:pt x="24330" y="18747"/>
                    <a:pt x="24113" y="1332"/>
                    <a:pt x="13476" y="55"/>
                  </a:cubicBezTo>
                  <a:cubicBezTo>
                    <a:pt x="13063" y="19"/>
                    <a:pt x="12663" y="1"/>
                    <a:pt x="122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23"/>
            <p:cNvSpPr/>
            <p:nvPr/>
          </p:nvSpPr>
          <p:spPr>
            <a:xfrm>
              <a:off x="2174725" y="853300"/>
              <a:ext cx="376150" cy="246000"/>
            </a:xfrm>
            <a:custGeom>
              <a:avLst/>
              <a:gdLst/>
              <a:ahLst/>
              <a:cxnLst/>
              <a:rect l="l" t="t" r="r" b="b"/>
              <a:pathLst>
                <a:path w="15046" h="9840" extrusionOk="0">
                  <a:moveTo>
                    <a:pt x="6326" y="1"/>
                  </a:moveTo>
                  <a:cubicBezTo>
                    <a:pt x="140" y="1"/>
                    <a:pt x="0" y="9262"/>
                    <a:pt x="7217" y="9840"/>
                  </a:cubicBezTo>
                  <a:cubicBezTo>
                    <a:pt x="12697" y="9709"/>
                    <a:pt x="15045" y="2533"/>
                    <a:pt x="9043" y="510"/>
                  </a:cubicBezTo>
                  <a:cubicBezTo>
                    <a:pt x="8037" y="157"/>
                    <a:pt x="7130" y="1"/>
                    <a:pt x="632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23"/>
            <p:cNvSpPr/>
            <p:nvPr/>
          </p:nvSpPr>
          <p:spPr>
            <a:xfrm>
              <a:off x="1033025" y="3441700"/>
              <a:ext cx="376150" cy="246000"/>
            </a:xfrm>
            <a:custGeom>
              <a:avLst/>
              <a:gdLst/>
              <a:ahLst/>
              <a:cxnLst/>
              <a:rect l="l" t="t" r="r" b="b"/>
              <a:pathLst>
                <a:path w="15046" h="9840" extrusionOk="0">
                  <a:moveTo>
                    <a:pt x="6371" y="0"/>
                  </a:moveTo>
                  <a:cubicBezTo>
                    <a:pt x="141" y="0"/>
                    <a:pt x="1" y="9262"/>
                    <a:pt x="7217" y="9839"/>
                  </a:cubicBezTo>
                  <a:cubicBezTo>
                    <a:pt x="12697" y="9774"/>
                    <a:pt x="15046" y="2597"/>
                    <a:pt x="9109" y="510"/>
                  </a:cubicBezTo>
                  <a:cubicBezTo>
                    <a:pt x="8095" y="157"/>
                    <a:pt x="7181" y="0"/>
                    <a:pt x="63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23"/>
            <p:cNvSpPr/>
            <p:nvPr/>
          </p:nvSpPr>
          <p:spPr>
            <a:xfrm>
              <a:off x="4663000" y="486950"/>
              <a:ext cx="487675" cy="318775"/>
            </a:xfrm>
            <a:custGeom>
              <a:avLst/>
              <a:gdLst/>
              <a:ahLst/>
              <a:cxnLst/>
              <a:rect l="l" t="t" r="r" b="b"/>
              <a:pathLst>
                <a:path w="19507" h="12751" extrusionOk="0">
                  <a:moveTo>
                    <a:pt x="8173" y="0"/>
                  </a:moveTo>
                  <a:cubicBezTo>
                    <a:pt x="178" y="0"/>
                    <a:pt x="0" y="12001"/>
                    <a:pt x="9394" y="12750"/>
                  </a:cubicBezTo>
                  <a:cubicBezTo>
                    <a:pt x="16440" y="12620"/>
                    <a:pt x="19507" y="3356"/>
                    <a:pt x="11743" y="681"/>
                  </a:cubicBezTo>
                  <a:cubicBezTo>
                    <a:pt x="10419" y="209"/>
                    <a:pt x="9228" y="0"/>
                    <a:pt x="81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23"/>
            <p:cNvSpPr/>
            <p:nvPr/>
          </p:nvSpPr>
          <p:spPr>
            <a:xfrm>
              <a:off x="3354863" y="1513154"/>
              <a:ext cx="443723" cy="288929"/>
            </a:xfrm>
            <a:custGeom>
              <a:avLst/>
              <a:gdLst/>
              <a:ahLst/>
              <a:cxnLst/>
              <a:rect l="l" t="t" r="r" b="b"/>
              <a:pathLst>
                <a:path w="25671" h="16718" extrusionOk="0">
                  <a:moveTo>
                    <a:pt x="10910" y="1"/>
                  </a:moveTo>
                  <a:cubicBezTo>
                    <a:pt x="272" y="1"/>
                    <a:pt x="1" y="15851"/>
                    <a:pt x="12362" y="16718"/>
                  </a:cubicBezTo>
                  <a:cubicBezTo>
                    <a:pt x="21626" y="16522"/>
                    <a:pt x="25671" y="4388"/>
                    <a:pt x="15559" y="865"/>
                  </a:cubicBezTo>
                  <a:cubicBezTo>
                    <a:pt x="13839" y="266"/>
                    <a:pt x="12288" y="1"/>
                    <a:pt x="109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23"/>
            <p:cNvSpPr/>
            <p:nvPr/>
          </p:nvSpPr>
          <p:spPr>
            <a:xfrm>
              <a:off x="1340210" y="5578819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2"/>
                    <a:pt x="9396" y="1631"/>
                    <a:pt x="5678" y="326"/>
                  </a:cubicBezTo>
                  <a:cubicBezTo>
                    <a:pt x="5039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23"/>
            <p:cNvSpPr/>
            <p:nvPr/>
          </p:nvSpPr>
          <p:spPr>
            <a:xfrm>
              <a:off x="1887000" y="3775750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3"/>
                    <a:pt x="9396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23"/>
            <p:cNvSpPr/>
            <p:nvPr/>
          </p:nvSpPr>
          <p:spPr>
            <a:xfrm>
              <a:off x="3354900" y="2919500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6" y="0"/>
                  </a:moveTo>
                  <a:cubicBezTo>
                    <a:pt x="44" y="0"/>
                    <a:pt x="0" y="5908"/>
                    <a:pt x="4503" y="6197"/>
                  </a:cubicBezTo>
                  <a:cubicBezTo>
                    <a:pt x="7961" y="6132"/>
                    <a:pt x="9396" y="1630"/>
                    <a:pt x="5677" y="325"/>
                  </a:cubicBezTo>
                  <a:cubicBezTo>
                    <a:pt x="5039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23"/>
            <p:cNvSpPr/>
            <p:nvPr/>
          </p:nvSpPr>
          <p:spPr>
            <a:xfrm>
              <a:off x="5547026" y="1644661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7" y="0"/>
                  </a:moveTo>
                  <a:cubicBezTo>
                    <a:pt x="44" y="0"/>
                    <a:pt x="1" y="5908"/>
                    <a:pt x="4504" y="6197"/>
                  </a:cubicBezTo>
                  <a:cubicBezTo>
                    <a:pt x="7961" y="6132"/>
                    <a:pt x="9397" y="1630"/>
                    <a:pt x="5678" y="325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23"/>
            <p:cNvSpPr/>
            <p:nvPr/>
          </p:nvSpPr>
          <p:spPr>
            <a:xfrm>
              <a:off x="968925" y="5284425"/>
              <a:ext cx="236375" cy="154950"/>
            </a:xfrm>
            <a:custGeom>
              <a:avLst/>
              <a:gdLst/>
              <a:ahLst/>
              <a:cxnLst/>
              <a:rect l="l" t="t" r="r" b="b"/>
              <a:pathLst>
                <a:path w="9455" h="6198" extrusionOk="0">
                  <a:moveTo>
                    <a:pt x="3949" y="1"/>
                  </a:moveTo>
                  <a:cubicBezTo>
                    <a:pt x="38" y="1"/>
                    <a:pt x="1" y="5909"/>
                    <a:pt x="4562" y="6197"/>
                  </a:cubicBezTo>
                  <a:cubicBezTo>
                    <a:pt x="7954" y="6132"/>
                    <a:pt x="9455" y="1631"/>
                    <a:pt x="5671" y="326"/>
                  </a:cubicBezTo>
                  <a:cubicBezTo>
                    <a:pt x="5033" y="101"/>
                    <a:pt x="4458" y="1"/>
                    <a:pt x="39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23"/>
            <p:cNvSpPr/>
            <p:nvPr/>
          </p:nvSpPr>
          <p:spPr>
            <a:xfrm>
              <a:off x="1275375" y="485547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1" y="5909"/>
                    <a:pt x="4504" y="6197"/>
                  </a:cubicBezTo>
                  <a:cubicBezTo>
                    <a:pt x="7961" y="6132"/>
                    <a:pt x="9397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23"/>
            <p:cNvSpPr/>
            <p:nvPr/>
          </p:nvSpPr>
          <p:spPr>
            <a:xfrm>
              <a:off x="5881964" y="1247683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7" y="0"/>
                  </a:moveTo>
                  <a:cubicBezTo>
                    <a:pt x="45" y="0"/>
                    <a:pt x="1" y="5908"/>
                    <a:pt x="4504" y="6197"/>
                  </a:cubicBezTo>
                  <a:cubicBezTo>
                    <a:pt x="7962" y="6132"/>
                    <a:pt x="9397" y="1630"/>
                    <a:pt x="5678" y="325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23"/>
            <p:cNvSpPr/>
            <p:nvPr/>
          </p:nvSpPr>
          <p:spPr>
            <a:xfrm>
              <a:off x="5312075" y="124772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7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2" y="6132"/>
                    <a:pt x="9397" y="1630"/>
                    <a:pt x="5678" y="326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23"/>
            <p:cNvSpPr/>
            <p:nvPr/>
          </p:nvSpPr>
          <p:spPr>
            <a:xfrm>
              <a:off x="6494550" y="49257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1" y="6132"/>
                    <a:pt x="9397" y="1630"/>
                    <a:pt x="5678" y="326"/>
                  </a:cubicBezTo>
                  <a:cubicBezTo>
                    <a:pt x="5040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23"/>
            <p:cNvSpPr/>
            <p:nvPr/>
          </p:nvSpPr>
          <p:spPr>
            <a:xfrm>
              <a:off x="1826719" y="2254021"/>
              <a:ext cx="641821" cy="673066"/>
            </a:xfrm>
            <a:custGeom>
              <a:avLst/>
              <a:gdLst/>
              <a:ahLst/>
              <a:cxnLst/>
              <a:rect l="l" t="t" r="r" b="b"/>
              <a:pathLst>
                <a:path w="34839" h="36535" extrusionOk="0">
                  <a:moveTo>
                    <a:pt x="14875" y="0"/>
                  </a:moveTo>
                  <a:lnTo>
                    <a:pt x="13048" y="13831"/>
                  </a:lnTo>
                  <a:lnTo>
                    <a:pt x="0" y="16636"/>
                  </a:lnTo>
                  <a:lnTo>
                    <a:pt x="12004" y="21529"/>
                  </a:lnTo>
                  <a:lnTo>
                    <a:pt x="9982" y="36535"/>
                  </a:lnTo>
                  <a:lnTo>
                    <a:pt x="20485" y="25052"/>
                  </a:lnTo>
                  <a:lnTo>
                    <a:pt x="34838" y="30924"/>
                  </a:lnTo>
                  <a:lnTo>
                    <a:pt x="34838" y="30924"/>
                  </a:lnTo>
                  <a:lnTo>
                    <a:pt x="26618" y="18202"/>
                  </a:lnTo>
                  <a:lnTo>
                    <a:pt x="34838" y="9134"/>
                  </a:lnTo>
                  <a:lnTo>
                    <a:pt x="22442" y="11743"/>
                  </a:lnTo>
                  <a:lnTo>
                    <a:pt x="1487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23"/>
            <p:cNvSpPr/>
            <p:nvPr/>
          </p:nvSpPr>
          <p:spPr>
            <a:xfrm>
              <a:off x="3245650" y="238125"/>
              <a:ext cx="611650" cy="654050"/>
            </a:xfrm>
            <a:custGeom>
              <a:avLst/>
              <a:gdLst/>
              <a:ahLst/>
              <a:cxnLst/>
              <a:rect l="l" t="t" r="r" b="b"/>
              <a:pathLst>
                <a:path w="24466" h="26162" extrusionOk="0">
                  <a:moveTo>
                    <a:pt x="14092" y="0"/>
                  </a:moveTo>
                  <a:lnTo>
                    <a:pt x="9199" y="7829"/>
                  </a:lnTo>
                  <a:lnTo>
                    <a:pt x="1" y="5872"/>
                  </a:lnTo>
                  <a:lnTo>
                    <a:pt x="5872" y="13309"/>
                  </a:lnTo>
                  <a:lnTo>
                    <a:pt x="1240" y="20746"/>
                  </a:lnTo>
                  <a:lnTo>
                    <a:pt x="9134" y="17484"/>
                  </a:lnTo>
                  <a:lnTo>
                    <a:pt x="15919" y="26161"/>
                  </a:lnTo>
                  <a:lnTo>
                    <a:pt x="15201" y="14940"/>
                  </a:lnTo>
                  <a:lnTo>
                    <a:pt x="24465" y="11091"/>
                  </a:lnTo>
                  <a:lnTo>
                    <a:pt x="14680" y="9003"/>
                  </a:lnTo>
                  <a:lnTo>
                    <a:pt x="140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148859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" name="Google Shape;947;p28"/>
          <p:cNvSpPr/>
          <p:nvPr/>
        </p:nvSpPr>
        <p:spPr>
          <a:xfrm rot="10800000">
            <a:off x="7024335" y="-93795"/>
            <a:ext cx="5235397" cy="4814590"/>
          </a:xfrm>
          <a:custGeom>
            <a:avLst/>
            <a:gdLst/>
            <a:ahLst/>
            <a:cxnLst/>
            <a:rect l="l" t="t" r="r" b="b"/>
            <a:pathLst>
              <a:path w="227725" h="209421" extrusionOk="0">
                <a:moveTo>
                  <a:pt x="72958" y="0"/>
                </a:moveTo>
                <a:cubicBezTo>
                  <a:pt x="46578" y="0"/>
                  <a:pt x="21728" y="6589"/>
                  <a:pt x="0" y="18261"/>
                </a:cubicBezTo>
                <a:lnTo>
                  <a:pt x="0" y="209421"/>
                </a:lnTo>
                <a:lnTo>
                  <a:pt x="217797" y="209421"/>
                </a:lnTo>
                <a:cubicBezTo>
                  <a:pt x="224236" y="192430"/>
                  <a:pt x="227724" y="174018"/>
                  <a:pt x="227724" y="154788"/>
                </a:cubicBezTo>
                <a:cubicBezTo>
                  <a:pt x="227724" y="69276"/>
                  <a:pt x="158449" y="0"/>
                  <a:pt x="7295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8" name="Google Shape;948;p28"/>
          <p:cNvSpPr/>
          <p:nvPr/>
        </p:nvSpPr>
        <p:spPr>
          <a:xfrm>
            <a:off x="-100966" y="2057629"/>
            <a:ext cx="5321933" cy="4894169"/>
          </a:xfrm>
          <a:custGeom>
            <a:avLst/>
            <a:gdLst/>
            <a:ahLst/>
            <a:cxnLst/>
            <a:rect l="l" t="t" r="r" b="b"/>
            <a:pathLst>
              <a:path w="227725" h="209421" extrusionOk="0">
                <a:moveTo>
                  <a:pt x="72958" y="0"/>
                </a:moveTo>
                <a:cubicBezTo>
                  <a:pt x="46578" y="0"/>
                  <a:pt x="21728" y="6589"/>
                  <a:pt x="0" y="18261"/>
                </a:cubicBezTo>
                <a:lnTo>
                  <a:pt x="0" y="209421"/>
                </a:lnTo>
                <a:lnTo>
                  <a:pt x="217797" y="209421"/>
                </a:lnTo>
                <a:cubicBezTo>
                  <a:pt x="224236" y="192430"/>
                  <a:pt x="227724" y="174018"/>
                  <a:pt x="227724" y="154788"/>
                </a:cubicBezTo>
                <a:cubicBezTo>
                  <a:pt x="227724" y="69276"/>
                  <a:pt x="158449" y="0"/>
                  <a:pt x="7295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9" name="Google Shape;949;p28"/>
          <p:cNvSpPr/>
          <p:nvPr/>
        </p:nvSpPr>
        <p:spPr>
          <a:xfrm rot="-2368478">
            <a:off x="10693012" y="2140321"/>
            <a:ext cx="278024" cy="291558"/>
          </a:xfrm>
          <a:custGeom>
            <a:avLst/>
            <a:gdLst/>
            <a:ahLst/>
            <a:cxnLst/>
            <a:rect l="l" t="t" r="r" b="b"/>
            <a:pathLst>
              <a:path w="34839" h="36535" extrusionOk="0">
                <a:moveTo>
                  <a:pt x="14875" y="0"/>
                </a:moveTo>
                <a:lnTo>
                  <a:pt x="13048" y="13831"/>
                </a:lnTo>
                <a:lnTo>
                  <a:pt x="0" y="16636"/>
                </a:lnTo>
                <a:lnTo>
                  <a:pt x="12004" y="21529"/>
                </a:lnTo>
                <a:lnTo>
                  <a:pt x="9982" y="36535"/>
                </a:lnTo>
                <a:lnTo>
                  <a:pt x="20485" y="25052"/>
                </a:lnTo>
                <a:lnTo>
                  <a:pt x="34838" y="30924"/>
                </a:lnTo>
                <a:lnTo>
                  <a:pt x="34838" y="30924"/>
                </a:lnTo>
                <a:lnTo>
                  <a:pt x="26618" y="18202"/>
                </a:lnTo>
                <a:lnTo>
                  <a:pt x="34838" y="9134"/>
                </a:lnTo>
                <a:lnTo>
                  <a:pt x="22442" y="11743"/>
                </a:lnTo>
                <a:lnTo>
                  <a:pt x="14875" y="0"/>
                </a:lnTo>
                <a:close/>
              </a:path>
            </a:pathLst>
          </a:custGeom>
          <a:solidFill>
            <a:srgbClr val="F9FDFF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0" name="Google Shape;950;p28"/>
          <p:cNvSpPr/>
          <p:nvPr/>
        </p:nvSpPr>
        <p:spPr>
          <a:xfrm rot="10800000">
            <a:off x="11555765" y="3694388"/>
            <a:ext cx="432120" cy="453035"/>
          </a:xfrm>
          <a:custGeom>
            <a:avLst/>
            <a:gdLst/>
            <a:ahLst/>
            <a:cxnLst/>
            <a:rect l="l" t="t" r="r" b="b"/>
            <a:pathLst>
              <a:path w="34839" h="36535" extrusionOk="0">
                <a:moveTo>
                  <a:pt x="14875" y="0"/>
                </a:moveTo>
                <a:lnTo>
                  <a:pt x="13048" y="13831"/>
                </a:lnTo>
                <a:lnTo>
                  <a:pt x="0" y="16636"/>
                </a:lnTo>
                <a:lnTo>
                  <a:pt x="12004" y="21529"/>
                </a:lnTo>
                <a:lnTo>
                  <a:pt x="9982" y="36535"/>
                </a:lnTo>
                <a:lnTo>
                  <a:pt x="20485" y="25052"/>
                </a:lnTo>
                <a:lnTo>
                  <a:pt x="34838" y="30924"/>
                </a:lnTo>
                <a:lnTo>
                  <a:pt x="34838" y="30924"/>
                </a:lnTo>
                <a:lnTo>
                  <a:pt x="26618" y="18202"/>
                </a:lnTo>
                <a:lnTo>
                  <a:pt x="34838" y="9134"/>
                </a:lnTo>
                <a:lnTo>
                  <a:pt x="22442" y="11743"/>
                </a:lnTo>
                <a:lnTo>
                  <a:pt x="14875" y="0"/>
                </a:lnTo>
                <a:close/>
              </a:path>
            </a:pathLst>
          </a:custGeom>
          <a:solidFill>
            <a:srgbClr val="F9FDFF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1" name="Google Shape;951;p28"/>
          <p:cNvSpPr/>
          <p:nvPr/>
        </p:nvSpPr>
        <p:spPr>
          <a:xfrm rot="10800000">
            <a:off x="9996840" y="6182999"/>
            <a:ext cx="303460" cy="324409"/>
          </a:xfrm>
          <a:custGeom>
            <a:avLst/>
            <a:gdLst/>
            <a:ahLst/>
            <a:cxnLst/>
            <a:rect l="l" t="t" r="r" b="b"/>
            <a:pathLst>
              <a:path w="24466" h="26162" extrusionOk="0">
                <a:moveTo>
                  <a:pt x="14092" y="0"/>
                </a:moveTo>
                <a:lnTo>
                  <a:pt x="9199" y="7829"/>
                </a:lnTo>
                <a:lnTo>
                  <a:pt x="1" y="5872"/>
                </a:lnTo>
                <a:lnTo>
                  <a:pt x="5872" y="13309"/>
                </a:lnTo>
                <a:lnTo>
                  <a:pt x="1240" y="20746"/>
                </a:lnTo>
                <a:lnTo>
                  <a:pt x="9134" y="17484"/>
                </a:lnTo>
                <a:lnTo>
                  <a:pt x="15919" y="26161"/>
                </a:lnTo>
                <a:lnTo>
                  <a:pt x="15201" y="14940"/>
                </a:lnTo>
                <a:lnTo>
                  <a:pt x="24465" y="11091"/>
                </a:lnTo>
                <a:lnTo>
                  <a:pt x="14680" y="9003"/>
                </a:lnTo>
                <a:lnTo>
                  <a:pt x="14092" y="0"/>
                </a:lnTo>
                <a:close/>
              </a:path>
            </a:pathLst>
          </a:custGeom>
          <a:solidFill>
            <a:srgbClr val="F9FDFF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2" name="Google Shape;952;p28"/>
          <p:cNvSpPr/>
          <p:nvPr/>
        </p:nvSpPr>
        <p:spPr>
          <a:xfrm rot="10800000">
            <a:off x="1651496" y="363855"/>
            <a:ext cx="432120" cy="453035"/>
          </a:xfrm>
          <a:custGeom>
            <a:avLst/>
            <a:gdLst/>
            <a:ahLst/>
            <a:cxnLst/>
            <a:rect l="l" t="t" r="r" b="b"/>
            <a:pathLst>
              <a:path w="34839" h="36535" extrusionOk="0">
                <a:moveTo>
                  <a:pt x="14875" y="0"/>
                </a:moveTo>
                <a:lnTo>
                  <a:pt x="13048" y="13831"/>
                </a:lnTo>
                <a:lnTo>
                  <a:pt x="0" y="16636"/>
                </a:lnTo>
                <a:lnTo>
                  <a:pt x="12004" y="21529"/>
                </a:lnTo>
                <a:lnTo>
                  <a:pt x="9982" y="36535"/>
                </a:lnTo>
                <a:lnTo>
                  <a:pt x="20485" y="25052"/>
                </a:lnTo>
                <a:lnTo>
                  <a:pt x="34838" y="30924"/>
                </a:lnTo>
                <a:lnTo>
                  <a:pt x="34838" y="30924"/>
                </a:lnTo>
                <a:lnTo>
                  <a:pt x="26618" y="18202"/>
                </a:lnTo>
                <a:lnTo>
                  <a:pt x="34838" y="9134"/>
                </a:lnTo>
                <a:lnTo>
                  <a:pt x="22442" y="11743"/>
                </a:lnTo>
                <a:lnTo>
                  <a:pt x="14875" y="0"/>
                </a:lnTo>
                <a:close/>
              </a:path>
            </a:pathLst>
          </a:custGeom>
          <a:solidFill>
            <a:srgbClr val="F9FDFF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3" name="Google Shape;953;p28"/>
          <p:cNvSpPr/>
          <p:nvPr/>
        </p:nvSpPr>
        <p:spPr>
          <a:xfrm rot="10800000">
            <a:off x="160673" y="2940699"/>
            <a:ext cx="303460" cy="324409"/>
          </a:xfrm>
          <a:custGeom>
            <a:avLst/>
            <a:gdLst/>
            <a:ahLst/>
            <a:cxnLst/>
            <a:rect l="l" t="t" r="r" b="b"/>
            <a:pathLst>
              <a:path w="24466" h="26162" extrusionOk="0">
                <a:moveTo>
                  <a:pt x="14092" y="0"/>
                </a:moveTo>
                <a:lnTo>
                  <a:pt x="9199" y="7829"/>
                </a:lnTo>
                <a:lnTo>
                  <a:pt x="1" y="5872"/>
                </a:lnTo>
                <a:lnTo>
                  <a:pt x="5872" y="13309"/>
                </a:lnTo>
                <a:lnTo>
                  <a:pt x="1240" y="20746"/>
                </a:lnTo>
                <a:lnTo>
                  <a:pt x="9134" y="17484"/>
                </a:lnTo>
                <a:lnTo>
                  <a:pt x="15919" y="26161"/>
                </a:lnTo>
                <a:lnTo>
                  <a:pt x="15201" y="14940"/>
                </a:lnTo>
                <a:lnTo>
                  <a:pt x="24465" y="11091"/>
                </a:lnTo>
                <a:lnTo>
                  <a:pt x="14680" y="9003"/>
                </a:lnTo>
                <a:lnTo>
                  <a:pt x="14092" y="0"/>
                </a:lnTo>
                <a:close/>
              </a:path>
            </a:pathLst>
          </a:custGeom>
          <a:solidFill>
            <a:srgbClr val="F9FDFF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4" name="Google Shape;954;p28"/>
          <p:cNvSpPr/>
          <p:nvPr/>
        </p:nvSpPr>
        <p:spPr>
          <a:xfrm rot="10800000">
            <a:off x="1581473" y="4203632"/>
            <a:ext cx="303460" cy="324409"/>
          </a:xfrm>
          <a:custGeom>
            <a:avLst/>
            <a:gdLst/>
            <a:ahLst/>
            <a:cxnLst/>
            <a:rect l="l" t="t" r="r" b="b"/>
            <a:pathLst>
              <a:path w="24466" h="26162" extrusionOk="0">
                <a:moveTo>
                  <a:pt x="14092" y="0"/>
                </a:moveTo>
                <a:lnTo>
                  <a:pt x="9199" y="7829"/>
                </a:lnTo>
                <a:lnTo>
                  <a:pt x="1" y="5872"/>
                </a:lnTo>
                <a:lnTo>
                  <a:pt x="5872" y="13309"/>
                </a:lnTo>
                <a:lnTo>
                  <a:pt x="1240" y="20746"/>
                </a:lnTo>
                <a:lnTo>
                  <a:pt x="9134" y="17484"/>
                </a:lnTo>
                <a:lnTo>
                  <a:pt x="15919" y="26161"/>
                </a:lnTo>
                <a:lnTo>
                  <a:pt x="15201" y="14940"/>
                </a:lnTo>
                <a:lnTo>
                  <a:pt x="24465" y="11091"/>
                </a:lnTo>
                <a:lnTo>
                  <a:pt x="14680" y="9003"/>
                </a:lnTo>
                <a:lnTo>
                  <a:pt x="14092" y="0"/>
                </a:lnTo>
                <a:close/>
              </a:path>
            </a:pathLst>
          </a:custGeom>
          <a:solidFill>
            <a:srgbClr val="F9FDFF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5" name="Google Shape;955;p28"/>
          <p:cNvSpPr/>
          <p:nvPr/>
        </p:nvSpPr>
        <p:spPr>
          <a:xfrm rot="10800000">
            <a:off x="10300306" y="1859932"/>
            <a:ext cx="303460" cy="324409"/>
          </a:xfrm>
          <a:custGeom>
            <a:avLst/>
            <a:gdLst/>
            <a:ahLst/>
            <a:cxnLst/>
            <a:rect l="l" t="t" r="r" b="b"/>
            <a:pathLst>
              <a:path w="24466" h="26162" extrusionOk="0">
                <a:moveTo>
                  <a:pt x="14092" y="0"/>
                </a:moveTo>
                <a:lnTo>
                  <a:pt x="9199" y="7829"/>
                </a:lnTo>
                <a:lnTo>
                  <a:pt x="1" y="5872"/>
                </a:lnTo>
                <a:lnTo>
                  <a:pt x="5872" y="13309"/>
                </a:lnTo>
                <a:lnTo>
                  <a:pt x="1240" y="20746"/>
                </a:lnTo>
                <a:lnTo>
                  <a:pt x="9134" y="17484"/>
                </a:lnTo>
                <a:lnTo>
                  <a:pt x="15919" y="26161"/>
                </a:lnTo>
                <a:lnTo>
                  <a:pt x="15201" y="14940"/>
                </a:lnTo>
                <a:lnTo>
                  <a:pt x="24465" y="11091"/>
                </a:lnTo>
                <a:lnTo>
                  <a:pt x="14680" y="9003"/>
                </a:lnTo>
                <a:lnTo>
                  <a:pt x="14092" y="0"/>
                </a:lnTo>
                <a:close/>
              </a:path>
            </a:pathLst>
          </a:custGeom>
          <a:solidFill>
            <a:srgbClr val="F9FDFF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6" name="Google Shape;956;p28"/>
          <p:cNvSpPr/>
          <p:nvPr/>
        </p:nvSpPr>
        <p:spPr>
          <a:xfrm rot="10800000" flipH="1">
            <a:off x="1326417" y="2616865"/>
            <a:ext cx="101832" cy="67146"/>
          </a:xfrm>
          <a:custGeom>
            <a:avLst/>
            <a:gdLst/>
            <a:ahLst/>
            <a:cxnLst/>
            <a:rect l="l" t="t" r="r" b="b"/>
            <a:pathLst>
              <a:path w="9397" h="6198" extrusionOk="0">
                <a:moveTo>
                  <a:pt x="3956" y="1"/>
                </a:moveTo>
                <a:cubicBezTo>
                  <a:pt x="44" y="1"/>
                  <a:pt x="0" y="5909"/>
                  <a:pt x="4503" y="6198"/>
                </a:cubicBezTo>
                <a:cubicBezTo>
                  <a:pt x="7961" y="6133"/>
                  <a:pt x="9396" y="1631"/>
                  <a:pt x="5678" y="326"/>
                </a:cubicBezTo>
                <a:cubicBezTo>
                  <a:pt x="5040" y="101"/>
                  <a:pt x="4465" y="1"/>
                  <a:pt x="395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7" name="Google Shape;957;p28"/>
          <p:cNvSpPr/>
          <p:nvPr/>
        </p:nvSpPr>
        <p:spPr>
          <a:xfrm rot="10800000" flipH="1">
            <a:off x="1529617" y="2820064"/>
            <a:ext cx="101832" cy="67146"/>
          </a:xfrm>
          <a:custGeom>
            <a:avLst/>
            <a:gdLst/>
            <a:ahLst/>
            <a:cxnLst/>
            <a:rect l="l" t="t" r="r" b="b"/>
            <a:pathLst>
              <a:path w="9397" h="6198" extrusionOk="0">
                <a:moveTo>
                  <a:pt x="3956" y="1"/>
                </a:moveTo>
                <a:cubicBezTo>
                  <a:pt x="44" y="1"/>
                  <a:pt x="0" y="5909"/>
                  <a:pt x="4503" y="6198"/>
                </a:cubicBezTo>
                <a:cubicBezTo>
                  <a:pt x="7961" y="6133"/>
                  <a:pt x="9396" y="1631"/>
                  <a:pt x="5678" y="326"/>
                </a:cubicBezTo>
                <a:cubicBezTo>
                  <a:pt x="5040" y="101"/>
                  <a:pt x="4465" y="1"/>
                  <a:pt x="395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8" name="Google Shape;958;p28"/>
          <p:cNvSpPr/>
          <p:nvPr/>
        </p:nvSpPr>
        <p:spPr>
          <a:xfrm rot="10800000" flipH="1">
            <a:off x="261484" y="1697214"/>
            <a:ext cx="101832" cy="67146"/>
          </a:xfrm>
          <a:custGeom>
            <a:avLst/>
            <a:gdLst/>
            <a:ahLst/>
            <a:cxnLst/>
            <a:rect l="l" t="t" r="r" b="b"/>
            <a:pathLst>
              <a:path w="9397" h="6198" extrusionOk="0">
                <a:moveTo>
                  <a:pt x="3956" y="1"/>
                </a:moveTo>
                <a:cubicBezTo>
                  <a:pt x="44" y="1"/>
                  <a:pt x="0" y="5909"/>
                  <a:pt x="4503" y="6198"/>
                </a:cubicBezTo>
                <a:cubicBezTo>
                  <a:pt x="7961" y="6133"/>
                  <a:pt x="9396" y="1631"/>
                  <a:pt x="5678" y="326"/>
                </a:cubicBezTo>
                <a:cubicBezTo>
                  <a:pt x="5040" y="101"/>
                  <a:pt x="4465" y="1"/>
                  <a:pt x="395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9" name="Google Shape;959;p28"/>
          <p:cNvSpPr/>
          <p:nvPr/>
        </p:nvSpPr>
        <p:spPr>
          <a:xfrm rot="10800000" flipH="1">
            <a:off x="940251" y="556814"/>
            <a:ext cx="101832" cy="67146"/>
          </a:xfrm>
          <a:custGeom>
            <a:avLst/>
            <a:gdLst/>
            <a:ahLst/>
            <a:cxnLst/>
            <a:rect l="l" t="t" r="r" b="b"/>
            <a:pathLst>
              <a:path w="9397" h="6198" extrusionOk="0">
                <a:moveTo>
                  <a:pt x="3956" y="1"/>
                </a:moveTo>
                <a:cubicBezTo>
                  <a:pt x="44" y="1"/>
                  <a:pt x="0" y="5909"/>
                  <a:pt x="4503" y="6198"/>
                </a:cubicBezTo>
                <a:cubicBezTo>
                  <a:pt x="7961" y="6133"/>
                  <a:pt x="9396" y="1631"/>
                  <a:pt x="5678" y="326"/>
                </a:cubicBezTo>
                <a:cubicBezTo>
                  <a:pt x="5040" y="101"/>
                  <a:pt x="4465" y="1"/>
                  <a:pt x="395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0" name="Google Shape;960;p28"/>
          <p:cNvSpPr/>
          <p:nvPr/>
        </p:nvSpPr>
        <p:spPr>
          <a:xfrm rot="10800000" flipH="1">
            <a:off x="424550" y="4933032"/>
            <a:ext cx="101832" cy="67146"/>
          </a:xfrm>
          <a:custGeom>
            <a:avLst/>
            <a:gdLst/>
            <a:ahLst/>
            <a:cxnLst/>
            <a:rect l="l" t="t" r="r" b="b"/>
            <a:pathLst>
              <a:path w="9397" h="6198" extrusionOk="0">
                <a:moveTo>
                  <a:pt x="3956" y="1"/>
                </a:moveTo>
                <a:cubicBezTo>
                  <a:pt x="44" y="1"/>
                  <a:pt x="0" y="5909"/>
                  <a:pt x="4503" y="6198"/>
                </a:cubicBezTo>
                <a:cubicBezTo>
                  <a:pt x="7961" y="6133"/>
                  <a:pt x="9396" y="1631"/>
                  <a:pt x="5678" y="326"/>
                </a:cubicBezTo>
                <a:cubicBezTo>
                  <a:pt x="5040" y="101"/>
                  <a:pt x="4465" y="1"/>
                  <a:pt x="395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1" name="Google Shape;961;p28"/>
          <p:cNvSpPr/>
          <p:nvPr/>
        </p:nvSpPr>
        <p:spPr>
          <a:xfrm rot="10800000" flipH="1">
            <a:off x="643151" y="5154848"/>
            <a:ext cx="101832" cy="67146"/>
          </a:xfrm>
          <a:custGeom>
            <a:avLst/>
            <a:gdLst/>
            <a:ahLst/>
            <a:cxnLst/>
            <a:rect l="l" t="t" r="r" b="b"/>
            <a:pathLst>
              <a:path w="9397" h="6198" extrusionOk="0">
                <a:moveTo>
                  <a:pt x="3956" y="1"/>
                </a:moveTo>
                <a:cubicBezTo>
                  <a:pt x="44" y="1"/>
                  <a:pt x="0" y="5909"/>
                  <a:pt x="4503" y="6198"/>
                </a:cubicBezTo>
                <a:cubicBezTo>
                  <a:pt x="7961" y="6133"/>
                  <a:pt x="9396" y="1631"/>
                  <a:pt x="5678" y="326"/>
                </a:cubicBezTo>
                <a:cubicBezTo>
                  <a:pt x="5040" y="101"/>
                  <a:pt x="4465" y="1"/>
                  <a:pt x="395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2" name="Google Shape;962;p28"/>
          <p:cNvSpPr/>
          <p:nvPr/>
        </p:nvSpPr>
        <p:spPr>
          <a:xfrm rot="10800000" flipH="1">
            <a:off x="363284" y="5579881"/>
            <a:ext cx="101832" cy="67146"/>
          </a:xfrm>
          <a:custGeom>
            <a:avLst/>
            <a:gdLst/>
            <a:ahLst/>
            <a:cxnLst/>
            <a:rect l="l" t="t" r="r" b="b"/>
            <a:pathLst>
              <a:path w="9397" h="6198" extrusionOk="0">
                <a:moveTo>
                  <a:pt x="3956" y="1"/>
                </a:moveTo>
                <a:cubicBezTo>
                  <a:pt x="44" y="1"/>
                  <a:pt x="0" y="5909"/>
                  <a:pt x="4503" y="6198"/>
                </a:cubicBezTo>
                <a:cubicBezTo>
                  <a:pt x="7961" y="6133"/>
                  <a:pt x="9396" y="1631"/>
                  <a:pt x="5678" y="326"/>
                </a:cubicBezTo>
                <a:cubicBezTo>
                  <a:pt x="5040" y="101"/>
                  <a:pt x="4465" y="1"/>
                  <a:pt x="395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3" name="Google Shape;963;p28"/>
          <p:cNvSpPr/>
          <p:nvPr/>
        </p:nvSpPr>
        <p:spPr>
          <a:xfrm rot="10800000" flipH="1">
            <a:off x="11352150" y="6115847"/>
            <a:ext cx="101832" cy="67146"/>
          </a:xfrm>
          <a:custGeom>
            <a:avLst/>
            <a:gdLst/>
            <a:ahLst/>
            <a:cxnLst/>
            <a:rect l="l" t="t" r="r" b="b"/>
            <a:pathLst>
              <a:path w="9397" h="6198" extrusionOk="0">
                <a:moveTo>
                  <a:pt x="3956" y="1"/>
                </a:moveTo>
                <a:cubicBezTo>
                  <a:pt x="44" y="1"/>
                  <a:pt x="0" y="5909"/>
                  <a:pt x="4503" y="6198"/>
                </a:cubicBezTo>
                <a:cubicBezTo>
                  <a:pt x="7961" y="6133"/>
                  <a:pt x="9396" y="1631"/>
                  <a:pt x="5678" y="326"/>
                </a:cubicBezTo>
                <a:cubicBezTo>
                  <a:pt x="5040" y="101"/>
                  <a:pt x="4465" y="1"/>
                  <a:pt x="395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4" name="Google Shape;964;p28"/>
          <p:cNvSpPr/>
          <p:nvPr/>
        </p:nvSpPr>
        <p:spPr>
          <a:xfrm rot="10800000" flipH="1">
            <a:off x="10697884" y="3887347"/>
            <a:ext cx="101832" cy="67146"/>
          </a:xfrm>
          <a:custGeom>
            <a:avLst/>
            <a:gdLst/>
            <a:ahLst/>
            <a:cxnLst/>
            <a:rect l="l" t="t" r="r" b="b"/>
            <a:pathLst>
              <a:path w="9397" h="6198" extrusionOk="0">
                <a:moveTo>
                  <a:pt x="3956" y="1"/>
                </a:moveTo>
                <a:cubicBezTo>
                  <a:pt x="44" y="1"/>
                  <a:pt x="0" y="5909"/>
                  <a:pt x="4503" y="6198"/>
                </a:cubicBezTo>
                <a:cubicBezTo>
                  <a:pt x="7961" y="6133"/>
                  <a:pt x="9396" y="1631"/>
                  <a:pt x="5678" y="326"/>
                </a:cubicBezTo>
                <a:cubicBezTo>
                  <a:pt x="5040" y="101"/>
                  <a:pt x="4465" y="1"/>
                  <a:pt x="395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5" name="Google Shape;965;p28"/>
          <p:cNvSpPr/>
          <p:nvPr/>
        </p:nvSpPr>
        <p:spPr>
          <a:xfrm rot="10800000" flipH="1">
            <a:off x="11830417" y="1493213"/>
            <a:ext cx="101832" cy="67146"/>
          </a:xfrm>
          <a:custGeom>
            <a:avLst/>
            <a:gdLst/>
            <a:ahLst/>
            <a:cxnLst/>
            <a:rect l="l" t="t" r="r" b="b"/>
            <a:pathLst>
              <a:path w="9397" h="6198" extrusionOk="0">
                <a:moveTo>
                  <a:pt x="3956" y="1"/>
                </a:moveTo>
                <a:cubicBezTo>
                  <a:pt x="44" y="1"/>
                  <a:pt x="0" y="5909"/>
                  <a:pt x="4503" y="6198"/>
                </a:cubicBezTo>
                <a:cubicBezTo>
                  <a:pt x="7961" y="6133"/>
                  <a:pt x="9396" y="1631"/>
                  <a:pt x="5678" y="326"/>
                </a:cubicBezTo>
                <a:cubicBezTo>
                  <a:pt x="5040" y="101"/>
                  <a:pt x="4465" y="1"/>
                  <a:pt x="395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6" name="Google Shape;966;p28"/>
          <p:cNvSpPr/>
          <p:nvPr/>
        </p:nvSpPr>
        <p:spPr>
          <a:xfrm rot="10800000" flipH="1">
            <a:off x="11555751" y="1141081"/>
            <a:ext cx="101832" cy="67146"/>
          </a:xfrm>
          <a:custGeom>
            <a:avLst/>
            <a:gdLst/>
            <a:ahLst/>
            <a:cxnLst/>
            <a:rect l="l" t="t" r="r" b="b"/>
            <a:pathLst>
              <a:path w="9397" h="6198" extrusionOk="0">
                <a:moveTo>
                  <a:pt x="3956" y="1"/>
                </a:moveTo>
                <a:cubicBezTo>
                  <a:pt x="44" y="1"/>
                  <a:pt x="0" y="5909"/>
                  <a:pt x="4503" y="6198"/>
                </a:cubicBezTo>
                <a:cubicBezTo>
                  <a:pt x="7961" y="6133"/>
                  <a:pt x="9396" y="1631"/>
                  <a:pt x="5678" y="326"/>
                </a:cubicBezTo>
                <a:cubicBezTo>
                  <a:pt x="5040" y="101"/>
                  <a:pt x="4465" y="1"/>
                  <a:pt x="395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7" name="Google Shape;967;p28"/>
          <p:cNvSpPr/>
          <p:nvPr/>
        </p:nvSpPr>
        <p:spPr>
          <a:xfrm rot="10800000" flipH="1">
            <a:off x="11453951" y="5438414"/>
            <a:ext cx="101832" cy="67146"/>
          </a:xfrm>
          <a:custGeom>
            <a:avLst/>
            <a:gdLst/>
            <a:ahLst/>
            <a:cxnLst/>
            <a:rect l="l" t="t" r="r" b="b"/>
            <a:pathLst>
              <a:path w="9397" h="6198" extrusionOk="0">
                <a:moveTo>
                  <a:pt x="3956" y="1"/>
                </a:moveTo>
                <a:cubicBezTo>
                  <a:pt x="44" y="1"/>
                  <a:pt x="0" y="5909"/>
                  <a:pt x="4503" y="6198"/>
                </a:cubicBezTo>
                <a:cubicBezTo>
                  <a:pt x="7961" y="6133"/>
                  <a:pt x="9396" y="1631"/>
                  <a:pt x="5678" y="326"/>
                </a:cubicBezTo>
                <a:cubicBezTo>
                  <a:pt x="5040" y="101"/>
                  <a:pt x="4465" y="1"/>
                  <a:pt x="3956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0287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spTree>
      <p:nvGrpSpPr>
        <p:cNvPr id="1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9" name="Google Shape;969;p29"/>
          <p:cNvGrpSpPr/>
          <p:nvPr/>
        </p:nvGrpSpPr>
        <p:grpSpPr>
          <a:xfrm rot="5400000">
            <a:off x="9547637" y="171174"/>
            <a:ext cx="2654262" cy="2466446"/>
            <a:chOff x="817100" y="238125"/>
            <a:chExt cx="5912375" cy="5495644"/>
          </a:xfrm>
        </p:grpSpPr>
        <p:sp>
          <p:nvSpPr>
            <p:cNvPr id="970" name="Google Shape;970;p29"/>
            <p:cNvSpPr/>
            <p:nvPr/>
          </p:nvSpPr>
          <p:spPr>
            <a:xfrm>
              <a:off x="817100" y="1539650"/>
              <a:ext cx="758050" cy="532775"/>
            </a:xfrm>
            <a:custGeom>
              <a:avLst/>
              <a:gdLst/>
              <a:ahLst/>
              <a:cxnLst/>
              <a:rect l="l" t="t" r="r" b="b"/>
              <a:pathLst>
                <a:path w="30322" h="21311" extrusionOk="0">
                  <a:moveTo>
                    <a:pt x="15332" y="0"/>
                  </a:moveTo>
                  <a:lnTo>
                    <a:pt x="15332" y="0"/>
                  </a:lnTo>
                  <a:cubicBezTo>
                    <a:pt x="718" y="718"/>
                    <a:pt x="1" y="20420"/>
                    <a:pt x="15854" y="21268"/>
                  </a:cubicBezTo>
                  <a:cubicBezTo>
                    <a:pt x="16220" y="21296"/>
                    <a:pt x="16576" y="21310"/>
                    <a:pt x="16923" y="21310"/>
                  </a:cubicBezTo>
                  <a:cubicBezTo>
                    <a:pt x="30321" y="21310"/>
                    <a:pt x="29831" y="954"/>
                    <a:pt x="153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29"/>
            <p:cNvSpPr/>
            <p:nvPr/>
          </p:nvSpPr>
          <p:spPr>
            <a:xfrm>
              <a:off x="850450" y="328075"/>
              <a:ext cx="608275" cy="468700"/>
            </a:xfrm>
            <a:custGeom>
              <a:avLst/>
              <a:gdLst/>
              <a:ahLst/>
              <a:cxnLst/>
              <a:rect l="l" t="t" r="r" b="b"/>
              <a:pathLst>
                <a:path w="24331" h="18748" extrusionOk="0">
                  <a:moveTo>
                    <a:pt x="12275" y="1"/>
                  </a:moveTo>
                  <a:cubicBezTo>
                    <a:pt x="269" y="1"/>
                    <a:pt x="1" y="17063"/>
                    <a:pt x="10997" y="18453"/>
                  </a:cubicBezTo>
                  <a:cubicBezTo>
                    <a:pt x="11906" y="18654"/>
                    <a:pt x="12756" y="18747"/>
                    <a:pt x="13547" y="18747"/>
                  </a:cubicBezTo>
                  <a:cubicBezTo>
                    <a:pt x="24330" y="18747"/>
                    <a:pt x="24113" y="1332"/>
                    <a:pt x="13476" y="55"/>
                  </a:cubicBezTo>
                  <a:cubicBezTo>
                    <a:pt x="13063" y="19"/>
                    <a:pt x="12663" y="1"/>
                    <a:pt x="122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29"/>
            <p:cNvSpPr/>
            <p:nvPr/>
          </p:nvSpPr>
          <p:spPr>
            <a:xfrm>
              <a:off x="2174725" y="853300"/>
              <a:ext cx="376150" cy="246000"/>
            </a:xfrm>
            <a:custGeom>
              <a:avLst/>
              <a:gdLst/>
              <a:ahLst/>
              <a:cxnLst/>
              <a:rect l="l" t="t" r="r" b="b"/>
              <a:pathLst>
                <a:path w="15046" h="9840" extrusionOk="0">
                  <a:moveTo>
                    <a:pt x="6326" y="1"/>
                  </a:moveTo>
                  <a:cubicBezTo>
                    <a:pt x="140" y="1"/>
                    <a:pt x="0" y="9262"/>
                    <a:pt x="7217" y="9840"/>
                  </a:cubicBezTo>
                  <a:cubicBezTo>
                    <a:pt x="12697" y="9709"/>
                    <a:pt x="15045" y="2533"/>
                    <a:pt x="9043" y="510"/>
                  </a:cubicBezTo>
                  <a:cubicBezTo>
                    <a:pt x="8037" y="157"/>
                    <a:pt x="7130" y="1"/>
                    <a:pt x="632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29"/>
            <p:cNvSpPr/>
            <p:nvPr/>
          </p:nvSpPr>
          <p:spPr>
            <a:xfrm>
              <a:off x="1033025" y="3441700"/>
              <a:ext cx="376150" cy="246000"/>
            </a:xfrm>
            <a:custGeom>
              <a:avLst/>
              <a:gdLst/>
              <a:ahLst/>
              <a:cxnLst/>
              <a:rect l="l" t="t" r="r" b="b"/>
              <a:pathLst>
                <a:path w="15046" h="9840" extrusionOk="0">
                  <a:moveTo>
                    <a:pt x="6371" y="0"/>
                  </a:moveTo>
                  <a:cubicBezTo>
                    <a:pt x="141" y="0"/>
                    <a:pt x="1" y="9262"/>
                    <a:pt x="7217" y="9839"/>
                  </a:cubicBezTo>
                  <a:cubicBezTo>
                    <a:pt x="12697" y="9774"/>
                    <a:pt x="15046" y="2597"/>
                    <a:pt x="9109" y="510"/>
                  </a:cubicBezTo>
                  <a:cubicBezTo>
                    <a:pt x="8095" y="157"/>
                    <a:pt x="7181" y="0"/>
                    <a:pt x="63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29"/>
            <p:cNvSpPr/>
            <p:nvPr/>
          </p:nvSpPr>
          <p:spPr>
            <a:xfrm>
              <a:off x="4663000" y="486950"/>
              <a:ext cx="487675" cy="318775"/>
            </a:xfrm>
            <a:custGeom>
              <a:avLst/>
              <a:gdLst/>
              <a:ahLst/>
              <a:cxnLst/>
              <a:rect l="l" t="t" r="r" b="b"/>
              <a:pathLst>
                <a:path w="19507" h="12751" extrusionOk="0">
                  <a:moveTo>
                    <a:pt x="8173" y="0"/>
                  </a:moveTo>
                  <a:cubicBezTo>
                    <a:pt x="178" y="0"/>
                    <a:pt x="0" y="12001"/>
                    <a:pt x="9394" y="12750"/>
                  </a:cubicBezTo>
                  <a:cubicBezTo>
                    <a:pt x="16440" y="12620"/>
                    <a:pt x="19507" y="3356"/>
                    <a:pt x="11743" y="681"/>
                  </a:cubicBezTo>
                  <a:cubicBezTo>
                    <a:pt x="10419" y="209"/>
                    <a:pt x="9228" y="0"/>
                    <a:pt x="81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29"/>
            <p:cNvSpPr/>
            <p:nvPr/>
          </p:nvSpPr>
          <p:spPr>
            <a:xfrm>
              <a:off x="3354863" y="1513154"/>
              <a:ext cx="443723" cy="288929"/>
            </a:xfrm>
            <a:custGeom>
              <a:avLst/>
              <a:gdLst/>
              <a:ahLst/>
              <a:cxnLst/>
              <a:rect l="l" t="t" r="r" b="b"/>
              <a:pathLst>
                <a:path w="25671" h="16718" extrusionOk="0">
                  <a:moveTo>
                    <a:pt x="10910" y="1"/>
                  </a:moveTo>
                  <a:cubicBezTo>
                    <a:pt x="272" y="1"/>
                    <a:pt x="1" y="15851"/>
                    <a:pt x="12362" y="16718"/>
                  </a:cubicBezTo>
                  <a:cubicBezTo>
                    <a:pt x="21626" y="16522"/>
                    <a:pt x="25671" y="4388"/>
                    <a:pt x="15559" y="865"/>
                  </a:cubicBezTo>
                  <a:cubicBezTo>
                    <a:pt x="13839" y="266"/>
                    <a:pt x="12288" y="1"/>
                    <a:pt x="109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29"/>
            <p:cNvSpPr/>
            <p:nvPr/>
          </p:nvSpPr>
          <p:spPr>
            <a:xfrm>
              <a:off x="1340210" y="5578819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2"/>
                    <a:pt x="9396" y="1631"/>
                    <a:pt x="5678" y="326"/>
                  </a:cubicBezTo>
                  <a:cubicBezTo>
                    <a:pt x="5039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29"/>
            <p:cNvSpPr/>
            <p:nvPr/>
          </p:nvSpPr>
          <p:spPr>
            <a:xfrm>
              <a:off x="1887000" y="3775750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3"/>
                    <a:pt x="9396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29"/>
            <p:cNvSpPr/>
            <p:nvPr/>
          </p:nvSpPr>
          <p:spPr>
            <a:xfrm>
              <a:off x="3354900" y="2919500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6" y="0"/>
                  </a:moveTo>
                  <a:cubicBezTo>
                    <a:pt x="44" y="0"/>
                    <a:pt x="0" y="5908"/>
                    <a:pt x="4503" y="6197"/>
                  </a:cubicBezTo>
                  <a:cubicBezTo>
                    <a:pt x="7961" y="6132"/>
                    <a:pt x="9396" y="1630"/>
                    <a:pt x="5677" y="325"/>
                  </a:cubicBezTo>
                  <a:cubicBezTo>
                    <a:pt x="5039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29"/>
            <p:cNvSpPr/>
            <p:nvPr/>
          </p:nvSpPr>
          <p:spPr>
            <a:xfrm>
              <a:off x="5547026" y="1644661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7" y="0"/>
                  </a:moveTo>
                  <a:cubicBezTo>
                    <a:pt x="44" y="0"/>
                    <a:pt x="1" y="5908"/>
                    <a:pt x="4504" y="6197"/>
                  </a:cubicBezTo>
                  <a:cubicBezTo>
                    <a:pt x="7961" y="6132"/>
                    <a:pt x="9397" y="1630"/>
                    <a:pt x="5678" y="325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29"/>
            <p:cNvSpPr/>
            <p:nvPr/>
          </p:nvSpPr>
          <p:spPr>
            <a:xfrm>
              <a:off x="968925" y="5284425"/>
              <a:ext cx="236375" cy="154950"/>
            </a:xfrm>
            <a:custGeom>
              <a:avLst/>
              <a:gdLst/>
              <a:ahLst/>
              <a:cxnLst/>
              <a:rect l="l" t="t" r="r" b="b"/>
              <a:pathLst>
                <a:path w="9455" h="6198" extrusionOk="0">
                  <a:moveTo>
                    <a:pt x="3949" y="1"/>
                  </a:moveTo>
                  <a:cubicBezTo>
                    <a:pt x="38" y="1"/>
                    <a:pt x="1" y="5909"/>
                    <a:pt x="4562" y="6197"/>
                  </a:cubicBezTo>
                  <a:cubicBezTo>
                    <a:pt x="7954" y="6132"/>
                    <a:pt x="9455" y="1631"/>
                    <a:pt x="5671" y="326"/>
                  </a:cubicBezTo>
                  <a:cubicBezTo>
                    <a:pt x="5033" y="101"/>
                    <a:pt x="4458" y="1"/>
                    <a:pt x="39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29"/>
            <p:cNvSpPr/>
            <p:nvPr/>
          </p:nvSpPr>
          <p:spPr>
            <a:xfrm>
              <a:off x="1275375" y="485547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1" y="5909"/>
                    <a:pt x="4504" y="6197"/>
                  </a:cubicBezTo>
                  <a:cubicBezTo>
                    <a:pt x="7961" y="6132"/>
                    <a:pt x="9397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29"/>
            <p:cNvSpPr/>
            <p:nvPr/>
          </p:nvSpPr>
          <p:spPr>
            <a:xfrm>
              <a:off x="5881964" y="1247683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7" y="0"/>
                  </a:moveTo>
                  <a:cubicBezTo>
                    <a:pt x="45" y="0"/>
                    <a:pt x="1" y="5908"/>
                    <a:pt x="4504" y="6197"/>
                  </a:cubicBezTo>
                  <a:cubicBezTo>
                    <a:pt x="7962" y="6132"/>
                    <a:pt x="9397" y="1630"/>
                    <a:pt x="5678" y="325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29"/>
            <p:cNvSpPr/>
            <p:nvPr/>
          </p:nvSpPr>
          <p:spPr>
            <a:xfrm>
              <a:off x="5312075" y="124772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7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2" y="6132"/>
                    <a:pt x="9397" y="1630"/>
                    <a:pt x="5678" y="326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29"/>
            <p:cNvSpPr/>
            <p:nvPr/>
          </p:nvSpPr>
          <p:spPr>
            <a:xfrm>
              <a:off x="6494550" y="49257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1" y="6132"/>
                    <a:pt x="9397" y="1630"/>
                    <a:pt x="5678" y="326"/>
                  </a:cubicBezTo>
                  <a:cubicBezTo>
                    <a:pt x="5040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29"/>
            <p:cNvSpPr/>
            <p:nvPr/>
          </p:nvSpPr>
          <p:spPr>
            <a:xfrm>
              <a:off x="1826719" y="2254021"/>
              <a:ext cx="641821" cy="673066"/>
            </a:xfrm>
            <a:custGeom>
              <a:avLst/>
              <a:gdLst/>
              <a:ahLst/>
              <a:cxnLst/>
              <a:rect l="l" t="t" r="r" b="b"/>
              <a:pathLst>
                <a:path w="34839" h="36535" extrusionOk="0">
                  <a:moveTo>
                    <a:pt x="14875" y="0"/>
                  </a:moveTo>
                  <a:lnTo>
                    <a:pt x="13048" y="13831"/>
                  </a:lnTo>
                  <a:lnTo>
                    <a:pt x="0" y="16636"/>
                  </a:lnTo>
                  <a:lnTo>
                    <a:pt x="12004" y="21529"/>
                  </a:lnTo>
                  <a:lnTo>
                    <a:pt x="9982" y="36535"/>
                  </a:lnTo>
                  <a:lnTo>
                    <a:pt x="20485" y="25052"/>
                  </a:lnTo>
                  <a:lnTo>
                    <a:pt x="34838" y="30924"/>
                  </a:lnTo>
                  <a:lnTo>
                    <a:pt x="34838" y="30924"/>
                  </a:lnTo>
                  <a:lnTo>
                    <a:pt x="26618" y="18202"/>
                  </a:lnTo>
                  <a:lnTo>
                    <a:pt x="34838" y="9134"/>
                  </a:lnTo>
                  <a:lnTo>
                    <a:pt x="22442" y="11743"/>
                  </a:lnTo>
                  <a:lnTo>
                    <a:pt x="1487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29"/>
            <p:cNvSpPr/>
            <p:nvPr/>
          </p:nvSpPr>
          <p:spPr>
            <a:xfrm>
              <a:off x="3245650" y="238125"/>
              <a:ext cx="611650" cy="654050"/>
            </a:xfrm>
            <a:custGeom>
              <a:avLst/>
              <a:gdLst/>
              <a:ahLst/>
              <a:cxnLst/>
              <a:rect l="l" t="t" r="r" b="b"/>
              <a:pathLst>
                <a:path w="24466" h="26162" extrusionOk="0">
                  <a:moveTo>
                    <a:pt x="14092" y="0"/>
                  </a:moveTo>
                  <a:lnTo>
                    <a:pt x="9199" y="7829"/>
                  </a:lnTo>
                  <a:lnTo>
                    <a:pt x="1" y="5872"/>
                  </a:lnTo>
                  <a:lnTo>
                    <a:pt x="5872" y="13309"/>
                  </a:lnTo>
                  <a:lnTo>
                    <a:pt x="1240" y="20746"/>
                  </a:lnTo>
                  <a:lnTo>
                    <a:pt x="9134" y="17484"/>
                  </a:lnTo>
                  <a:lnTo>
                    <a:pt x="15919" y="26161"/>
                  </a:lnTo>
                  <a:lnTo>
                    <a:pt x="15201" y="14940"/>
                  </a:lnTo>
                  <a:lnTo>
                    <a:pt x="24465" y="11091"/>
                  </a:lnTo>
                  <a:lnTo>
                    <a:pt x="14680" y="9003"/>
                  </a:lnTo>
                  <a:lnTo>
                    <a:pt x="140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87" name="Google Shape;987;p29"/>
          <p:cNvGrpSpPr/>
          <p:nvPr/>
        </p:nvGrpSpPr>
        <p:grpSpPr>
          <a:xfrm rot="10800000" flipH="1">
            <a:off x="90373" y="4316778"/>
            <a:ext cx="2654262" cy="2466445"/>
            <a:chOff x="817100" y="238125"/>
            <a:chExt cx="5912375" cy="5495644"/>
          </a:xfrm>
        </p:grpSpPr>
        <p:sp>
          <p:nvSpPr>
            <p:cNvPr id="988" name="Google Shape;988;p29"/>
            <p:cNvSpPr/>
            <p:nvPr/>
          </p:nvSpPr>
          <p:spPr>
            <a:xfrm>
              <a:off x="817100" y="1539650"/>
              <a:ext cx="758050" cy="532775"/>
            </a:xfrm>
            <a:custGeom>
              <a:avLst/>
              <a:gdLst/>
              <a:ahLst/>
              <a:cxnLst/>
              <a:rect l="l" t="t" r="r" b="b"/>
              <a:pathLst>
                <a:path w="30322" h="21311" extrusionOk="0">
                  <a:moveTo>
                    <a:pt x="15332" y="0"/>
                  </a:moveTo>
                  <a:lnTo>
                    <a:pt x="15332" y="0"/>
                  </a:lnTo>
                  <a:cubicBezTo>
                    <a:pt x="718" y="718"/>
                    <a:pt x="1" y="20420"/>
                    <a:pt x="15854" y="21268"/>
                  </a:cubicBezTo>
                  <a:cubicBezTo>
                    <a:pt x="16220" y="21296"/>
                    <a:pt x="16576" y="21310"/>
                    <a:pt x="16923" y="21310"/>
                  </a:cubicBezTo>
                  <a:cubicBezTo>
                    <a:pt x="30321" y="21310"/>
                    <a:pt x="29831" y="954"/>
                    <a:pt x="1533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29"/>
            <p:cNvSpPr/>
            <p:nvPr/>
          </p:nvSpPr>
          <p:spPr>
            <a:xfrm>
              <a:off x="850450" y="328075"/>
              <a:ext cx="608275" cy="468700"/>
            </a:xfrm>
            <a:custGeom>
              <a:avLst/>
              <a:gdLst/>
              <a:ahLst/>
              <a:cxnLst/>
              <a:rect l="l" t="t" r="r" b="b"/>
              <a:pathLst>
                <a:path w="24331" h="18748" extrusionOk="0">
                  <a:moveTo>
                    <a:pt x="12275" y="1"/>
                  </a:moveTo>
                  <a:cubicBezTo>
                    <a:pt x="269" y="1"/>
                    <a:pt x="1" y="17063"/>
                    <a:pt x="10997" y="18453"/>
                  </a:cubicBezTo>
                  <a:cubicBezTo>
                    <a:pt x="11906" y="18654"/>
                    <a:pt x="12756" y="18747"/>
                    <a:pt x="13547" y="18747"/>
                  </a:cubicBezTo>
                  <a:cubicBezTo>
                    <a:pt x="24330" y="18747"/>
                    <a:pt x="24113" y="1332"/>
                    <a:pt x="13476" y="55"/>
                  </a:cubicBezTo>
                  <a:cubicBezTo>
                    <a:pt x="13063" y="19"/>
                    <a:pt x="12663" y="1"/>
                    <a:pt x="122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29"/>
            <p:cNvSpPr/>
            <p:nvPr/>
          </p:nvSpPr>
          <p:spPr>
            <a:xfrm>
              <a:off x="2174725" y="853300"/>
              <a:ext cx="376150" cy="246000"/>
            </a:xfrm>
            <a:custGeom>
              <a:avLst/>
              <a:gdLst/>
              <a:ahLst/>
              <a:cxnLst/>
              <a:rect l="l" t="t" r="r" b="b"/>
              <a:pathLst>
                <a:path w="15046" h="9840" extrusionOk="0">
                  <a:moveTo>
                    <a:pt x="6326" y="1"/>
                  </a:moveTo>
                  <a:cubicBezTo>
                    <a:pt x="140" y="1"/>
                    <a:pt x="0" y="9262"/>
                    <a:pt x="7217" y="9840"/>
                  </a:cubicBezTo>
                  <a:cubicBezTo>
                    <a:pt x="12697" y="9709"/>
                    <a:pt x="15045" y="2533"/>
                    <a:pt x="9043" y="510"/>
                  </a:cubicBezTo>
                  <a:cubicBezTo>
                    <a:pt x="8037" y="157"/>
                    <a:pt x="7130" y="1"/>
                    <a:pt x="632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29"/>
            <p:cNvSpPr/>
            <p:nvPr/>
          </p:nvSpPr>
          <p:spPr>
            <a:xfrm>
              <a:off x="1033025" y="3441700"/>
              <a:ext cx="376150" cy="246000"/>
            </a:xfrm>
            <a:custGeom>
              <a:avLst/>
              <a:gdLst/>
              <a:ahLst/>
              <a:cxnLst/>
              <a:rect l="l" t="t" r="r" b="b"/>
              <a:pathLst>
                <a:path w="15046" h="9840" extrusionOk="0">
                  <a:moveTo>
                    <a:pt x="6371" y="0"/>
                  </a:moveTo>
                  <a:cubicBezTo>
                    <a:pt x="141" y="0"/>
                    <a:pt x="1" y="9262"/>
                    <a:pt x="7217" y="9839"/>
                  </a:cubicBezTo>
                  <a:cubicBezTo>
                    <a:pt x="12697" y="9774"/>
                    <a:pt x="15046" y="2597"/>
                    <a:pt x="9109" y="510"/>
                  </a:cubicBezTo>
                  <a:cubicBezTo>
                    <a:pt x="8095" y="157"/>
                    <a:pt x="7181" y="0"/>
                    <a:pt x="637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29"/>
            <p:cNvSpPr/>
            <p:nvPr/>
          </p:nvSpPr>
          <p:spPr>
            <a:xfrm>
              <a:off x="4663000" y="486950"/>
              <a:ext cx="487675" cy="318775"/>
            </a:xfrm>
            <a:custGeom>
              <a:avLst/>
              <a:gdLst/>
              <a:ahLst/>
              <a:cxnLst/>
              <a:rect l="l" t="t" r="r" b="b"/>
              <a:pathLst>
                <a:path w="19507" h="12751" extrusionOk="0">
                  <a:moveTo>
                    <a:pt x="8173" y="0"/>
                  </a:moveTo>
                  <a:cubicBezTo>
                    <a:pt x="178" y="0"/>
                    <a:pt x="0" y="12001"/>
                    <a:pt x="9394" y="12750"/>
                  </a:cubicBezTo>
                  <a:cubicBezTo>
                    <a:pt x="16440" y="12620"/>
                    <a:pt x="19507" y="3356"/>
                    <a:pt x="11743" y="681"/>
                  </a:cubicBezTo>
                  <a:cubicBezTo>
                    <a:pt x="10419" y="209"/>
                    <a:pt x="9228" y="0"/>
                    <a:pt x="81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29"/>
            <p:cNvSpPr/>
            <p:nvPr/>
          </p:nvSpPr>
          <p:spPr>
            <a:xfrm>
              <a:off x="3354863" y="1513154"/>
              <a:ext cx="443723" cy="288929"/>
            </a:xfrm>
            <a:custGeom>
              <a:avLst/>
              <a:gdLst/>
              <a:ahLst/>
              <a:cxnLst/>
              <a:rect l="l" t="t" r="r" b="b"/>
              <a:pathLst>
                <a:path w="25671" h="16718" extrusionOk="0">
                  <a:moveTo>
                    <a:pt x="10910" y="1"/>
                  </a:moveTo>
                  <a:cubicBezTo>
                    <a:pt x="272" y="1"/>
                    <a:pt x="1" y="15851"/>
                    <a:pt x="12362" y="16718"/>
                  </a:cubicBezTo>
                  <a:cubicBezTo>
                    <a:pt x="21626" y="16522"/>
                    <a:pt x="25671" y="4388"/>
                    <a:pt x="15559" y="865"/>
                  </a:cubicBezTo>
                  <a:cubicBezTo>
                    <a:pt x="13839" y="266"/>
                    <a:pt x="12288" y="1"/>
                    <a:pt x="1091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29"/>
            <p:cNvSpPr/>
            <p:nvPr/>
          </p:nvSpPr>
          <p:spPr>
            <a:xfrm>
              <a:off x="1340210" y="5578819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2"/>
                    <a:pt x="9396" y="1631"/>
                    <a:pt x="5678" y="326"/>
                  </a:cubicBezTo>
                  <a:cubicBezTo>
                    <a:pt x="5039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29"/>
            <p:cNvSpPr/>
            <p:nvPr/>
          </p:nvSpPr>
          <p:spPr>
            <a:xfrm>
              <a:off x="1887000" y="3775750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0" y="5909"/>
                    <a:pt x="4503" y="6198"/>
                  </a:cubicBezTo>
                  <a:cubicBezTo>
                    <a:pt x="7961" y="6133"/>
                    <a:pt x="9396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29"/>
            <p:cNvSpPr/>
            <p:nvPr/>
          </p:nvSpPr>
          <p:spPr>
            <a:xfrm>
              <a:off x="3354900" y="2919500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6" y="0"/>
                  </a:moveTo>
                  <a:cubicBezTo>
                    <a:pt x="44" y="0"/>
                    <a:pt x="0" y="5908"/>
                    <a:pt x="4503" y="6197"/>
                  </a:cubicBezTo>
                  <a:cubicBezTo>
                    <a:pt x="7961" y="6132"/>
                    <a:pt x="9396" y="1630"/>
                    <a:pt x="5677" y="325"/>
                  </a:cubicBezTo>
                  <a:cubicBezTo>
                    <a:pt x="5039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29"/>
            <p:cNvSpPr/>
            <p:nvPr/>
          </p:nvSpPr>
          <p:spPr>
            <a:xfrm>
              <a:off x="5547026" y="1644661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7" y="0"/>
                  </a:moveTo>
                  <a:cubicBezTo>
                    <a:pt x="44" y="0"/>
                    <a:pt x="1" y="5908"/>
                    <a:pt x="4504" y="6197"/>
                  </a:cubicBezTo>
                  <a:cubicBezTo>
                    <a:pt x="7961" y="6132"/>
                    <a:pt x="9397" y="1630"/>
                    <a:pt x="5678" y="325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29"/>
            <p:cNvSpPr/>
            <p:nvPr/>
          </p:nvSpPr>
          <p:spPr>
            <a:xfrm>
              <a:off x="968925" y="5284425"/>
              <a:ext cx="236375" cy="154950"/>
            </a:xfrm>
            <a:custGeom>
              <a:avLst/>
              <a:gdLst/>
              <a:ahLst/>
              <a:cxnLst/>
              <a:rect l="l" t="t" r="r" b="b"/>
              <a:pathLst>
                <a:path w="9455" h="6198" extrusionOk="0">
                  <a:moveTo>
                    <a:pt x="3949" y="1"/>
                  </a:moveTo>
                  <a:cubicBezTo>
                    <a:pt x="38" y="1"/>
                    <a:pt x="1" y="5909"/>
                    <a:pt x="4562" y="6197"/>
                  </a:cubicBezTo>
                  <a:cubicBezTo>
                    <a:pt x="7954" y="6132"/>
                    <a:pt x="9455" y="1631"/>
                    <a:pt x="5671" y="326"/>
                  </a:cubicBezTo>
                  <a:cubicBezTo>
                    <a:pt x="5033" y="101"/>
                    <a:pt x="4458" y="1"/>
                    <a:pt x="39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29"/>
            <p:cNvSpPr/>
            <p:nvPr/>
          </p:nvSpPr>
          <p:spPr>
            <a:xfrm>
              <a:off x="1275375" y="485547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1"/>
                  </a:moveTo>
                  <a:cubicBezTo>
                    <a:pt x="44" y="1"/>
                    <a:pt x="1" y="5909"/>
                    <a:pt x="4504" y="6197"/>
                  </a:cubicBezTo>
                  <a:cubicBezTo>
                    <a:pt x="7961" y="6132"/>
                    <a:pt x="9397" y="1631"/>
                    <a:pt x="5678" y="326"/>
                  </a:cubicBezTo>
                  <a:cubicBezTo>
                    <a:pt x="5040" y="101"/>
                    <a:pt x="4465" y="1"/>
                    <a:pt x="395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29"/>
            <p:cNvSpPr/>
            <p:nvPr/>
          </p:nvSpPr>
          <p:spPr>
            <a:xfrm>
              <a:off x="5881964" y="1247683"/>
              <a:ext cx="234925" cy="154925"/>
            </a:xfrm>
            <a:custGeom>
              <a:avLst/>
              <a:gdLst/>
              <a:ahLst/>
              <a:cxnLst/>
              <a:rect l="l" t="t" r="r" b="b"/>
              <a:pathLst>
                <a:path w="9397" h="6197" extrusionOk="0">
                  <a:moveTo>
                    <a:pt x="3957" y="0"/>
                  </a:moveTo>
                  <a:cubicBezTo>
                    <a:pt x="45" y="0"/>
                    <a:pt x="1" y="5908"/>
                    <a:pt x="4504" y="6197"/>
                  </a:cubicBezTo>
                  <a:cubicBezTo>
                    <a:pt x="7962" y="6132"/>
                    <a:pt x="9397" y="1630"/>
                    <a:pt x="5678" y="325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29"/>
            <p:cNvSpPr/>
            <p:nvPr/>
          </p:nvSpPr>
          <p:spPr>
            <a:xfrm>
              <a:off x="5312075" y="124772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7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2" y="6132"/>
                    <a:pt x="9397" y="1630"/>
                    <a:pt x="5678" y="326"/>
                  </a:cubicBezTo>
                  <a:cubicBezTo>
                    <a:pt x="5040" y="100"/>
                    <a:pt x="4466" y="0"/>
                    <a:pt x="39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29"/>
            <p:cNvSpPr/>
            <p:nvPr/>
          </p:nvSpPr>
          <p:spPr>
            <a:xfrm>
              <a:off x="6494550" y="492575"/>
              <a:ext cx="234925" cy="154950"/>
            </a:xfrm>
            <a:custGeom>
              <a:avLst/>
              <a:gdLst/>
              <a:ahLst/>
              <a:cxnLst/>
              <a:rect l="l" t="t" r="r" b="b"/>
              <a:pathLst>
                <a:path w="9397" h="6198" extrusionOk="0">
                  <a:moveTo>
                    <a:pt x="3956" y="0"/>
                  </a:moveTo>
                  <a:cubicBezTo>
                    <a:pt x="44" y="0"/>
                    <a:pt x="1" y="5909"/>
                    <a:pt x="4504" y="6197"/>
                  </a:cubicBezTo>
                  <a:cubicBezTo>
                    <a:pt x="7961" y="6132"/>
                    <a:pt x="9397" y="1630"/>
                    <a:pt x="5678" y="326"/>
                  </a:cubicBezTo>
                  <a:cubicBezTo>
                    <a:pt x="5040" y="100"/>
                    <a:pt x="4465" y="0"/>
                    <a:pt x="395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29"/>
            <p:cNvSpPr/>
            <p:nvPr/>
          </p:nvSpPr>
          <p:spPr>
            <a:xfrm>
              <a:off x="1826719" y="2254021"/>
              <a:ext cx="641821" cy="673066"/>
            </a:xfrm>
            <a:custGeom>
              <a:avLst/>
              <a:gdLst/>
              <a:ahLst/>
              <a:cxnLst/>
              <a:rect l="l" t="t" r="r" b="b"/>
              <a:pathLst>
                <a:path w="34839" h="36535" extrusionOk="0">
                  <a:moveTo>
                    <a:pt x="14875" y="0"/>
                  </a:moveTo>
                  <a:lnTo>
                    <a:pt x="13048" y="13831"/>
                  </a:lnTo>
                  <a:lnTo>
                    <a:pt x="0" y="16636"/>
                  </a:lnTo>
                  <a:lnTo>
                    <a:pt x="12004" y="21529"/>
                  </a:lnTo>
                  <a:lnTo>
                    <a:pt x="9982" y="36535"/>
                  </a:lnTo>
                  <a:lnTo>
                    <a:pt x="20485" y="25052"/>
                  </a:lnTo>
                  <a:lnTo>
                    <a:pt x="34838" y="30924"/>
                  </a:lnTo>
                  <a:lnTo>
                    <a:pt x="34838" y="30924"/>
                  </a:lnTo>
                  <a:lnTo>
                    <a:pt x="26618" y="18202"/>
                  </a:lnTo>
                  <a:lnTo>
                    <a:pt x="34838" y="9134"/>
                  </a:lnTo>
                  <a:lnTo>
                    <a:pt x="22442" y="11743"/>
                  </a:lnTo>
                  <a:lnTo>
                    <a:pt x="1487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29"/>
            <p:cNvSpPr/>
            <p:nvPr/>
          </p:nvSpPr>
          <p:spPr>
            <a:xfrm>
              <a:off x="3245650" y="238125"/>
              <a:ext cx="611650" cy="654050"/>
            </a:xfrm>
            <a:custGeom>
              <a:avLst/>
              <a:gdLst/>
              <a:ahLst/>
              <a:cxnLst/>
              <a:rect l="l" t="t" r="r" b="b"/>
              <a:pathLst>
                <a:path w="24466" h="26162" extrusionOk="0">
                  <a:moveTo>
                    <a:pt x="14092" y="0"/>
                  </a:moveTo>
                  <a:lnTo>
                    <a:pt x="9199" y="7829"/>
                  </a:lnTo>
                  <a:lnTo>
                    <a:pt x="1" y="5872"/>
                  </a:lnTo>
                  <a:lnTo>
                    <a:pt x="5872" y="13309"/>
                  </a:lnTo>
                  <a:lnTo>
                    <a:pt x="1240" y="20746"/>
                  </a:lnTo>
                  <a:lnTo>
                    <a:pt x="9134" y="17484"/>
                  </a:lnTo>
                  <a:lnTo>
                    <a:pt x="15919" y="26161"/>
                  </a:lnTo>
                  <a:lnTo>
                    <a:pt x="15201" y="14940"/>
                  </a:lnTo>
                  <a:lnTo>
                    <a:pt x="24465" y="11091"/>
                  </a:lnTo>
                  <a:lnTo>
                    <a:pt x="14680" y="9003"/>
                  </a:lnTo>
                  <a:lnTo>
                    <a:pt x="140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05" name="Google Shape;1005;p29"/>
          <p:cNvSpPr/>
          <p:nvPr/>
        </p:nvSpPr>
        <p:spPr>
          <a:xfrm flipH="1">
            <a:off x="7024335" y="2137207"/>
            <a:ext cx="5235397" cy="4814590"/>
          </a:xfrm>
          <a:custGeom>
            <a:avLst/>
            <a:gdLst/>
            <a:ahLst/>
            <a:cxnLst/>
            <a:rect l="l" t="t" r="r" b="b"/>
            <a:pathLst>
              <a:path w="227725" h="209421" extrusionOk="0">
                <a:moveTo>
                  <a:pt x="72958" y="0"/>
                </a:moveTo>
                <a:cubicBezTo>
                  <a:pt x="46578" y="0"/>
                  <a:pt x="21728" y="6589"/>
                  <a:pt x="0" y="18261"/>
                </a:cubicBezTo>
                <a:lnTo>
                  <a:pt x="0" y="209421"/>
                </a:lnTo>
                <a:lnTo>
                  <a:pt x="217797" y="209421"/>
                </a:lnTo>
                <a:cubicBezTo>
                  <a:pt x="224236" y="192430"/>
                  <a:pt x="227724" y="174018"/>
                  <a:pt x="227724" y="154788"/>
                </a:cubicBezTo>
                <a:cubicBezTo>
                  <a:pt x="227724" y="69276"/>
                  <a:pt x="158449" y="0"/>
                  <a:pt x="7295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6" name="Google Shape;1006;p29"/>
          <p:cNvSpPr/>
          <p:nvPr/>
        </p:nvSpPr>
        <p:spPr>
          <a:xfrm rot="10800000" flipH="1">
            <a:off x="-100966" y="-93793"/>
            <a:ext cx="5321933" cy="4894169"/>
          </a:xfrm>
          <a:custGeom>
            <a:avLst/>
            <a:gdLst/>
            <a:ahLst/>
            <a:cxnLst/>
            <a:rect l="l" t="t" r="r" b="b"/>
            <a:pathLst>
              <a:path w="227725" h="209421" extrusionOk="0">
                <a:moveTo>
                  <a:pt x="72958" y="0"/>
                </a:moveTo>
                <a:cubicBezTo>
                  <a:pt x="46578" y="0"/>
                  <a:pt x="21728" y="6589"/>
                  <a:pt x="0" y="18261"/>
                </a:cubicBezTo>
                <a:lnTo>
                  <a:pt x="0" y="209421"/>
                </a:lnTo>
                <a:lnTo>
                  <a:pt x="217797" y="209421"/>
                </a:lnTo>
                <a:cubicBezTo>
                  <a:pt x="224236" y="192430"/>
                  <a:pt x="227724" y="174018"/>
                  <a:pt x="227724" y="154788"/>
                </a:cubicBezTo>
                <a:cubicBezTo>
                  <a:pt x="227724" y="69276"/>
                  <a:pt x="158449" y="0"/>
                  <a:pt x="7295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666" tIns="121666" rIns="121666" bIns="121666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59122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/>
          <a:lstStyle/>
          <a:p>
            <a:fld id="{D59D0918-B3BC-4D15-9AF8-385E8378AD0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38271-59F9-4398-B3B9-61938CFED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208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"/>
          <p:cNvSpPr txBox="1">
            <a:spLocks noGrp="1"/>
          </p:cNvSpPr>
          <p:nvPr>
            <p:ph type="title"/>
          </p:nvPr>
        </p:nvSpPr>
        <p:spPr>
          <a:xfrm>
            <a:off x="950966" y="440967"/>
            <a:ext cx="10290400" cy="951200"/>
          </a:xfrm>
          <a:prstGeom prst="rect">
            <a:avLst/>
          </a:prstGeom>
        </p:spPr>
        <p:txBody>
          <a:bodyPr spcFirstLastPara="1" wrap="square" lIns="121705" tIns="121705" rIns="121705" bIns="121705" anchor="t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 sz="5100">
                <a:solidFill>
                  <a:srgbClr val="3B3B3B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5"/>
          <p:cNvSpPr txBox="1">
            <a:spLocks noGrp="1"/>
          </p:cNvSpPr>
          <p:nvPr>
            <p:ph type="subTitle" idx="1"/>
          </p:nvPr>
        </p:nvSpPr>
        <p:spPr>
          <a:xfrm>
            <a:off x="6462822" y="1884733"/>
            <a:ext cx="3876800" cy="951200"/>
          </a:xfrm>
          <a:prstGeom prst="rect">
            <a:avLst/>
          </a:prstGeom>
        </p:spPr>
        <p:txBody>
          <a:bodyPr spcFirstLastPara="1" wrap="square" lIns="121705" tIns="121705" rIns="121705" bIns="12170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4C64"/>
              </a:buClr>
              <a:buSzPts val="2000"/>
              <a:buFont typeface="Alfa Slab One"/>
              <a:buNone/>
              <a:defRPr sz="3700">
                <a:solidFill>
                  <a:srgbClr val="E15561"/>
                </a:solidFill>
                <a:latin typeface="Mouse Memoirs"/>
                <a:ea typeface="Mouse Memoirs"/>
                <a:cs typeface="Mouse Memoirs"/>
                <a:sym typeface="Mouse Memoir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4C64"/>
              </a:buClr>
              <a:buSzPts val="2000"/>
              <a:buFont typeface="Alfa Slab One"/>
              <a:buNone/>
              <a:defRPr sz="2700">
                <a:solidFill>
                  <a:srgbClr val="2B4C64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4C64"/>
              </a:buClr>
              <a:buSzPts val="2000"/>
              <a:buFont typeface="Alfa Slab One"/>
              <a:buNone/>
              <a:defRPr sz="2700">
                <a:solidFill>
                  <a:srgbClr val="2B4C64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4C64"/>
              </a:buClr>
              <a:buSzPts val="2000"/>
              <a:buFont typeface="Alfa Slab One"/>
              <a:buNone/>
              <a:defRPr sz="2700">
                <a:solidFill>
                  <a:srgbClr val="2B4C64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4C64"/>
              </a:buClr>
              <a:buSzPts val="2000"/>
              <a:buFont typeface="Alfa Slab One"/>
              <a:buNone/>
              <a:defRPr sz="2700">
                <a:solidFill>
                  <a:srgbClr val="2B4C64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4C64"/>
              </a:buClr>
              <a:buSzPts val="2000"/>
              <a:buFont typeface="Alfa Slab One"/>
              <a:buNone/>
              <a:defRPr sz="2700">
                <a:solidFill>
                  <a:srgbClr val="2B4C64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4C64"/>
              </a:buClr>
              <a:buSzPts val="2000"/>
              <a:buFont typeface="Alfa Slab One"/>
              <a:buNone/>
              <a:defRPr sz="2700">
                <a:solidFill>
                  <a:srgbClr val="2B4C64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4C64"/>
              </a:buClr>
              <a:buSzPts val="2000"/>
              <a:buFont typeface="Alfa Slab One"/>
              <a:buNone/>
              <a:defRPr sz="2700">
                <a:solidFill>
                  <a:srgbClr val="2B4C64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4C64"/>
              </a:buClr>
              <a:buSzPts val="2000"/>
              <a:buFont typeface="Alfa Slab One"/>
              <a:buNone/>
              <a:defRPr sz="2700">
                <a:solidFill>
                  <a:srgbClr val="2B4C64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9pPr>
          </a:lstStyle>
          <a:p>
            <a:endParaRPr/>
          </a:p>
        </p:txBody>
      </p:sp>
      <p:sp>
        <p:nvSpPr>
          <p:cNvPr id="107" name="Google Shape;107;p5"/>
          <p:cNvSpPr txBox="1">
            <a:spLocks noGrp="1"/>
          </p:cNvSpPr>
          <p:nvPr>
            <p:ph type="subTitle" idx="2"/>
          </p:nvPr>
        </p:nvSpPr>
        <p:spPr>
          <a:xfrm>
            <a:off x="6462822" y="4119933"/>
            <a:ext cx="3876800" cy="951200"/>
          </a:xfrm>
          <a:prstGeom prst="rect">
            <a:avLst/>
          </a:prstGeom>
        </p:spPr>
        <p:txBody>
          <a:bodyPr spcFirstLastPara="1" wrap="square" lIns="121705" tIns="121705" rIns="121705" bIns="12170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4C64"/>
              </a:buClr>
              <a:buSzPts val="2000"/>
              <a:buFont typeface="Alfa Slab One"/>
              <a:buNone/>
              <a:defRPr sz="3700">
                <a:solidFill>
                  <a:srgbClr val="5587AC"/>
                </a:solidFill>
                <a:latin typeface="Mouse Memoirs"/>
                <a:ea typeface="Mouse Memoirs"/>
                <a:cs typeface="Mouse Memoirs"/>
                <a:sym typeface="Mouse Memoir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4C64"/>
              </a:buClr>
              <a:buSzPts val="2000"/>
              <a:buFont typeface="Alfa Slab One"/>
              <a:buNone/>
              <a:defRPr sz="2700">
                <a:solidFill>
                  <a:srgbClr val="2B4C64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4C64"/>
              </a:buClr>
              <a:buSzPts val="2000"/>
              <a:buFont typeface="Alfa Slab One"/>
              <a:buNone/>
              <a:defRPr sz="2700">
                <a:solidFill>
                  <a:srgbClr val="2B4C64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4C64"/>
              </a:buClr>
              <a:buSzPts val="2000"/>
              <a:buFont typeface="Alfa Slab One"/>
              <a:buNone/>
              <a:defRPr sz="2700">
                <a:solidFill>
                  <a:srgbClr val="2B4C64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4C64"/>
              </a:buClr>
              <a:buSzPts val="2000"/>
              <a:buFont typeface="Alfa Slab One"/>
              <a:buNone/>
              <a:defRPr sz="2700">
                <a:solidFill>
                  <a:srgbClr val="2B4C64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4C64"/>
              </a:buClr>
              <a:buSzPts val="2000"/>
              <a:buFont typeface="Alfa Slab One"/>
              <a:buNone/>
              <a:defRPr sz="2700">
                <a:solidFill>
                  <a:srgbClr val="2B4C64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4C64"/>
              </a:buClr>
              <a:buSzPts val="2000"/>
              <a:buFont typeface="Alfa Slab One"/>
              <a:buNone/>
              <a:defRPr sz="2700">
                <a:solidFill>
                  <a:srgbClr val="2B4C64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4C64"/>
              </a:buClr>
              <a:buSzPts val="2000"/>
              <a:buFont typeface="Alfa Slab One"/>
              <a:buNone/>
              <a:defRPr sz="2700">
                <a:solidFill>
                  <a:srgbClr val="2B4C64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B4C64"/>
              </a:buClr>
              <a:buSzPts val="2000"/>
              <a:buFont typeface="Alfa Slab One"/>
              <a:buNone/>
              <a:defRPr sz="2700">
                <a:solidFill>
                  <a:srgbClr val="2B4C64"/>
                </a:solidFill>
                <a:latin typeface="Alfa Slab One"/>
                <a:ea typeface="Alfa Slab One"/>
                <a:cs typeface="Alfa Slab One"/>
                <a:sym typeface="Alfa Slab One"/>
              </a:defRPr>
            </a:lvl9pPr>
          </a:lstStyle>
          <a:p>
            <a:endParaRPr/>
          </a:p>
        </p:txBody>
      </p:sp>
      <p:sp>
        <p:nvSpPr>
          <p:cNvPr id="108" name="Google Shape;108;p5"/>
          <p:cNvSpPr txBox="1">
            <a:spLocks noGrp="1"/>
          </p:cNvSpPr>
          <p:nvPr>
            <p:ph type="subTitle" idx="3"/>
          </p:nvPr>
        </p:nvSpPr>
        <p:spPr>
          <a:xfrm>
            <a:off x="6342022" y="2576433"/>
            <a:ext cx="4118400" cy="1177600"/>
          </a:xfrm>
          <a:prstGeom prst="rect">
            <a:avLst/>
          </a:prstGeom>
        </p:spPr>
        <p:txBody>
          <a:bodyPr spcFirstLastPara="1" wrap="square" lIns="121705" tIns="121705" rIns="121705" bIns="12170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00">
                <a:solidFill>
                  <a:srgbClr val="3B3B3B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  <p:sp>
        <p:nvSpPr>
          <p:cNvPr id="109" name="Google Shape;109;p5"/>
          <p:cNvSpPr txBox="1">
            <a:spLocks noGrp="1"/>
          </p:cNvSpPr>
          <p:nvPr>
            <p:ph type="subTitle" idx="4"/>
          </p:nvPr>
        </p:nvSpPr>
        <p:spPr>
          <a:xfrm>
            <a:off x="6340822" y="4811633"/>
            <a:ext cx="4120800" cy="1177600"/>
          </a:xfrm>
          <a:prstGeom prst="rect">
            <a:avLst/>
          </a:prstGeom>
        </p:spPr>
        <p:txBody>
          <a:bodyPr spcFirstLastPara="1" wrap="square" lIns="121705" tIns="121705" rIns="121705" bIns="121705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00">
                <a:solidFill>
                  <a:srgbClr val="3B3B3B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6033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666" tIns="121666" rIns="121666" bIns="121666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Luckiest Guy"/>
              <a:buNone/>
              <a:defRPr sz="2700">
                <a:solidFill>
                  <a:schemeClr val="dk1"/>
                </a:solidFill>
                <a:latin typeface="Luckiest Guy"/>
                <a:ea typeface="Luckiest Guy"/>
                <a:cs typeface="Luckiest Guy"/>
                <a:sym typeface="Luckiest Gu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2397868"/>
            <a:ext cx="11360800" cy="32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666" tIns="121666" rIns="121666" bIns="121666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●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○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■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●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○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■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●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○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Karla"/>
              <a:buChar char="■"/>
              <a:defRPr>
                <a:solidFill>
                  <a:schemeClr val="dk2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5"/>
            <a:ext cx="731600" cy="524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666" tIns="121666" rIns="121666" bIns="121666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56107496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5007" r:id="rId1"/>
    <p:sldLayoutId id="2147485009" r:id="rId2"/>
    <p:sldLayoutId id="2147485010" r:id="rId3"/>
    <p:sldLayoutId id="2147485013" r:id="rId4"/>
    <p:sldLayoutId id="2147485015" r:id="rId5"/>
    <p:sldLayoutId id="2147485017" r:id="rId6"/>
    <p:sldLayoutId id="2147485018" r:id="rId7"/>
    <p:sldLayoutId id="2147485020" r:id="rId8"/>
    <p:sldLayoutId id="2147485021" r:id="rId9"/>
    <p:sldLayoutId id="2147485022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.xml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4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5.xml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6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7.xml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8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9.xml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0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7" name="Google Shape;1017;p32"/>
          <p:cNvGrpSpPr/>
          <p:nvPr/>
        </p:nvGrpSpPr>
        <p:grpSpPr>
          <a:xfrm>
            <a:off x="337096" y="3003952"/>
            <a:ext cx="3732950" cy="3976860"/>
            <a:chOff x="165910" y="2278662"/>
            <a:chExt cx="2806656" cy="2982645"/>
          </a:xfrm>
        </p:grpSpPr>
        <p:sp>
          <p:nvSpPr>
            <p:cNvPr id="1018" name="Google Shape;1018;p32"/>
            <p:cNvSpPr/>
            <p:nvPr/>
          </p:nvSpPr>
          <p:spPr>
            <a:xfrm>
              <a:off x="1676572" y="3477873"/>
              <a:ext cx="1295994" cy="1218965"/>
            </a:xfrm>
            <a:custGeom>
              <a:avLst/>
              <a:gdLst/>
              <a:ahLst/>
              <a:cxnLst/>
              <a:rect l="l" t="t" r="r" b="b"/>
              <a:pathLst>
                <a:path w="90534" h="85153" extrusionOk="0">
                  <a:moveTo>
                    <a:pt x="77928" y="1"/>
                  </a:moveTo>
                  <a:cubicBezTo>
                    <a:pt x="75146" y="1"/>
                    <a:pt x="71242" y="708"/>
                    <a:pt x="65676" y="2241"/>
                  </a:cubicBezTo>
                  <a:cubicBezTo>
                    <a:pt x="57290" y="4541"/>
                    <a:pt x="60130" y="2079"/>
                    <a:pt x="59454" y="19309"/>
                  </a:cubicBezTo>
                  <a:cubicBezTo>
                    <a:pt x="58430" y="44824"/>
                    <a:pt x="28801" y="50057"/>
                    <a:pt x="4092" y="50057"/>
                  </a:cubicBezTo>
                  <a:cubicBezTo>
                    <a:pt x="2711" y="50057"/>
                    <a:pt x="1345" y="50040"/>
                    <a:pt x="0" y="50010"/>
                  </a:cubicBezTo>
                  <a:lnTo>
                    <a:pt x="0" y="50010"/>
                  </a:lnTo>
                  <a:lnTo>
                    <a:pt x="20963" y="84931"/>
                  </a:lnTo>
                  <a:cubicBezTo>
                    <a:pt x="22628" y="85080"/>
                    <a:pt x="24325" y="85152"/>
                    <a:pt x="26044" y="85152"/>
                  </a:cubicBezTo>
                  <a:cubicBezTo>
                    <a:pt x="42760" y="85152"/>
                    <a:pt x="61541" y="78287"/>
                    <a:pt x="72627" y="67863"/>
                  </a:cubicBezTo>
                  <a:cubicBezTo>
                    <a:pt x="90534" y="51092"/>
                    <a:pt x="89749" y="25152"/>
                    <a:pt x="85854" y="9599"/>
                  </a:cubicBezTo>
                  <a:cubicBezTo>
                    <a:pt x="84782" y="3676"/>
                    <a:pt x="84273" y="1"/>
                    <a:pt x="779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9" name="Google Shape;1019;p32"/>
            <p:cNvSpPr/>
            <p:nvPr/>
          </p:nvSpPr>
          <p:spPr>
            <a:xfrm>
              <a:off x="559472" y="4171678"/>
              <a:ext cx="1669659" cy="1076860"/>
            </a:xfrm>
            <a:custGeom>
              <a:avLst/>
              <a:gdLst/>
              <a:ahLst/>
              <a:cxnLst/>
              <a:rect l="l" t="t" r="r" b="b"/>
              <a:pathLst>
                <a:path w="116637" h="75226" extrusionOk="0">
                  <a:moveTo>
                    <a:pt x="66591" y="1"/>
                  </a:moveTo>
                  <a:cubicBezTo>
                    <a:pt x="65028" y="1"/>
                    <a:pt x="63416" y="54"/>
                    <a:pt x="61754" y="164"/>
                  </a:cubicBezTo>
                  <a:cubicBezTo>
                    <a:pt x="18313" y="3193"/>
                    <a:pt x="2218" y="18341"/>
                    <a:pt x="0" y="75225"/>
                  </a:cubicBezTo>
                  <a:lnTo>
                    <a:pt x="116636" y="75225"/>
                  </a:lnTo>
                  <a:cubicBezTo>
                    <a:pt x="115410" y="38971"/>
                    <a:pt x="108752" y="1"/>
                    <a:pt x="6659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0" name="Google Shape;1020;p32"/>
            <p:cNvSpPr/>
            <p:nvPr/>
          </p:nvSpPr>
          <p:spPr>
            <a:xfrm>
              <a:off x="1065751" y="4174011"/>
              <a:ext cx="772681" cy="328415"/>
            </a:xfrm>
            <a:custGeom>
              <a:avLst/>
              <a:gdLst/>
              <a:ahLst/>
              <a:cxnLst/>
              <a:rect l="l" t="t" r="r" b="b"/>
              <a:pathLst>
                <a:path w="53977" h="22942" extrusionOk="0">
                  <a:moveTo>
                    <a:pt x="48864" y="1"/>
                  </a:moveTo>
                  <a:lnTo>
                    <a:pt x="2448" y="8278"/>
                  </a:lnTo>
                  <a:cubicBezTo>
                    <a:pt x="1" y="17563"/>
                    <a:pt x="6309" y="22941"/>
                    <a:pt x="13996" y="22941"/>
                  </a:cubicBezTo>
                  <a:cubicBezTo>
                    <a:pt x="14549" y="22941"/>
                    <a:pt x="15110" y="22914"/>
                    <a:pt x="15675" y="22857"/>
                  </a:cubicBezTo>
                  <a:cubicBezTo>
                    <a:pt x="21788" y="21911"/>
                    <a:pt x="28794" y="18340"/>
                    <a:pt x="27171" y="9901"/>
                  </a:cubicBezTo>
                  <a:lnTo>
                    <a:pt x="27171" y="9901"/>
                  </a:lnTo>
                  <a:cubicBezTo>
                    <a:pt x="29816" y="14865"/>
                    <a:pt x="33736" y="17002"/>
                    <a:pt x="38369" y="17002"/>
                  </a:cubicBezTo>
                  <a:cubicBezTo>
                    <a:pt x="40652" y="17002"/>
                    <a:pt x="43109" y="16483"/>
                    <a:pt x="45673" y="15527"/>
                  </a:cubicBezTo>
                  <a:cubicBezTo>
                    <a:pt x="53977" y="12416"/>
                    <a:pt x="53436" y="2733"/>
                    <a:pt x="488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1" name="Google Shape;1021;p32"/>
            <p:cNvSpPr/>
            <p:nvPr/>
          </p:nvSpPr>
          <p:spPr>
            <a:xfrm>
              <a:off x="986946" y="4855062"/>
              <a:ext cx="48342" cy="406245"/>
            </a:xfrm>
            <a:custGeom>
              <a:avLst/>
              <a:gdLst/>
              <a:ahLst/>
              <a:cxnLst/>
              <a:rect l="l" t="t" r="r" b="b"/>
              <a:pathLst>
                <a:path w="3377" h="28379" extrusionOk="0">
                  <a:moveTo>
                    <a:pt x="2245" y="1"/>
                  </a:moveTo>
                  <a:cubicBezTo>
                    <a:pt x="1885" y="1"/>
                    <a:pt x="1548" y="204"/>
                    <a:pt x="1461" y="680"/>
                  </a:cubicBezTo>
                  <a:cubicBezTo>
                    <a:pt x="1" y="9553"/>
                    <a:pt x="1" y="18533"/>
                    <a:pt x="1" y="27486"/>
                  </a:cubicBezTo>
                  <a:cubicBezTo>
                    <a:pt x="1" y="28081"/>
                    <a:pt x="467" y="28379"/>
                    <a:pt x="934" y="28379"/>
                  </a:cubicBezTo>
                  <a:cubicBezTo>
                    <a:pt x="1400" y="28379"/>
                    <a:pt x="1867" y="28081"/>
                    <a:pt x="1867" y="27486"/>
                  </a:cubicBezTo>
                  <a:cubicBezTo>
                    <a:pt x="1867" y="18668"/>
                    <a:pt x="1840" y="9877"/>
                    <a:pt x="3247" y="1140"/>
                  </a:cubicBezTo>
                  <a:cubicBezTo>
                    <a:pt x="3376" y="459"/>
                    <a:pt x="2786" y="1"/>
                    <a:pt x="2245" y="1"/>
                  </a:cubicBezTo>
                  <a:close/>
                </a:path>
              </a:pathLst>
            </a:custGeom>
            <a:solidFill>
              <a:srgbClr val="422C46">
                <a:alpha val="40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2" name="Google Shape;1022;p32"/>
            <p:cNvSpPr/>
            <p:nvPr/>
          </p:nvSpPr>
          <p:spPr>
            <a:xfrm>
              <a:off x="2436269" y="3042053"/>
              <a:ext cx="481113" cy="485722"/>
            </a:xfrm>
            <a:custGeom>
              <a:avLst/>
              <a:gdLst/>
              <a:ahLst/>
              <a:cxnLst/>
              <a:rect l="l" t="t" r="r" b="b"/>
              <a:pathLst>
                <a:path w="33609" h="33931" extrusionOk="0">
                  <a:moveTo>
                    <a:pt x="15500" y="1"/>
                  </a:moveTo>
                  <a:cubicBezTo>
                    <a:pt x="15446" y="1"/>
                    <a:pt x="15392" y="4"/>
                    <a:pt x="15337" y="11"/>
                  </a:cubicBezTo>
                  <a:cubicBezTo>
                    <a:pt x="12903" y="768"/>
                    <a:pt x="12443" y="6584"/>
                    <a:pt x="13363" y="13319"/>
                  </a:cubicBezTo>
                  <a:cubicBezTo>
                    <a:pt x="11718" y="8149"/>
                    <a:pt x="8914" y="3156"/>
                    <a:pt x="6702" y="3156"/>
                  </a:cubicBezTo>
                  <a:cubicBezTo>
                    <a:pt x="6622" y="3156"/>
                    <a:pt x="6543" y="3163"/>
                    <a:pt x="6465" y="3176"/>
                  </a:cubicBezTo>
                  <a:cubicBezTo>
                    <a:pt x="2949" y="5069"/>
                    <a:pt x="7033" y="14158"/>
                    <a:pt x="8548" y="20974"/>
                  </a:cubicBezTo>
                  <a:cubicBezTo>
                    <a:pt x="6870" y="19295"/>
                    <a:pt x="4784" y="17503"/>
                    <a:pt x="3112" y="17503"/>
                  </a:cubicBezTo>
                  <a:cubicBezTo>
                    <a:pt x="2629" y="17503"/>
                    <a:pt x="2180" y="17653"/>
                    <a:pt x="1786" y="17999"/>
                  </a:cubicBezTo>
                  <a:cubicBezTo>
                    <a:pt x="1" y="22732"/>
                    <a:pt x="7006" y="32064"/>
                    <a:pt x="13687" y="33931"/>
                  </a:cubicBezTo>
                  <a:lnTo>
                    <a:pt x="22776" y="33498"/>
                  </a:lnTo>
                  <a:cubicBezTo>
                    <a:pt x="30323" y="31631"/>
                    <a:pt x="30485" y="24923"/>
                    <a:pt x="32595" y="15672"/>
                  </a:cubicBezTo>
                  <a:cubicBezTo>
                    <a:pt x="33608" y="11161"/>
                    <a:pt x="33318" y="7440"/>
                    <a:pt x="31598" y="7440"/>
                  </a:cubicBezTo>
                  <a:cubicBezTo>
                    <a:pt x="30472" y="7440"/>
                    <a:pt x="28733" y="9035"/>
                    <a:pt x="26346" y="13049"/>
                  </a:cubicBezTo>
                  <a:cubicBezTo>
                    <a:pt x="26752" y="9749"/>
                    <a:pt x="26969" y="1688"/>
                    <a:pt x="24724" y="1201"/>
                  </a:cubicBezTo>
                  <a:cubicBezTo>
                    <a:pt x="24715" y="1201"/>
                    <a:pt x="24706" y="1201"/>
                    <a:pt x="24697" y="1201"/>
                  </a:cubicBezTo>
                  <a:cubicBezTo>
                    <a:pt x="21951" y="1201"/>
                    <a:pt x="19854" y="9461"/>
                    <a:pt x="19746" y="12562"/>
                  </a:cubicBezTo>
                  <a:cubicBezTo>
                    <a:pt x="19482" y="7136"/>
                    <a:pt x="17948" y="1"/>
                    <a:pt x="15500" y="1"/>
                  </a:cubicBezTo>
                  <a:close/>
                </a:path>
              </a:pathLst>
            </a:custGeom>
            <a:solidFill>
              <a:srgbClr val="FFCE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3" name="Google Shape;1023;p32"/>
            <p:cNvSpPr/>
            <p:nvPr/>
          </p:nvSpPr>
          <p:spPr>
            <a:xfrm>
              <a:off x="2509833" y="3436517"/>
              <a:ext cx="408521" cy="141776"/>
            </a:xfrm>
            <a:custGeom>
              <a:avLst/>
              <a:gdLst/>
              <a:ahLst/>
              <a:cxnLst/>
              <a:rect l="l" t="t" r="r" b="b"/>
              <a:pathLst>
                <a:path w="28538" h="9904" extrusionOk="0">
                  <a:moveTo>
                    <a:pt x="25190" y="1"/>
                  </a:moveTo>
                  <a:cubicBezTo>
                    <a:pt x="24706" y="1"/>
                    <a:pt x="24225" y="125"/>
                    <a:pt x="23804" y="397"/>
                  </a:cubicBezTo>
                  <a:cubicBezTo>
                    <a:pt x="19633" y="3127"/>
                    <a:pt x="14891" y="4236"/>
                    <a:pt x="10052" y="4236"/>
                  </a:cubicBezTo>
                  <a:cubicBezTo>
                    <a:pt x="7987" y="4236"/>
                    <a:pt x="5905" y="4034"/>
                    <a:pt x="3842" y="3670"/>
                  </a:cubicBezTo>
                  <a:cubicBezTo>
                    <a:pt x="3625" y="3631"/>
                    <a:pt x="3407" y="3612"/>
                    <a:pt x="3192" y="3612"/>
                  </a:cubicBezTo>
                  <a:cubicBezTo>
                    <a:pt x="1901" y="3612"/>
                    <a:pt x="696" y="4304"/>
                    <a:pt x="326" y="5671"/>
                  </a:cubicBezTo>
                  <a:cubicBezTo>
                    <a:pt x="1" y="7024"/>
                    <a:pt x="839" y="8917"/>
                    <a:pt x="2354" y="9188"/>
                  </a:cubicBezTo>
                  <a:cubicBezTo>
                    <a:pt x="4917" y="9645"/>
                    <a:pt x="7524" y="9903"/>
                    <a:pt x="10115" y="9903"/>
                  </a:cubicBezTo>
                  <a:cubicBezTo>
                    <a:pt x="15946" y="9903"/>
                    <a:pt x="21698" y="8597"/>
                    <a:pt x="26698" y="5320"/>
                  </a:cubicBezTo>
                  <a:cubicBezTo>
                    <a:pt x="27997" y="4481"/>
                    <a:pt x="28538" y="2804"/>
                    <a:pt x="27726" y="1398"/>
                  </a:cubicBezTo>
                  <a:cubicBezTo>
                    <a:pt x="27215" y="539"/>
                    <a:pt x="26197" y="1"/>
                    <a:pt x="2519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4" name="Google Shape;1024;p32"/>
            <p:cNvSpPr/>
            <p:nvPr/>
          </p:nvSpPr>
          <p:spPr>
            <a:xfrm>
              <a:off x="456089" y="2990705"/>
              <a:ext cx="1792009" cy="1362988"/>
            </a:xfrm>
            <a:custGeom>
              <a:avLst/>
              <a:gdLst/>
              <a:ahLst/>
              <a:cxnLst/>
              <a:rect l="l" t="t" r="r" b="b"/>
              <a:pathLst>
                <a:path w="125184" h="95214" extrusionOk="0">
                  <a:moveTo>
                    <a:pt x="97188" y="0"/>
                  </a:moveTo>
                  <a:lnTo>
                    <a:pt x="0" y="14823"/>
                  </a:lnTo>
                  <a:cubicBezTo>
                    <a:pt x="5076" y="58040"/>
                    <a:pt x="12561" y="95213"/>
                    <a:pt x="50428" y="95213"/>
                  </a:cubicBezTo>
                  <a:cubicBezTo>
                    <a:pt x="56147" y="95213"/>
                    <a:pt x="62559" y="94366"/>
                    <a:pt x="69760" y="92563"/>
                  </a:cubicBezTo>
                  <a:cubicBezTo>
                    <a:pt x="114310" y="82284"/>
                    <a:pt x="125184" y="55235"/>
                    <a:pt x="97188" y="0"/>
                  </a:cubicBezTo>
                  <a:close/>
                </a:path>
              </a:pathLst>
            </a:custGeom>
            <a:solidFill>
              <a:srgbClr val="FFCE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5" name="Google Shape;1025;p32"/>
            <p:cNvSpPr/>
            <p:nvPr/>
          </p:nvSpPr>
          <p:spPr>
            <a:xfrm>
              <a:off x="320182" y="3890188"/>
              <a:ext cx="387221" cy="268120"/>
            </a:xfrm>
            <a:custGeom>
              <a:avLst/>
              <a:gdLst/>
              <a:ahLst/>
              <a:cxnLst/>
              <a:rect l="l" t="t" r="r" b="b"/>
              <a:pathLst>
                <a:path w="27050" h="18730" extrusionOk="0">
                  <a:moveTo>
                    <a:pt x="19800" y="1"/>
                  </a:moveTo>
                  <a:cubicBezTo>
                    <a:pt x="1" y="3666"/>
                    <a:pt x="5263" y="18730"/>
                    <a:pt x="16481" y="18730"/>
                  </a:cubicBezTo>
                  <a:cubicBezTo>
                    <a:pt x="19669" y="18730"/>
                    <a:pt x="23338" y="17513"/>
                    <a:pt x="27049" y="14472"/>
                  </a:cubicBezTo>
                  <a:lnTo>
                    <a:pt x="19800" y="1"/>
                  </a:lnTo>
                  <a:close/>
                </a:path>
              </a:pathLst>
            </a:custGeom>
            <a:solidFill>
              <a:srgbClr val="FFCE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6" name="Google Shape;1026;p32"/>
            <p:cNvSpPr/>
            <p:nvPr/>
          </p:nvSpPr>
          <p:spPr>
            <a:xfrm>
              <a:off x="1008247" y="3545139"/>
              <a:ext cx="346566" cy="327255"/>
            </a:xfrm>
            <a:custGeom>
              <a:avLst/>
              <a:gdLst/>
              <a:ahLst/>
              <a:cxnLst/>
              <a:rect l="l" t="t" r="r" b="b"/>
              <a:pathLst>
                <a:path w="24210" h="22861" extrusionOk="0">
                  <a:moveTo>
                    <a:pt x="12135" y="1"/>
                  </a:moveTo>
                  <a:cubicBezTo>
                    <a:pt x="11862" y="1"/>
                    <a:pt x="11586" y="11"/>
                    <a:pt x="11307" y="31"/>
                  </a:cubicBezTo>
                  <a:cubicBezTo>
                    <a:pt x="5356" y="491"/>
                    <a:pt x="0" y="6117"/>
                    <a:pt x="731" y="12257"/>
                  </a:cubicBezTo>
                  <a:cubicBezTo>
                    <a:pt x="1405" y="18143"/>
                    <a:pt x="6130" y="22860"/>
                    <a:pt x="12142" y="22860"/>
                  </a:cubicBezTo>
                  <a:cubicBezTo>
                    <a:pt x="12403" y="22860"/>
                    <a:pt x="12665" y="22851"/>
                    <a:pt x="12930" y="22833"/>
                  </a:cubicBezTo>
                  <a:cubicBezTo>
                    <a:pt x="18881" y="22401"/>
                    <a:pt x="24209" y="16747"/>
                    <a:pt x="23506" y="10634"/>
                  </a:cubicBezTo>
                  <a:cubicBezTo>
                    <a:pt x="22833" y="4736"/>
                    <a:pt x="18128" y="1"/>
                    <a:pt x="1213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7" name="Google Shape;1027;p32"/>
            <p:cNvSpPr/>
            <p:nvPr/>
          </p:nvSpPr>
          <p:spPr>
            <a:xfrm>
              <a:off x="1482575" y="3399942"/>
              <a:ext cx="346566" cy="327241"/>
            </a:xfrm>
            <a:custGeom>
              <a:avLst/>
              <a:gdLst/>
              <a:ahLst/>
              <a:cxnLst/>
              <a:rect l="l" t="t" r="r" b="b"/>
              <a:pathLst>
                <a:path w="24210" h="22860" extrusionOk="0">
                  <a:moveTo>
                    <a:pt x="12136" y="0"/>
                  </a:moveTo>
                  <a:cubicBezTo>
                    <a:pt x="11862" y="0"/>
                    <a:pt x="11586" y="10"/>
                    <a:pt x="11307" y="30"/>
                  </a:cubicBezTo>
                  <a:cubicBezTo>
                    <a:pt x="5356" y="490"/>
                    <a:pt x="1" y="6116"/>
                    <a:pt x="704" y="12257"/>
                  </a:cubicBezTo>
                  <a:cubicBezTo>
                    <a:pt x="1404" y="18142"/>
                    <a:pt x="6130" y="22860"/>
                    <a:pt x="12143" y="22860"/>
                  </a:cubicBezTo>
                  <a:cubicBezTo>
                    <a:pt x="12403" y="22860"/>
                    <a:pt x="12665" y="22851"/>
                    <a:pt x="12930" y="22833"/>
                  </a:cubicBezTo>
                  <a:cubicBezTo>
                    <a:pt x="18881" y="22400"/>
                    <a:pt x="24210" y="16747"/>
                    <a:pt x="23506" y="10634"/>
                  </a:cubicBezTo>
                  <a:cubicBezTo>
                    <a:pt x="22834" y="4736"/>
                    <a:pt x="18129" y="0"/>
                    <a:pt x="1213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8" name="Google Shape;1028;p32"/>
            <p:cNvSpPr/>
            <p:nvPr/>
          </p:nvSpPr>
          <p:spPr>
            <a:xfrm>
              <a:off x="1014059" y="3544795"/>
              <a:ext cx="387994" cy="323333"/>
            </a:xfrm>
            <a:custGeom>
              <a:avLst/>
              <a:gdLst/>
              <a:ahLst/>
              <a:cxnLst/>
              <a:rect l="l" t="t" r="r" b="b"/>
              <a:pathLst>
                <a:path w="27104" h="22587" extrusionOk="0">
                  <a:moveTo>
                    <a:pt x="12551" y="1"/>
                  </a:moveTo>
                  <a:lnTo>
                    <a:pt x="12551" y="1"/>
                  </a:lnTo>
                  <a:cubicBezTo>
                    <a:pt x="0" y="2625"/>
                    <a:pt x="1542" y="22154"/>
                    <a:pt x="14553" y="22587"/>
                  </a:cubicBezTo>
                  <a:cubicBezTo>
                    <a:pt x="27103" y="19936"/>
                    <a:pt x="25534" y="434"/>
                    <a:pt x="125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9" name="Google Shape;1029;p32"/>
            <p:cNvSpPr/>
            <p:nvPr/>
          </p:nvSpPr>
          <p:spPr>
            <a:xfrm>
              <a:off x="1488387" y="3399598"/>
              <a:ext cx="387994" cy="323333"/>
            </a:xfrm>
            <a:custGeom>
              <a:avLst/>
              <a:gdLst/>
              <a:ahLst/>
              <a:cxnLst/>
              <a:rect l="l" t="t" r="r" b="b"/>
              <a:pathLst>
                <a:path w="27104" h="22587" extrusionOk="0">
                  <a:moveTo>
                    <a:pt x="12551" y="0"/>
                  </a:moveTo>
                  <a:lnTo>
                    <a:pt x="12551" y="0"/>
                  </a:lnTo>
                  <a:cubicBezTo>
                    <a:pt x="0" y="2624"/>
                    <a:pt x="1542" y="22154"/>
                    <a:pt x="14553" y="22586"/>
                  </a:cubicBezTo>
                  <a:cubicBezTo>
                    <a:pt x="27104" y="19936"/>
                    <a:pt x="25535" y="433"/>
                    <a:pt x="125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0" name="Google Shape;1030;p32"/>
            <p:cNvSpPr/>
            <p:nvPr/>
          </p:nvSpPr>
          <p:spPr>
            <a:xfrm>
              <a:off x="903705" y="3892893"/>
              <a:ext cx="218003" cy="212993"/>
            </a:xfrm>
            <a:custGeom>
              <a:avLst/>
              <a:gdLst/>
              <a:ahLst/>
              <a:cxnLst/>
              <a:rect l="l" t="t" r="r" b="b"/>
              <a:pathLst>
                <a:path w="15229" h="14879" extrusionOk="0">
                  <a:moveTo>
                    <a:pt x="7628" y="1"/>
                  </a:moveTo>
                  <a:cubicBezTo>
                    <a:pt x="3733" y="1"/>
                    <a:pt x="0" y="3409"/>
                    <a:pt x="162" y="7440"/>
                  </a:cubicBezTo>
                  <a:cubicBezTo>
                    <a:pt x="352" y="11497"/>
                    <a:pt x="3435" y="14878"/>
                    <a:pt x="7628" y="14878"/>
                  </a:cubicBezTo>
                  <a:cubicBezTo>
                    <a:pt x="11496" y="14878"/>
                    <a:pt x="15229" y="11443"/>
                    <a:pt x="15066" y="7440"/>
                  </a:cubicBezTo>
                  <a:cubicBezTo>
                    <a:pt x="14877" y="3409"/>
                    <a:pt x="11766" y="1"/>
                    <a:pt x="76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1" name="Google Shape;1031;p32"/>
            <p:cNvSpPr/>
            <p:nvPr/>
          </p:nvSpPr>
          <p:spPr>
            <a:xfrm>
              <a:off x="1792337" y="3674518"/>
              <a:ext cx="218017" cy="212979"/>
            </a:xfrm>
            <a:custGeom>
              <a:avLst/>
              <a:gdLst/>
              <a:ahLst/>
              <a:cxnLst/>
              <a:rect l="l" t="t" r="r" b="b"/>
              <a:pathLst>
                <a:path w="15230" h="14878" extrusionOk="0">
                  <a:moveTo>
                    <a:pt x="7629" y="0"/>
                  </a:moveTo>
                  <a:cubicBezTo>
                    <a:pt x="3734" y="0"/>
                    <a:pt x="1" y="3408"/>
                    <a:pt x="190" y="7439"/>
                  </a:cubicBezTo>
                  <a:cubicBezTo>
                    <a:pt x="380" y="11496"/>
                    <a:pt x="3463" y="14877"/>
                    <a:pt x="7629" y="14877"/>
                  </a:cubicBezTo>
                  <a:cubicBezTo>
                    <a:pt x="11497" y="14877"/>
                    <a:pt x="15230" y="11469"/>
                    <a:pt x="15067" y="7439"/>
                  </a:cubicBezTo>
                  <a:cubicBezTo>
                    <a:pt x="14878" y="3408"/>
                    <a:pt x="11767" y="0"/>
                    <a:pt x="762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2" name="Google Shape;1032;p32"/>
            <p:cNvSpPr/>
            <p:nvPr/>
          </p:nvSpPr>
          <p:spPr>
            <a:xfrm>
              <a:off x="1384531" y="3785559"/>
              <a:ext cx="220294" cy="129035"/>
            </a:xfrm>
            <a:custGeom>
              <a:avLst/>
              <a:gdLst/>
              <a:ahLst/>
              <a:cxnLst/>
              <a:rect l="l" t="t" r="r" b="b"/>
              <a:pathLst>
                <a:path w="15389" h="9014" extrusionOk="0">
                  <a:moveTo>
                    <a:pt x="7956" y="0"/>
                  </a:moveTo>
                  <a:cubicBezTo>
                    <a:pt x="7256" y="0"/>
                    <a:pt x="6550" y="103"/>
                    <a:pt x="5849" y="331"/>
                  </a:cubicBezTo>
                  <a:cubicBezTo>
                    <a:pt x="2522" y="1359"/>
                    <a:pt x="791" y="4605"/>
                    <a:pt x="114" y="7824"/>
                  </a:cubicBezTo>
                  <a:cubicBezTo>
                    <a:pt x="0" y="8542"/>
                    <a:pt x="605" y="9014"/>
                    <a:pt x="1156" y="9014"/>
                  </a:cubicBezTo>
                  <a:cubicBezTo>
                    <a:pt x="1518" y="9014"/>
                    <a:pt x="1857" y="8810"/>
                    <a:pt x="1954" y="8338"/>
                  </a:cubicBezTo>
                  <a:cubicBezTo>
                    <a:pt x="2468" y="5822"/>
                    <a:pt x="3712" y="2982"/>
                    <a:pt x="6363" y="2116"/>
                  </a:cubicBezTo>
                  <a:cubicBezTo>
                    <a:pt x="6901" y="1941"/>
                    <a:pt x="7445" y="1861"/>
                    <a:pt x="7986" y="1861"/>
                  </a:cubicBezTo>
                  <a:cubicBezTo>
                    <a:pt x="9943" y="1861"/>
                    <a:pt x="11858" y="2900"/>
                    <a:pt x="13341" y="4172"/>
                  </a:cubicBezTo>
                  <a:cubicBezTo>
                    <a:pt x="13539" y="4341"/>
                    <a:pt x="13755" y="4412"/>
                    <a:pt x="13964" y="4412"/>
                  </a:cubicBezTo>
                  <a:cubicBezTo>
                    <a:pt x="14727" y="4412"/>
                    <a:pt x="15389" y="3462"/>
                    <a:pt x="14667" y="2847"/>
                  </a:cubicBezTo>
                  <a:cubicBezTo>
                    <a:pt x="12793" y="1268"/>
                    <a:pt x="10412" y="0"/>
                    <a:pt x="79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3" name="Google Shape;1033;p32"/>
            <p:cNvSpPr/>
            <p:nvPr/>
          </p:nvSpPr>
          <p:spPr>
            <a:xfrm>
              <a:off x="1227367" y="3866181"/>
              <a:ext cx="507667" cy="154774"/>
            </a:xfrm>
            <a:custGeom>
              <a:avLst/>
              <a:gdLst/>
              <a:ahLst/>
              <a:cxnLst/>
              <a:rect l="l" t="t" r="r" b="b"/>
              <a:pathLst>
                <a:path w="35464" h="10812" extrusionOk="0">
                  <a:moveTo>
                    <a:pt x="34106" y="0"/>
                  </a:moveTo>
                  <a:cubicBezTo>
                    <a:pt x="33896" y="0"/>
                    <a:pt x="33681" y="81"/>
                    <a:pt x="33490" y="271"/>
                  </a:cubicBezTo>
                  <a:cubicBezTo>
                    <a:pt x="27034" y="6622"/>
                    <a:pt x="18190" y="8988"/>
                    <a:pt x="9376" y="8988"/>
                  </a:cubicBezTo>
                  <a:cubicBezTo>
                    <a:pt x="6779" y="8988"/>
                    <a:pt x="4184" y="8782"/>
                    <a:pt x="1653" y="8413"/>
                  </a:cubicBezTo>
                  <a:cubicBezTo>
                    <a:pt x="1602" y="8406"/>
                    <a:pt x="1551" y="8402"/>
                    <a:pt x="1502" y="8402"/>
                  </a:cubicBezTo>
                  <a:cubicBezTo>
                    <a:pt x="422" y="8402"/>
                    <a:pt x="1" y="10043"/>
                    <a:pt x="1139" y="10198"/>
                  </a:cubicBezTo>
                  <a:cubicBezTo>
                    <a:pt x="3827" y="10593"/>
                    <a:pt x="6579" y="10812"/>
                    <a:pt x="9330" y="10812"/>
                  </a:cubicBezTo>
                  <a:cubicBezTo>
                    <a:pt x="18649" y="10812"/>
                    <a:pt x="27966" y="8300"/>
                    <a:pt x="34815" y="1596"/>
                  </a:cubicBezTo>
                  <a:cubicBezTo>
                    <a:pt x="35463" y="928"/>
                    <a:pt x="34819" y="0"/>
                    <a:pt x="341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4" name="Google Shape;1034;p32"/>
            <p:cNvSpPr/>
            <p:nvPr/>
          </p:nvSpPr>
          <p:spPr>
            <a:xfrm>
              <a:off x="1446401" y="3325246"/>
              <a:ext cx="245087" cy="98530"/>
            </a:xfrm>
            <a:custGeom>
              <a:avLst/>
              <a:gdLst/>
              <a:ahLst/>
              <a:cxnLst/>
              <a:rect l="l" t="t" r="r" b="b"/>
              <a:pathLst>
                <a:path w="17121" h="6883" extrusionOk="0">
                  <a:moveTo>
                    <a:pt x="12482" y="0"/>
                  </a:moveTo>
                  <a:cubicBezTo>
                    <a:pt x="8090" y="0"/>
                    <a:pt x="3885" y="2142"/>
                    <a:pt x="688" y="5275"/>
                  </a:cubicBezTo>
                  <a:cubicBezTo>
                    <a:pt x="0" y="5943"/>
                    <a:pt x="630" y="6883"/>
                    <a:pt x="1338" y="6883"/>
                  </a:cubicBezTo>
                  <a:cubicBezTo>
                    <a:pt x="1549" y="6883"/>
                    <a:pt x="1767" y="6799"/>
                    <a:pt x="1960" y="6601"/>
                  </a:cubicBezTo>
                  <a:cubicBezTo>
                    <a:pt x="4814" y="3811"/>
                    <a:pt x="8519" y="1855"/>
                    <a:pt x="12455" y="1855"/>
                  </a:cubicBezTo>
                  <a:cubicBezTo>
                    <a:pt x="13480" y="1855"/>
                    <a:pt x="14520" y="1988"/>
                    <a:pt x="15565" y="2273"/>
                  </a:cubicBezTo>
                  <a:cubicBezTo>
                    <a:pt x="15658" y="2300"/>
                    <a:pt x="15747" y="2312"/>
                    <a:pt x="15830" y="2312"/>
                  </a:cubicBezTo>
                  <a:cubicBezTo>
                    <a:pt x="16774" y="2312"/>
                    <a:pt x="17120" y="761"/>
                    <a:pt x="16052" y="488"/>
                  </a:cubicBezTo>
                  <a:cubicBezTo>
                    <a:pt x="14859" y="155"/>
                    <a:pt x="13664" y="0"/>
                    <a:pt x="124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5" name="Google Shape;1035;p32"/>
            <p:cNvSpPr/>
            <p:nvPr/>
          </p:nvSpPr>
          <p:spPr>
            <a:xfrm>
              <a:off x="985658" y="3461010"/>
              <a:ext cx="251157" cy="101007"/>
            </a:xfrm>
            <a:custGeom>
              <a:avLst/>
              <a:gdLst/>
              <a:ahLst/>
              <a:cxnLst/>
              <a:rect l="l" t="t" r="r" b="b"/>
              <a:pathLst>
                <a:path w="17545" h="7056" extrusionOk="0">
                  <a:moveTo>
                    <a:pt x="12218" y="1"/>
                  </a:moveTo>
                  <a:cubicBezTo>
                    <a:pt x="10716" y="1"/>
                    <a:pt x="9219" y="188"/>
                    <a:pt x="7773" y="633"/>
                  </a:cubicBezTo>
                  <a:cubicBezTo>
                    <a:pt x="4959" y="1526"/>
                    <a:pt x="2579" y="3230"/>
                    <a:pt x="605" y="5448"/>
                  </a:cubicBezTo>
                  <a:cubicBezTo>
                    <a:pt x="0" y="6115"/>
                    <a:pt x="632" y="7055"/>
                    <a:pt x="1326" y="7055"/>
                  </a:cubicBezTo>
                  <a:cubicBezTo>
                    <a:pt x="1532" y="7055"/>
                    <a:pt x="1744" y="6972"/>
                    <a:pt x="1930" y="6773"/>
                  </a:cubicBezTo>
                  <a:cubicBezTo>
                    <a:pt x="3661" y="4799"/>
                    <a:pt x="5744" y="3203"/>
                    <a:pt x="8259" y="2419"/>
                  </a:cubicBezTo>
                  <a:cubicBezTo>
                    <a:pt x="9570" y="2020"/>
                    <a:pt x="10926" y="1846"/>
                    <a:pt x="12292" y="1846"/>
                  </a:cubicBezTo>
                  <a:cubicBezTo>
                    <a:pt x="13518" y="1846"/>
                    <a:pt x="14752" y="1986"/>
                    <a:pt x="15968" y="2229"/>
                  </a:cubicBezTo>
                  <a:cubicBezTo>
                    <a:pt x="16042" y="2245"/>
                    <a:pt x="16114" y="2252"/>
                    <a:pt x="16182" y="2252"/>
                  </a:cubicBezTo>
                  <a:cubicBezTo>
                    <a:pt x="17187" y="2252"/>
                    <a:pt x="17545" y="672"/>
                    <a:pt x="16455" y="444"/>
                  </a:cubicBezTo>
                  <a:cubicBezTo>
                    <a:pt x="15063" y="168"/>
                    <a:pt x="13638" y="1"/>
                    <a:pt x="122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6" name="Google Shape;1036;p32"/>
            <p:cNvSpPr/>
            <p:nvPr/>
          </p:nvSpPr>
          <p:spPr>
            <a:xfrm>
              <a:off x="165910" y="2278662"/>
              <a:ext cx="2177798" cy="1696728"/>
            </a:xfrm>
            <a:custGeom>
              <a:avLst/>
              <a:gdLst/>
              <a:ahLst/>
              <a:cxnLst/>
              <a:rect l="l" t="t" r="r" b="b"/>
              <a:pathLst>
                <a:path w="152134" h="118528" extrusionOk="0">
                  <a:moveTo>
                    <a:pt x="117364" y="1"/>
                  </a:moveTo>
                  <a:cubicBezTo>
                    <a:pt x="105122" y="1"/>
                    <a:pt x="97426" y="14641"/>
                    <a:pt x="85730" y="17309"/>
                  </a:cubicBezTo>
                  <a:cubicBezTo>
                    <a:pt x="61521" y="22827"/>
                    <a:pt x="23706" y="15605"/>
                    <a:pt x="30415" y="46847"/>
                  </a:cubicBezTo>
                  <a:cubicBezTo>
                    <a:pt x="26777" y="44620"/>
                    <a:pt x="23183" y="43617"/>
                    <a:pt x="19866" y="43617"/>
                  </a:cubicBezTo>
                  <a:cubicBezTo>
                    <a:pt x="8235" y="43617"/>
                    <a:pt x="0" y="55945"/>
                    <a:pt x="5178" y="71056"/>
                  </a:cubicBezTo>
                  <a:cubicBezTo>
                    <a:pt x="10966" y="87908"/>
                    <a:pt x="21705" y="104732"/>
                    <a:pt x="30847" y="118527"/>
                  </a:cubicBezTo>
                  <a:cubicBezTo>
                    <a:pt x="42587" y="105895"/>
                    <a:pt x="38340" y="93859"/>
                    <a:pt x="39990" y="78495"/>
                  </a:cubicBezTo>
                  <a:cubicBezTo>
                    <a:pt x="55219" y="77927"/>
                    <a:pt x="59547" y="71678"/>
                    <a:pt x="73125" y="67350"/>
                  </a:cubicBezTo>
                  <a:cubicBezTo>
                    <a:pt x="77763" y="65732"/>
                    <a:pt x="82955" y="65114"/>
                    <a:pt x="88283" y="65114"/>
                  </a:cubicBezTo>
                  <a:cubicBezTo>
                    <a:pt x="94173" y="65114"/>
                    <a:pt x="100229" y="65869"/>
                    <a:pt x="105882" y="66864"/>
                  </a:cubicBezTo>
                  <a:cubicBezTo>
                    <a:pt x="112148" y="68205"/>
                    <a:pt x="121261" y="70470"/>
                    <a:pt x="129523" y="70470"/>
                  </a:cubicBezTo>
                  <a:cubicBezTo>
                    <a:pt x="133422" y="70470"/>
                    <a:pt x="137131" y="69966"/>
                    <a:pt x="140261" y="68622"/>
                  </a:cubicBezTo>
                  <a:cubicBezTo>
                    <a:pt x="152134" y="62816"/>
                    <a:pt x="151847" y="48033"/>
                    <a:pt x="139751" y="46545"/>
                  </a:cubicBezTo>
                  <a:lnTo>
                    <a:pt x="139751" y="46545"/>
                  </a:lnTo>
                  <a:cubicBezTo>
                    <a:pt x="147079" y="44629"/>
                    <a:pt x="150581" y="36210"/>
                    <a:pt x="149106" y="29455"/>
                  </a:cubicBezTo>
                  <a:cubicBezTo>
                    <a:pt x="146888" y="23132"/>
                    <a:pt x="142573" y="20779"/>
                    <a:pt x="136866" y="20779"/>
                  </a:cubicBezTo>
                  <a:cubicBezTo>
                    <a:pt x="133735" y="20779"/>
                    <a:pt x="130184" y="21488"/>
                    <a:pt x="126331" y="22638"/>
                  </a:cubicBezTo>
                  <a:cubicBezTo>
                    <a:pt x="136718" y="14632"/>
                    <a:pt x="131660" y="1107"/>
                    <a:pt x="118622" y="52"/>
                  </a:cubicBezTo>
                  <a:cubicBezTo>
                    <a:pt x="118197" y="18"/>
                    <a:pt x="117778" y="1"/>
                    <a:pt x="1173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7" name="Google Shape;1037;p32"/>
            <p:cNvSpPr/>
            <p:nvPr/>
          </p:nvSpPr>
          <p:spPr>
            <a:xfrm>
              <a:off x="993918" y="2635779"/>
              <a:ext cx="975395" cy="515326"/>
            </a:xfrm>
            <a:custGeom>
              <a:avLst/>
              <a:gdLst/>
              <a:ahLst/>
              <a:cxnLst/>
              <a:rect l="l" t="t" r="r" b="b"/>
              <a:pathLst>
                <a:path w="68138" h="35999" extrusionOk="0">
                  <a:moveTo>
                    <a:pt x="57238" y="1"/>
                  </a:moveTo>
                  <a:cubicBezTo>
                    <a:pt x="57057" y="1"/>
                    <a:pt x="56876" y="6"/>
                    <a:pt x="56696" y="17"/>
                  </a:cubicBezTo>
                  <a:cubicBezTo>
                    <a:pt x="55424" y="98"/>
                    <a:pt x="54153" y="423"/>
                    <a:pt x="52990" y="910"/>
                  </a:cubicBezTo>
                  <a:cubicBezTo>
                    <a:pt x="53868" y="715"/>
                    <a:pt x="54768" y="608"/>
                    <a:pt x="55656" y="608"/>
                  </a:cubicBezTo>
                  <a:cubicBezTo>
                    <a:pt x="57228" y="608"/>
                    <a:pt x="58763" y="944"/>
                    <a:pt x="60077" y="1721"/>
                  </a:cubicBezTo>
                  <a:cubicBezTo>
                    <a:pt x="62105" y="2858"/>
                    <a:pt x="63566" y="4886"/>
                    <a:pt x="64134" y="7104"/>
                  </a:cubicBezTo>
                  <a:cubicBezTo>
                    <a:pt x="64756" y="9268"/>
                    <a:pt x="64432" y="11703"/>
                    <a:pt x="63160" y="13082"/>
                  </a:cubicBezTo>
                  <a:cubicBezTo>
                    <a:pt x="62273" y="14105"/>
                    <a:pt x="60890" y="14508"/>
                    <a:pt x="59385" y="14508"/>
                  </a:cubicBezTo>
                  <a:cubicBezTo>
                    <a:pt x="58780" y="14508"/>
                    <a:pt x="58155" y="14443"/>
                    <a:pt x="57534" y="14326"/>
                  </a:cubicBezTo>
                  <a:cubicBezTo>
                    <a:pt x="57441" y="14309"/>
                    <a:pt x="57346" y="14301"/>
                    <a:pt x="57252" y="14301"/>
                  </a:cubicBezTo>
                  <a:cubicBezTo>
                    <a:pt x="56612" y="14301"/>
                    <a:pt x="55985" y="14694"/>
                    <a:pt x="55749" y="15354"/>
                  </a:cubicBezTo>
                  <a:cubicBezTo>
                    <a:pt x="55451" y="16166"/>
                    <a:pt x="55884" y="17058"/>
                    <a:pt x="56696" y="17383"/>
                  </a:cubicBezTo>
                  <a:lnTo>
                    <a:pt x="56912" y="17437"/>
                  </a:lnTo>
                  <a:lnTo>
                    <a:pt x="58048" y="17843"/>
                  </a:lnTo>
                  <a:cubicBezTo>
                    <a:pt x="58454" y="17978"/>
                    <a:pt x="58832" y="18113"/>
                    <a:pt x="59157" y="18330"/>
                  </a:cubicBezTo>
                  <a:lnTo>
                    <a:pt x="60212" y="18871"/>
                  </a:lnTo>
                  <a:lnTo>
                    <a:pt x="61159" y="19547"/>
                  </a:lnTo>
                  <a:cubicBezTo>
                    <a:pt x="62349" y="20494"/>
                    <a:pt x="63268" y="21684"/>
                    <a:pt x="63728" y="23036"/>
                  </a:cubicBezTo>
                  <a:cubicBezTo>
                    <a:pt x="64675" y="25687"/>
                    <a:pt x="63674" y="28879"/>
                    <a:pt x="61375" y="30475"/>
                  </a:cubicBezTo>
                  <a:cubicBezTo>
                    <a:pt x="59720" y="31643"/>
                    <a:pt x="57505" y="32040"/>
                    <a:pt x="55113" y="32040"/>
                  </a:cubicBezTo>
                  <a:cubicBezTo>
                    <a:pt x="54181" y="32040"/>
                    <a:pt x="53223" y="31980"/>
                    <a:pt x="52259" y="31881"/>
                  </a:cubicBezTo>
                  <a:cubicBezTo>
                    <a:pt x="48851" y="31557"/>
                    <a:pt x="45362" y="30745"/>
                    <a:pt x="41927" y="29880"/>
                  </a:cubicBezTo>
                  <a:lnTo>
                    <a:pt x="36625" y="28554"/>
                  </a:lnTo>
                  <a:cubicBezTo>
                    <a:pt x="34786" y="28203"/>
                    <a:pt x="33028" y="27824"/>
                    <a:pt x="31242" y="27526"/>
                  </a:cubicBezTo>
                  <a:cubicBezTo>
                    <a:pt x="27712" y="26916"/>
                    <a:pt x="24130" y="26227"/>
                    <a:pt x="20419" y="26227"/>
                  </a:cubicBezTo>
                  <a:cubicBezTo>
                    <a:pt x="20348" y="26227"/>
                    <a:pt x="20277" y="26227"/>
                    <a:pt x="20206" y="26228"/>
                  </a:cubicBezTo>
                  <a:cubicBezTo>
                    <a:pt x="20106" y="26227"/>
                    <a:pt x="20006" y="26226"/>
                    <a:pt x="19906" y="26226"/>
                  </a:cubicBezTo>
                  <a:cubicBezTo>
                    <a:pt x="16218" y="26226"/>
                    <a:pt x="12518" y="27190"/>
                    <a:pt x="9305" y="28744"/>
                  </a:cubicBezTo>
                  <a:cubicBezTo>
                    <a:pt x="5951" y="30312"/>
                    <a:pt x="2895" y="32341"/>
                    <a:pt x="1" y="34532"/>
                  </a:cubicBezTo>
                  <a:cubicBezTo>
                    <a:pt x="3246" y="32882"/>
                    <a:pt x="6519" y="31313"/>
                    <a:pt x="9873" y="30150"/>
                  </a:cubicBezTo>
                  <a:cubicBezTo>
                    <a:pt x="12581" y="29262"/>
                    <a:pt x="15305" y="28721"/>
                    <a:pt x="18074" y="28721"/>
                  </a:cubicBezTo>
                  <a:cubicBezTo>
                    <a:pt x="18764" y="28721"/>
                    <a:pt x="19456" y="28755"/>
                    <a:pt x="20152" y="28825"/>
                  </a:cubicBezTo>
                  <a:cubicBezTo>
                    <a:pt x="23587" y="29095"/>
                    <a:pt x="27077" y="29961"/>
                    <a:pt x="30566" y="30799"/>
                  </a:cubicBezTo>
                  <a:lnTo>
                    <a:pt x="35814" y="32044"/>
                  </a:lnTo>
                  <a:lnTo>
                    <a:pt x="40980" y="33531"/>
                  </a:lnTo>
                  <a:cubicBezTo>
                    <a:pt x="44496" y="34532"/>
                    <a:pt x="48121" y="35398"/>
                    <a:pt x="51908" y="35803"/>
                  </a:cubicBezTo>
                  <a:cubicBezTo>
                    <a:pt x="53023" y="35915"/>
                    <a:pt x="54147" y="35998"/>
                    <a:pt x="55297" y="35998"/>
                  </a:cubicBezTo>
                  <a:cubicBezTo>
                    <a:pt x="56100" y="35998"/>
                    <a:pt x="56916" y="35958"/>
                    <a:pt x="57750" y="35858"/>
                  </a:cubicBezTo>
                  <a:cubicBezTo>
                    <a:pt x="59779" y="35641"/>
                    <a:pt x="61862" y="34965"/>
                    <a:pt x="63701" y="33639"/>
                  </a:cubicBezTo>
                  <a:cubicBezTo>
                    <a:pt x="65487" y="32314"/>
                    <a:pt x="66839" y="30394"/>
                    <a:pt x="67488" y="28257"/>
                  </a:cubicBezTo>
                  <a:cubicBezTo>
                    <a:pt x="68137" y="26147"/>
                    <a:pt x="68029" y="23794"/>
                    <a:pt x="67218" y="21738"/>
                  </a:cubicBezTo>
                  <a:cubicBezTo>
                    <a:pt x="66433" y="19682"/>
                    <a:pt x="64946" y="17951"/>
                    <a:pt x="63268" y="16734"/>
                  </a:cubicBezTo>
                  <a:cubicBezTo>
                    <a:pt x="63187" y="16707"/>
                    <a:pt x="63133" y="16626"/>
                    <a:pt x="63052" y="16598"/>
                  </a:cubicBezTo>
                  <a:cubicBezTo>
                    <a:pt x="63891" y="16166"/>
                    <a:pt x="64648" y="15544"/>
                    <a:pt x="65243" y="14786"/>
                  </a:cubicBezTo>
                  <a:cubicBezTo>
                    <a:pt x="66190" y="13515"/>
                    <a:pt x="66650" y="12000"/>
                    <a:pt x="66704" y="10567"/>
                  </a:cubicBezTo>
                  <a:cubicBezTo>
                    <a:pt x="66785" y="9133"/>
                    <a:pt x="66541" y="7726"/>
                    <a:pt x="66055" y="6455"/>
                  </a:cubicBezTo>
                  <a:cubicBezTo>
                    <a:pt x="65081" y="3885"/>
                    <a:pt x="63079" y="1694"/>
                    <a:pt x="60591" y="667"/>
                  </a:cubicBezTo>
                  <a:cubicBezTo>
                    <a:pt x="59516" y="223"/>
                    <a:pt x="58381" y="1"/>
                    <a:pt x="57238" y="1"/>
                  </a:cubicBezTo>
                  <a:close/>
                </a:path>
              </a:pathLst>
            </a:custGeom>
            <a:solidFill>
              <a:srgbClr val="F9FDFF">
                <a:alpha val="308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8" name="Google Shape;1038;p32"/>
            <p:cNvSpPr/>
            <p:nvPr/>
          </p:nvSpPr>
          <p:spPr>
            <a:xfrm>
              <a:off x="901758" y="4531800"/>
              <a:ext cx="38736" cy="119273"/>
            </a:xfrm>
            <a:custGeom>
              <a:avLst/>
              <a:gdLst/>
              <a:ahLst/>
              <a:cxnLst/>
              <a:rect l="l" t="t" r="r" b="b"/>
              <a:pathLst>
                <a:path w="2706" h="8332" extrusionOk="0">
                  <a:moveTo>
                    <a:pt x="893" y="0"/>
                  </a:moveTo>
                  <a:cubicBezTo>
                    <a:pt x="515" y="812"/>
                    <a:pt x="298" y="1488"/>
                    <a:pt x="190" y="2110"/>
                  </a:cubicBezTo>
                  <a:cubicBezTo>
                    <a:pt x="55" y="2840"/>
                    <a:pt x="1" y="3517"/>
                    <a:pt x="55" y="4193"/>
                  </a:cubicBezTo>
                  <a:cubicBezTo>
                    <a:pt x="82" y="4869"/>
                    <a:pt x="190" y="5572"/>
                    <a:pt x="379" y="6248"/>
                  </a:cubicBezTo>
                  <a:cubicBezTo>
                    <a:pt x="596" y="6952"/>
                    <a:pt x="893" y="7628"/>
                    <a:pt x="1434" y="8331"/>
                  </a:cubicBezTo>
                  <a:cubicBezTo>
                    <a:pt x="1975" y="7628"/>
                    <a:pt x="2246" y="6925"/>
                    <a:pt x="2435" y="6221"/>
                  </a:cubicBezTo>
                  <a:cubicBezTo>
                    <a:pt x="2652" y="5491"/>
                    <a:pt x="2706" y="4788"/>
                    <a:pt x="2679" y="4085"/>
                  </a:cubicBezTo>
                  <a:cubicBezTo>
                    <a:pt x="2652" y="3381"/>
                    <a:pt x="2516" y="2651"/>
                    <a:pt x="2246" y="1948"/>
                  </a:cubicBezTo>
                  <a:cubicBezTo>
                    <a:pt x="1975" y="1271"/>
                    <a:pt x="1597" y="541"/>
                    <a:pt x="893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9" name="Google Shape;1039;p32"/>
            <p:cNvSpPr/>
            <p:nvPr/>
          </p:nvSpPr>
          <p:spPr>
            <a:xfrm>
              <a:off x="1098074" y="4484561"/>
              <a:ext cx="38736" cy="115007"/>
            </a:xfrm>
            <a:custGeom>
              <a:avLst/>
              <a:gdLst/>
              <a:ahLst/>
              <a:cxnLst/>
              <a:rect l="l" t="t" r="r" b="b"/>
              <a:pathLst>
                <a:path w="2706" h="8034" extrusionOk="0">
                  <a:moveTo>
                    <a:pt x="866" y="0"/>
                  </a:moveTo>
                  <a:cubicBezTo>
                    <a:pt x="488" y="812"/>
                    <a:pt x="325" y="1461"/>
                    <a:pt x="163" y="2110"/>
                  </a:cubicBezTo>
                  <a:cubicBezTo>
                    <a:pt x="55" y="2786"/>
                    <a:pt x="1" y="3435"/>
                    <a:pt x="28" y="4058"/>
                  </a:cubicBezTo>
                  <a:cubicBezTo>
                    <a:pt x="55" y="4707"/>
                    <a:pt x="163" y="5356"/>
                    <a:pt x="352" y="6032"/>
                  </a:cubicBezTo>
                  <a:cubicBezTo>
                    <a:pt x="569" y="6681"/>
                    <a:pt x="866" y="7358"/>
                    <a:pt x="1407" y="8034"/>
                  </a:cubicBezTo>
                  <a:cubicBezTo>
                    <a:pt x="1948" y="7358"/>
                    <a:pt x="2219" y="6681"/>
                    <a:pt x="2435" y="6005"/>
                  </a:cubicBezTo>
                  <a:cubicBezTo>
                    <a:pt x="2625" y="5329"/>
                    <a:pt x="2706" y="4598"/>
                    <a:pt x="2652" y="3922"/>
                  </a:cubicBezTo>
                  <a:cubicBezTo>
                    <a:pt x="2625" y="3246"/>
                    <a:pt x="2489" y="2543"/>
                    <a:pt x="2219" y="1867"/>
                  </a:cubicBezTo>
                  <a:cubicBezTo>
                    <a:pt x="1948" y="1190"/>
                    <a:pt x="1543" y="541"/>
                    <a:pt x="866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0" name="Google Shape;1040;p32"/>
            <p:cNvSpPr/>
            <p:nvPr/>
          </p:nvSpPr>
          <p:spPr>
            <a:xfrm>
              <a:off x="647753" y="5113777"/>
              <a:ext cx="38736" cy="115007"/>
            </a:xfrm>
            <a:custGeom>
              <a:avLst/>
              <a:gdLst/>
              <a:ahLst/>
              <a:cxnLst/>
              <a:rect l="l" t="t" r="r" b="b"/>
              <a:pathLst>
                <a:path w="2706" h="8034" extrusionOk="0">
                  <a:moveTo>
                    <a:pt x="893" y="0"/>
                  </a:moveTo>
                  <a:cubicBezTo>
                    <a:pt x="514" y="812"/>
                    <a:pt x="352" y="1461"/>
                    <a:pt x="163" y="2110"/>
                  </a:cubicBezTo>
                  <a:cubicBezTo>
                    <a:pt x="82" y="2786"/>
                    <a:pt x="1" y="3435"/>
                    <a:pt x="28" y="4057"/>
                  </a:cubicBezTo>
                  <a:cubicBezTo>
                    <a:pt x="82" y="4707"/>
                    <a:pt x="163" y="5356"/>
                    <a:pt x="379" y="6032"/>
                  </a:cubicBezTo>
                  <a:cubicBezTo>
                    <a:pt x="569" y="6681"/>
                    <a:pt x="893" y="7357"/>
                    <a:pt x="1434" y="8034"/>
                  </a:cubicBezTo>
                  <a:cubicBezTo>
                    <a:pt x="1975" y="7357"/>
                    <a:pt x="2246" y="6681"/>
                    <a:pt x="2435" y="6005"/>
                  </a:cubicBezTo>
                  <a:cubicBezTo>
                    <a:pt x="2651" y="5329"/>
                    <a:pt x="2705" y="4598"/>
                    <a:pt x="2678" y="3922"/>
                  </a:cubicBezTo>
                  <a:cubicBezTo>
                    <a:pt x="2651" y="3246"/>
                    <a:pt x="2516" y="2543"/>
                    <a:pt x="2246" y="1866"/>
                  </a:cubicBezTo>
                  <a:cubicBezTo>
                    <a:pt x="1975" y="1190"/>
                    <a:pt x="1569" y="541"/>
                    <a:pt x="893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1" name="Google Shape;1041;p32"/>
            <p:cNvSpPr/>
            <p:nvPr/>
          </p:nvSpPr>
          <p:spPr>
            <a:xfrm>
              <a:off x="976883" y="4358718"/>
              <a:ext cx="38736" cy="115007"/>
            </a:xfrm>
            <a:custGeom>
              <a:avLst/>
              <a:gdLst/>
              <a:ahLst/>
              <a:cxnLst/>
              <a:rect l="l" t="t" r="r" b="b"/>
              <a:pathLst>
                <a:path w="2706" h="8034" extrusionOk="0">
                  <a:moveTo>
                    <a:pt x="893" y="0"/>
                  </a:moveTo>
                  <a:cubicBezTo>
                    <a:pt x="514" y="812"/>
                    <a:pt x="352" y="1461"/>
                    <a:pt x="163" y="2110"/>
                  </a:cubicBezTo>
                  <a:cubicBezTo>
                    <a:pt x="81" y="2786"/>
                    <a:pt x="0" y="3435"/>
                    <a:pt x="27" y="4058"/>
                  </a:cubicBezTo>
                  <a:cubicBezTo>
                    <a:pt x="81" y="4707"/>
                    <a:pt x="163" y="5356"/>
                    <a:pt x="379" y="6032"/>
                  </a:cubicBezTo>
                  <a:cubicBezTo>
                    <a:pt x="568" y="6681"/>
                    <a:pt x="893" y="7358"/>
                    <a:pt x="1434" y="8034"/>
                  </a:cubicBezTo>
                  <a:cubicBezTo>
                    <a:pt x="1975" y="7358"/>
                    <a:pt x="2245" y="6681"/>
                    <a:pt x="2435" y="6005"/>
                  </a:cubicBezTo>
                  <a:cubicBezTo>
                    <a:pt x="2651" y="5329"/>
                    <a:pt x="2705" y="4599"/>
                    <a:pt x="2678" y="3922"/>
                  </a:cubicBezTo>
                  <a:cubicBezTo>
                    <a:pt x="2651" y="3246"/>
                    <a:pt x="2516" y="2543"/>
                    <a:pt x="2245" y="1867"/>
                  </a:cubicBezTo>
                  <a:cubicBezTo>
                    <a:pt x="1975" y="1190"/>
                    <a:pt x="1569" y="541"/>
                    <a:pt x="893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2" name="Google Shape;1042;p32"/>
            <p:cNvSpPr/>
            <p:nvPr/>
          </p:nvSpPr>
          <p:spPr>
            <a:xfrm>
              <a:off x="958689" y="4752509"/>
              <a:ext cx="37563" cy="111915"/>
            </a:xfrm>
            <a:custGeom>
              <a:avLst/>
              <a:gdLst/>
              <a:ahLst/>
              <a:cxnLst/>
              <a:rect l="l" t="t" r="r" b="b"/>
              <a:pathLst>
                <a:path w="2624" h="7818" extrusionOk="0">
                  <a:moveTo>
                    <a:pt x="1298" y="0"/>
                  </a:moveTo>
                  <a:cubicBezTo>
                    <a:pt x="757" y="622"/>
                    <a:pt x="460" y="1271"/>
                    <a:pt x="271" y="1948"/>
                  </a:cubicBezTo>
                  <a:cubicBezTo>
                    <a:pt x="81" y="2597"/>
                    <a:pt x="0" y="3273"/>
                    <a:pt x="0" y="3895"/>
                  </a:cubicBezTo>
                  <a:cubicBezTo>
                    <a:pt x="0" y="4544"/>
                    <a:pt x="54" y="5221"/>
                    <a:pt x="271" y="5870"/>
                  </a:cubicBezTo>
                  <a:cubicBezTo>
                    <a:pt x="460" y="6519"/>
                    <a:pt x="757" y="7195"/>
                    <a:pt x="1298" y="7817"/>
                  </a:cubicBezTo>
                  <a:cubicBezTo>
                    <a:pt x="1893" y="7195"/>
                    <a:pt x="2164" y="6519"/>
                    <a:pt x="2353" y="5870"/>
                  </a:cubicBezTo>
                  <a:cubicBezTo>
                    <a:pt x="2516" y="5221"/>
                    <a:pt x="2624" y="4544"/>
                    <a:pt x="2624" y="3895"/>
                  </a:cubicBezTo>
                  <a:cubicBezTo>
                    <a:pt x="2624" y="3273"/>
                    <a:pt x="2570" y="2597"/>
                    <a:pt x="2353" y="1948"/>
                  </a:cubicBezTo>
                  <a:cubicBezTo>
                    <a:pt x="2164" y="1299"/>
                    <a:pt x="1839" y="622"/>
                    <a:pt x="1298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3" name="Google Shape;1043;p32"/>
            <p:cNvSpPr/>
            <p:nvPr/>
          </p:nvSpPr>
          <p:spPr>
            <a:xfrm>
              <a:off x="744551" y="4682809"/>
              <a:ext cx="38350" cy="111528"/>
            </a:xfrm>
            <a:custGeom>
              <a:avLst/>
              <a:gdLst/>
              <a:ahLst/>
              <a:cxnLst/>
              <a:rect l="l" t="t" r="r" b="b"/>
              <a:pathLst>
                <a:path w="2679" h="7791" extrusionOk="0">
                  <a:moveTo>
                    <a:pt x="839" y="0"/>
                  </a:moveTo>
                  <a:cubicBezTo>
                    <a:pt x="488" y="758"/>
                    <a:pt x="271" y="1407"/>
                    <a:pt x="163" y="2002"/>
                  </a:cubicBezTo>
                  <a:cubicBezTo>
                    <a:pt x="28" y="2651"/>
                    <a:pt x="1" y="3300"/>
                    <a:pt x="28" y="3949"/>
                  </a:cubicBezTo>
                  <a:cubicBezTo>
                    <a:pt x="82" y="4572"/>
                    <a:pt x="163" y="5221"/>
                    <a:pt x="380" y="5870"/>
                  </a:cubicBezTo>
                  <a:cubicBezTo>
                    <a:pt x="569" y="6465"/>
                    <a:pt x="893" y="7141"/>
                    <a:pt x="1434" y="7790"/>
                  </a:cubicBezTo>
                  <a:cubicBezTo>
                    <a:pt x="1975" y="7114"/>
                    <a:pt x="2246" y="6465"/>
                    <a:pt x="2435" y="5789"/>
                  </a:cubicBezTo>
                  <a:cubicBezTo>
                    <a:pt x="2598" y="5167"/>
                    <a:pt x="2679" y="4490"/>
                    <a:pt x="2652" y="3814"/>
                  </a:cubicBezTo>
                  <a:cubicBezTo>
                    <a:pt x="2598" y="3138"/>
                    <a:pt x="2462" y="2462"/>
                    <a:pt x="2192" y="1813"/>
                  </a:cubicBezTo>
                  <a:cubicBezTo>
                    <a:pt x="1921" y="1163"/>
                    <a:pt x="1516" y="487"/>
                    <a:pt x="839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4" name="Google Shape;1044;p32"/>
            <p:cNvSpPr/>
            <p:nvPr/>
          </p:nvSpPr>
          <p:spPr>
            <a:xfrm>
              <a:off x="840590" y="4848148"/>
              <a:ext cx="37563" cy="110369"/>
            </a:xfrm>
            <a:custGeom>
              <a:avLst/>
              <a:gdLst/>
              <a:ahLst/>
              <a:cxnLst/>
              <a:rect l="l" t="t" r="r" b="b"/>
              <a:pathLst>
                <a:path w="2624" h="7710" extrusionOk="0">
                  <a:moveTo>
                    <a:pt x="1298" y="0"/>
                  </a:moveTo>
                  <a:cubicBezTo>
                    <a:pt x="730" y="649"/>
                    <a:pt x="460" y="1299"/>
                    <a:pt x="271" y="1921"/>
                  </a:cubicBezTo>
                  <a:cubicBezTo>
                    <a:pt x="81" y="2570"/>
                    <a:pt x="0" y="3219"/>
                    <a:pt x="0" y="3868"/>
                  </a:cubicBezTo>
                  <a:cubicBezTo>
                    <a:pt x="0" y="4490"/>
                    <a:pt x="54" y="5140"/>
                    <a:pt x="271" y="5789"/>
                  </a:cubicBezTo>
                  <a:cubicBezTo>
                    <a:pt x="460" y="6438"/>
                    <a:pt x="757" y="7060"/>
                    <a:pt x="1298" y="7709"/>
                  </a:cubicBezTo>
                  <a:cubicBezTo>
                    <a:pt x="1866" y="7060"/>
                    <a:pt x="2164" y="6438"/>
                    <a:pt x="2353" y="5789"/>
                  </a:cubicBezTo>
                  <a:cubicBezTo>
                    <a:pt x="2516" y="5140"/>
                    <a:pt x="2624" y="4490"/>
                    <a:pt x="2624" y="3868"/>
                  </a:cubicBezTo>
                  <a:cubicBezTo>
                    <a:pt x="2624" y="3219"/>
                    <a:pt x="2543" y="2570"/>
                    <a:pt x="2353" y="1921"/>
                  </a:cubicBezTo>
                  <a:cubicBezTo>
                    <a:pt x="2164" y="1272"/>
                    <a:pt x="1839" y="649"/>
                    <a:pt x="1298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5" name="Google Shape;1045;p32"/>
            <p:cNvSpPr/>
            <p:nvPr/>
          </p:nvSpPr>
          <p:spPr>
            <a:xfrm>
              <a:off x="646980" y="4922099"/>
              <a:ext cx="38736" cy="122765"/>
            </a:xfrm>
            <a:custGeom>
              <a:avLst/>
              <a:gdLst/>
              <a:ahLst/>
              <a:cxnLst/>
              <a:rect l="l" t="t" r="r" b="b"/>
              <a:pathLst>
                <a:path w="2706" h="8576" extrusionOk="0">
                  <a:moveTo>
                    <a:pt x="1272" y="1"/>
                  </a:moveTo>
                  <a:cubicBezTo>
                    <a:pt x="731" y="758"/>
                    <a:pt x="460" y="1461"/>
                    <a:pt x="271" y="2138"/>
                  </a:cubicBezTo>
                  <a:cubicBezTo>
                    <a:pt x="55" y="2841"/>
                    <a:pt x="0" y="3598"/>
                    <a:pt x="28" y="4329"/>
                  </a:cubicBezTo>
                  <a:cubicBezTo>
                    <a:pt x="55" y="5086"/>
                    <a:pt x="190" y="5816"/>
                    <a:pt x="460" y="6547"/>
                  </a:cubicBezTo>
                  <a:cubicBezTo>
                    <a:pt x="731" y="7250"/>
                    <a:pt x="1137" y="7953"/>
                    <a:pt x="1813" y="8575"/>
                  </a:cubicBezTo>
                  <a:cubicBezTo>
                    <a:pt x="2218" y="7764"/>
                    <a:pt x="2381" y="7033"/>
                    <a:pt x="2516" y="6330"/>
                  </a:cubicBezTo>
                  <a:cubicBezTo>
                    <a:pt x="2651" y="5627"/>
                    <a:pt x="2705" y="4951"/>
                    <a:pt x="2651" y="4247"/>
                  </a:cubicBezTo>
                  <a:cubicBezTo>
                    <a:pt x="2624" y="3571"/>
                    <a:pt x="2516" y="2841"/>
                    <a:pt x="2327" y="2138"/>
                  </a:cubicBezTo>
                  <a:cubicBezTo>
                    <a:pt x="2110" y="1434"/>
                    <a:pt x="1813" y="731"/>
                    <a:pt x="1272" y="1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6" name="Google Shape;1046;p32"/>
            <p:cNvSpPr/>
            <p:nvPr/>
          </p:nvSpPr>
          <p:spPr>
            <a:xfrm>
              <a:off x="771277" y="5056073"/>
              <a:ext cx="37963" cy="99532"/>
            </a:xfrm>
            <a:custGeom>
              <a:avLst/>
              <a:gdLst/>
              <a:ahLst/>
              <a:cxnLst/>
              <a:rect l="l" t="t" r="r" b="b"/>
              <a:pathLst>
                <a:path w="2652" h="6953" extrusionOk="0">
                  <a:moveTo>
                    <a:pt x="839" y="1"/>
                  </a:moveTo>
                  <a:cubicBezTo>
                    <a:pt x="460" y="677"/>
                    <a:pt x="271" y="1299"/>
                    <a:pt x="163" y="1840"/>
                  </a:cubicBezTo>
                  <a:cubicBezTo>
                    <a:pt x="27" y="2408"/>
                    <a:pt x="0" y="2949"/>
                    <a:pt x="27" y="3517"/>
                  </a:cubicBezTo>
                  <a:cubicBezTo>
                    <a:pt x="54" y="4112"/>
                    <a:pt x="163" y="4653"/>
                    <a:pt x="379" y="5221"/>
                  </a:cubicBezTo>
                  <a:cubicBezTo>
                    <a:pt x="568" y="5789"/>
                    <a:pt x="866" y="6357"/>
                    <a:pt x="1407" y="6952"/>
                  </a:cubicBezTo>
                  <a:cubicBezTo>
                    <a:pt x="1948" y="6357"/>
                    <a:pt x="2218" y="5789"/>
                    <a:pt x="2435" y="5194"/>
                  </a:cubicBezTo>
                  <a:cubicBezTo>
                    <a:pt x="2597" y="4626"/>
                    <a:pt x="2651" y="4004"/>
                    <a:pt x="2624" y="3382"/>
                  </a:cubicBezTo>
                  <a:cubicBezTo>
                    <a:pt x="2597" y="2787"/>
                    <a:pt x="2462" y="2192"/>
                    <a:pt x="2191" y="1597"/>
                  </a:cubicBezTo>
                  <a:cubicBezTo>
                    <a:pt x="1894" y="1029"/>
                    <a:pt x="1515" y="461"/>
                    <a:pt x="839" y="1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7" name="Google Shape;1047;p32"/>
            <p:cNvSpPr/>
            <p:nvPr/>
          </p:nvSpPr>
          <p:spPr>
            <a:xfrm>
              <a:off x="2157871" y="4232102"/>
              <a:ext cx="37963" cy="92933"/>
            </a:xfrm>
            <a:custGeom>
              <a:avLst/>
              <a:gdLst/>
              <a:ahLst/>
              <a:cxnLst/>
              <a:rect l="l" t="t" r="r" b="b"/>
              <a:pathLst>
                <a:path w="2652" h="6492" extrusionOk="0">
                  <a:moveTo>
                    <a:pt x="1326" y="0"/>
                  </a:moveTo>
                  <a:cubicBezTo>
                    <a:pt x="785" y="541"/>
                    <a:pt x="514" y="1082"/>
                    <a:pt x="271" y="1623"/>
                  </a:cubicBezTo>
                  <a:cubicBezTo>
                    <a:pt x="108" y="2164"/>
                    <a:pt x="0" y="2705"/>
                    <a:pt x="0" y="3246"/>
                  </a:cubicBezTo>
                  <a:cubicBezTo>
                    <a:pt x="0" y="3787"/>
                    <a:pt x="54" y="4328"/>
                    <a:pt x="271" y="4869"/>
                  </a:cubicBezTo>
                  <a:cubicBezTo>
                    <a:pt x="487" y="5410"/>
                    <a:pt x="785" y="5951"/>
                    <a:pt x="1326" y="6492"/>
                  </a:cubicBezTo>
                  <a:cubicBezTo>
                    <a:pt x="1894" y="5951"/>
                    <a:pt x="2164" y="5410"/>
                    <a:pt x="2381" y="4869"/>
                  </a:cubicBezTo>
                  <a:cubicBezTo>
                    <a:pt x="2543" y="4328"/>
                    <a:pt x="2651" y="3787"/>
                    <a:pt x="2651" y="3246"/>
                  </a:cubicBezTo>
                  <a:cubicBezTo>
                    <a:pt x="2651" y="2705"/>
                    <a:pt x="2570" y="2164"/>
                    <a:pt x="2381" y="1623"/>
                  </a:cubicBezTo>
                  <a:cubicBezTo>
                    <a:pt x="2164" y="1082"/>
                    <a:pt x="1867" y="541"/>
                    <a:pt x="1326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8" name="Google Shape;1048;p32"/>
            <p:cNvSpPr/>
            <p:nvPr/>
          </p:nvSpPr>
          <p:spPr>
            <a:xfrm>
              <a:off x="2639942" y="3658643"/>
              <a:ext cx="37963" cy="102624"/>
            </a:xfrm>
            <a:custGeom>
              <a:avLst/>
              <a:gdLst/>
              <a:ahLst/>
              <a:cxnLst/>
              <a:rect l="l" t="t" r="r" b="b"/>
              <a:pathLst>
                <a:path w="2652" h="7169" extrusionOk="0">
                  <a:moveTo>
                    <a:pt x="1028" y="0"/>
                  </a:moveTo>
                  <a:cubicBezTo>
                    <a:pt x="623" y="704"/>
                    <a:pt x="406" y="1272"/>
                    <a:pt x="244" y="1894"/>
                  </a:cubicBezTo>
                  <a:cubicBezTo>
                    <a:pt x="109" y="2435"/>
                    <a:pt x="0" y="3003"/>
                    <a:pt x="0" y="3571"/>
                  </a:cubicBezTo>
                  <a:cubicBezTo>
                    <a:pt x="0" y="4139"/>
                    <a:pt x="82" y="4734"/>
                    <a:pt x="244" y="5329"/>
                  </a:cubicBezTo>
                  <a:cubicBezTo>
                    <a:pt x="406" y="5924"/>
                    <a:pt x="677" y="6546"/>
                    <a:pt x="1218" y="7168"/>
                  </a:cubicBezTo>
                  <a:cubicBezTo>
                    <a:pt x="1759" y="6546"/>
                    <a:pt x="2056" y="6005"/>
                    <a:pt x="2300" y="5410"/>
                  </a:cubicBezTo>
                  <a:cubicBezTo>
                    <a:pt x="2543" y="4788"/>
                    <a:pt x="2651" y="4193"/>
                    <a:pt x="2651" y="3571"/>
                  </a:cubicBezTo>
                  <a:cubicBezTo>
                    <a:pt x="2651" y="2922"/>
                    <a:pt x="2543" y="2299"/>
                    <a:pt x="2300" y="1677"/>
                  </a:cubicBezTo>
                  <a:cubicBezTo>
                    <a:pt x="2056" y="1082"/>
                    <a:pt x="1705" y="433"/>
                    <a:pt x="1028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9" name="Google Shape;1049;p32"/>
            <p:cNvSpPr/>
            <p:nvPr/>
          </p:nvSpPr>
          <p:spPr>
            <a:xfrm>
              <a:off x="2780501" y="3737246"/>
              <a:ext cx="37577" cy="110369"/>
            </a:xfrm>
            <a:custGeom>
              <a:avLst/>
              <a:gdLst/>
              <a:ahLst/>
              <a:cxnLst/>
              <a:rect l="l" t="t" r="r" b="b"/>
              <a:pathLst>
                <a:path w="2625" h="7710" extrusionOk="0">
                  <a:moveTo>
                    <a:pt x="1299" y="0"/>
                  </a:moveTo>
                  <a:cubicBezTo>
                    <a:pt x="758" y="649"/>
                    <a:pt x="487" y="1299"/>
                    <a:pt x="244" y="1948"/>
                  </a:cubicBezTo>
                  <a:cubicBezTo>
                    <a:pt x="81" y="2570"/>
                    <a:pt x="0" y="3219"/>
                    <a:pt x="0" y="3868"/>
                  </a:cubicBezTo>
                  <a:cubicBezTo>
                    <a:pt x="0" y="4490"/>
                    <a:pt x="54" y="5140"/>
                    <a:pt x="244" y="5789"/>
                  </a:cubicBezTo>
                  <a:cubicBezTo>
                    <a:pt x="460" y="6438"/>
                    <a:pt x="758" y="7087"/>
                    <a:pt x="1299" y="7709"/>
                  </a:cubicBezTo>
                  <a:cubicBezTo>
                    <a:pt x="1894" y="7087"/>
                    <a:pt x="2137" y="6438"/>
                    <a:pt x="2354" y="5789"/>
                  </a:cubicBezTo>
                  <a:cubicBezTo>
                    <a:pt x="2516" y="5140"/>
                    <a:pt x="2624" y="4490"/>
                    <a:pt x="2624" y="3868"/>
                  </a:cubicBezTo>
                  <a:cubicBezTo>
                    <a:pt x="2624" y="3219"/>
                    <a:pt x="2570" y="2570"/>
                    <a:pt x="2354" y="1948"/>
                  </a:cubicBezTo>
                  <a:cubicBezTo>
                    <a:pt x="2137" y="1299"/>
                    <a:pt x="1840" y="649"/>
                    <a:pt x="1299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0" name="Google Shape;1050;p32"/>
            <p:cNvSpPr/>
            <p:nvPr/>
          </p:nvSpPr>
          <p:spPr>
            <a:xfrm>
              <a:off x="2652339" y="3877805"/>
              <a:ext cx="38336" cy="98745"/>
            </a:xfrm>
            <a:custGeom>
              <a:avLst/>
              <a:gdLst/>
              <a:ahLst/>
              <a:cxnLst/>
              <a:rect l="l" t="t" r="r" b="b"/>
              <a:pathLst>
                <a:path w="2678" h="6898" extrusionOk="0">
                  <a:moveTo>
                    <a:pt x="920" y="0"/>
                  </a:moveTo>
                  <a:cubicBezTo>
                    <a:pt x="514" y="676"/>
                    <a:pt x="325" y="1244"/>
                    <a:pt x="216" y="1812"/>
                  </a:cubicBezTo>
                  <a:cubicBezTo>
                    <a:pt x="81" y="2353"/>
                    <a:pt x="0" y="2894"/>
                    <a:pt x="0" y="3435"/>
                  </a:cubicBezTo>
                  <a:cubicBezTo>
                    <a:pt x="0" y="3976"/>
                    <a:pt x="81" y="4490"/>
                    <a:pt x="216" y="5058"/>
                  </a:cubicBezTo>
                  <a:cubicBezTo>
                    <a:pt x="352" y="5599"/>
                    <a:pt x="514" y="6194"/>
                    <a:pt x="920" y="6898"/>
                  </a:cubicBezTo>
                  <a:cubicBezTo>
                    <a:pt x="1596" y="6465"/>
                    <a:pt x="2002" y="5924"/>
                    <a:pt x="2272" y="5302"/>
                  </a:cubicBezTo>
                  <a:cubicBezTo>
                    <a:pt x="2543" y="4734"/>
                    <a:pt x="2678" y="4084"/>
                    <a:pt x="2678" y="3435"/>
                  </a:cubicBezTo>
                  <a:cubicBezTo>
                    <a:pt x="2678" y="2813"/>
                    <a:pt x="2543" y="2191"/>
                    <a:pt x="2272" y="1596"/>
                  </a:cubicBezTo>
                  <a:cubicBezTo>
                    <a:pt x="1975" y="1001"/>
                    <a:pt x="1596" y="433"/>
                    <a:pt x="920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1" name="Google Shape;1051;p32"/>
            <p:cNvSpPr/>
            <p:nvPr/>
          </p:nvSpPr>
          <p:spPr>
            <a:xfrm>
              <a:off x="2759201" y="4002088"/>
              <a:ext cx="38736" cy="118113"/>
            </a:xfrm>
            <a:custGeom>
              <a:avLst/>
              <a:gdLst/>
              <a:ahLst/>
              <a:cxnLst/>
              <a:rect l="l" t="t" r="r" b="b"/>
              <a:pathLst>
                <a:path w="2706" h="8251" extrusionOk="0">
                  <a:moveTo>
                    <a:pt x="1137" y="1"/>
                  </a:moveTo>
                  <a:cubicBezTo>
                    <a:pt x="758" y="785"/>
                    <a:pt x="542" y="1434"/>
                    <a:pt x="325" y="2084"/>
                  </a:cubicBezTo>
                  <a:cubicBezTo>
                    <a:pt x="163" y="2733"/>
                    <a:pt x="55" y="3382"/>
                    <a:pt x="28" y="4058"/>
                  </a:cubicBezTo>
                  <a:cubicBezTo>
                    <a:pt x="1" y="4734"/>
                    <a:pt x="55" y="5411"/>
                    <a:pt x="190" y="6114"/>
                  </a:cubicBezTo>
                  <a:cubicBezTo>
                    <a:pt x="325" y="6844"/>
                    <a:pt x="596" y="7575"/>
                    <a:pt x="1137" y="8251"/>
                  </a:cubicBezTo>
                  <a:cubicBezTo>
                    <a:pt x="1678" y="7575"/>
                    <a:pt x="2002" y="6925"/>
                    <a:pt x="2246" y="6249"/>
                  </a:cubicBezTo>
                  <a:cubicBezTo>
                    <a:pt x="2489" y="5573"/>
                    <a:pt x="2624" y="4897"/>
                    <a:pt x="2651" y="4193"/>
                  </a:cubicBezTo>
                  <a:cubicBezTo>
                    <a:pt x="2706" y="3490"/>
                    <a:pt x="2624" y="2733"/>
                    <a:pt x="2381" y="2030"/>
                  </a:cubicBezTo>
                  <a:cubicBezTo>
                    <a:pt x="2192" y="1299"/>
                    <a:pt x="1813" y="569"/>
                    <a:pt x="1137" y="1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2" name="Google Shape;1052;p32"/>
            <p:cNvSpPr/>
            <p:nvPr/>
          </p:nvSpPr>
          <p:spPr>
            <a:xfrm>
              <a:off x="2520684" y="4036559"/>
              <a:ext cx="39123" cy="99518"/>
            </a:xfrm>
            <a:custGeom>
              <a:avLst/>
              <a:gdLst/>
              <a:ahLst/>
              <a:cxnLst/>
              <a:rect l="l" t="t" r="r" b="b"/>
              <a:pathLst>
                <a:path w="2733" h="6952" extrusionOk="0">
                  <a:moveTo>
                    <a:pt x="1840" y="0"/>
                  </a:moveTo>
                  <a:cubicBezTo>
                    <a:pt x="1190" y="433"/>
                    <a:pt x="785" y="1001"/>
                    <a:pt x="514" y="1623"/>
                  </a:cubicBezTo>
                  <a:cubicBezTo>
                    <a:pt x="244" y="2191"/>
                    <a:pt x="109" y="2813"/>
                    <a:pt x="81" y="3408"/>
                  </a:cubicBezTo>
                  <a:cubicBezTo>
                    <a:pt x="0" y="4031"/>
                    <a:pt x="109" y="4599"/>
                    <a:pt x="298" y="5194"/>
                  </a:cubicBezTo>
                  <a:cubicBezTo>
                    <a:pt x="460" y="5816"/>
                    <a:pt x="758" y="6384"/>
                    <a:pt x="1299" y="6952"/>
                  </a:cubicBezTo>
                  <a:cubicBezTo>
                    <a:pt x="1840" y="6384"/>
                    <a:pt x="2137" y="5816"/>
                    <a:pt x="2354" y="5248"/>
                  </a:cubicBezTo>
                  <a:cubicBezTo>
                    <a:pt x="2543" y="4653"/>
                    <a:pt x="2651" y="4085"/>
                    <a:pt x="2678" y="3544"/>
                  </a:cubicBezTo>
                  <a:cubicBezTo>
                    <a:pt x="2732" y="2976"/>
                    <a:pt x="2678" y="2435"/>
                    <a:pt x="2543" y="1867"/>
                  </a:cubicBezTo>
                  <a:cubicBezTo>
                    <a:pt x="2408" y="1272"/>
                    <a:pt x="2245" y="704"/>
                    <a:pt x="1840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3" name="Google Shape;1053;p32"/>
            <p:cNvSpPr/>
            <p:nvPr/>
          </p:nvSpPr>
          <p:spPr>
            <a:xfrm>
              <a:off x="2653112" y="4170533"/>
              <a:ext cx="38736" cy="94880"/>
            </a:xfrm>
            <a:custGeom>
              <a:avLst/>
              <a:gdLst/>
              <a:ahLst/>
              <a:cxnLst/>
              <a:rect l="l" t="t" r="r" b="b"/>
              <a:pathLst>
                <a:path w="2706" h="6628" extrusionOk="0">
                  <a:moveTo>
                    <a:pt x="1407" y="0"/>
                  </a:moveTo>
                  <a:cubicBezTo>
                    <a:pt x="866" y="541"/>
                    <a:pt x="568" y="1109"/>
                    <a:pt x="379" y="1650"/>
                  </a:cubicBezTo>
                  <a:cubicBezTo>
                    <a:pt x="162" y="2191"/>
                    <a:pt x="54" y="2705"/>
                    <a:pt x="27" y="3246"/>
                  </a:cubicBezTo>
                  <a:cubicBezTo>
                    <a:pt x="0" y="3787"/>
                    <a:pt x="27" y="4301"/>
                    <a:pt x="162" y="4842"/>
                  </a:cubicBezTo>
                  <a:cubicBezTo>
                    <a:pt x="298" y="5410"/>
                    <a:pt x="460" y="5951"/>
                    <a:pt x="866" y="6627"/>
                  </a:cubicBezTo>
                  <a:cubicBezTo>
                    <a:pt x="1542" y="6222"/>
                    <a:pt x="1948" y="5681"/>
                    <a:pt x="2218" y="5140"/>
                  </a:cubicBezTo>
                  <a:cubicBezTo>
                    <a:pt x="2489" y="4572"/>
                    <a:pt x="2624" y="4004"/>
                    <a:pt x="2678" y="3408"/>
                  </a:cubicBezTo>
                  <a:cubicBezTo>
                    <a:pt x="2705" y="2840"/>
                    <a:pt x="2597" y="2272"/>
                    <a:pt x="2435" y="1704"/>
                  </a:cubicBezTo>
                  <a:cubicBezTo>
                    <a:pt x="2272" y="1109"/>
                    <a:pt x="1948" y="541"/>
                    <a:pt x="1407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4" name="Google Shape;1054;p32"/>
            <p:cNvSpPr/>
            <p:nvPr/>
          </p:nvSpPr>
          <p:spPr>
            <a:xfrm>
              <a:off x="2560952" y="4340122"/>
              <a:ext cx="38736" cy="94880"/>
            </a:xfrm>
            <a:custGeom>
              <a:avLst/>
              <a:gdLst/>
              <a:ahLst/>
              <a:cxnLst/>
              <a:rect l="l" t="t" r="r" b="b"/>
              <a:pathLst>
                <a:path w="2706" h="6628" extrusionOk="0">
                  <a:moveTo>
                    <a:pt x="1434" y="1"/>
                  </a:moveTo>
                  <a:cubicBezTo>
                    <a:pt x="893" y="542"/>
                    <a:pt x="596" y="1110"/>
                    <a:pt x="379" y="1651"/>
                  </a:cubicBezTo>
                  <a:cubicBezTo>
                    <a:pt x="190" y="2192"/>
                    <a:pt x="82" y="2706"/>
                    <a:pt x="55" y="3247"/>
                  </a:cubicBezTo>
                  <a:cubicBezTo>
                    <a:pt x="0" y="3788"/>
                    <a:pt x="55" y="4275"/>
                    <a:pt x="190" y="4816"/>
                  </a:cubicBezTo>
                  <a:cubicBezTo>
                    <a:pt x="325" y="5411"/>
                    <a:pt x="487" y="5952"/>
                    <a:pt x="893" y="6628"/>
                  </a:cubicBezTo>
                  <a:cubicBezTo>
                    <a:pt x="1569" y="6222"/>
                    <a:pt x="1975" y="5681"/>
                    <a:pt x="2246" y="5140"/>
                  </a:cubicBezTo>
                  <a:cubicBezTo>
                    <a:pt x="2516" y="4545"/>
                    <a:pt x="2651" y="3977"/>
                    <a:pt x="2678" y="3409"/>
                  </a:cubicBezTo>
                  <a:cubicBezTo>
                    <a:pt x="2705" y="2841"/>
                    <a:pt x="2624" y="2246"/>
                    <a:pt x="2435" y="1678"/>
                  </a:cubicBezTo>
                  <a:cubicBezTo>
                    <a:pt x="2273" y="1110"/>
                    <a:pt x="1975" y="542"/>
                    <a:pt x="1434" y="1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5" name="Google Shape;1055;p32"/>
            <p:cNvSpPr/>
            <p:nvPr/>
          </p:nvSpPr>
          <p:spPr>
            <a:xfrm>
              <a:off x="2463768" y="4205375"/>
              <a:ext cx="38736" cy="101078"/>
            </a:xfrm>
            <a:custGeom>
              <a:avLst/>
              <a:gdLst/>
              <a:ahLst/>
              <a:cxnLst/>
              <a:rect l="l" t="t" r="r" b="b"/>
              <a:pathLst>
                <a:path w="2706" h="7061" extrusionOk="0">
                  <a:moveTo>
                    <a:pt x="893" y="1"/>
                  </a:moveTo>
                  <a:cubicBezTo>
                    <a:pt x="568" y="704"/>
                    <a:pt x="352" y="1218"/>
                    <a:pt x="216" y="1867"/>
                  </a:cubicBezTo>
                  <a:cubicBezTo>
                    <a:pt x="81" y="2435"/>
                    <a:pt x="0" y="3003"/>
                    <a:pt x="27" y="3598"/>
                  </a:cubicBezTo>
                  <a:cubicBezTo>
                    <a:pt x="81" y="4166"/>
                    <a:pt x="162" y="4734"/>
                    <a:pt x="379" y="5302"/>
                  </a:cubicBezTo>
                  <a:cubicBezTo>
                    <a:pt x="568" y="5897"/>
                    <a:pt x="893" y="6465"/>
                    <a:pt x="1434" y="7061"/>
                  </a:cubicBezTo>
                  <a:cubicBezTo>
                    <a:pt x="1975" y="6465"/>
                    <a:pt x="2245" y="5897"/>
                    <a:pt x="2435" y="5275"/>
                  </a:cubicBezTo>
                  <a:cubicBezTo>
                    <a:pt x="2651" y="4680"/>
                    <a:pt x="2705" y="4058"/>
                    <a:pt x="2678" y="3463"/>
                  </a:cubicBezTo>
                  <a:cubicBezTo>
                    <a:pt x="2651" y="2841"/>
                    <a:pt x="2543" y="2246"/>
                    <a:pt x="2272" y="1624"/>
                  </a:cubicBezTo>
                  <a:cubicBezTo>
                    <a:pt x="2002" y="1056"/>
                    <a:pt x="1623" y="379"/>
                    <a:pt x="893" y="1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6" name="Google Shape;1056;p32"/>
            <p:cNvSpPr/>
            <p:nvPr/>
          </p:nvSpPr>
          <p:spPr>
            <a:xfrm>
              <a:off x="2265505" y="4365288"/>
              <a:ext cx="38736" cy="101078"/>
            </a:xfrm>
            <a:custGeom>
              <a:avLst/>
              <a:gdLst/>
              <a:ahLst/>
              <a:cxnLst/>
              <a:rect l="l" t="t" r="r" b="b"/>
              <a:pathLst>
                <a:path w="2706" h="7061" extrusionOk="0">
                  <a:moveTo>
                    <a:pt x="867" y="1"/>
                  </a:moveTo>
                  <a:cubicBezTo>
                    <a:pt x="569" y="704"/>
                    <a:pt x="326" y="1218"/>
                    <a:pt x="190" y="1840"/>
                  </a:cubicBezTo>
                  <a:cubicBezTo>
                    <a:pt x="55" y="2435"/>
                    <a:pt x="1" y="3003"/>
                    <a:pt x="28" y="3571"/>
                  </a:cubicBezTo>
                  <a:cubicBezTo>
                    <a:pt x="55" y="4140"/>
                    <a:pt x="163" y="4735"/>
                    <a:pt x="353" y="5303"/>
                  </a:cubicBezTo>
                  <a:cubicBezTo>
                    <a:pt x="569" y="5871"/>
                    <a:pt x="867" y="6439"/>
                    <a:pt x="1407" y="7061"/>
                  </a:cubicBezTo>
                  <a:cubicBezTo>
                    <a:pt x="1948" y="6439"/>
                    <a:pt x="2219" y="5871"/>
                    <a:pt x="2435" y="5276"/>
                  </a:cubicBezTo>
                  <a:cubicBezTo>
                    <a:pt x="2625" y="4653"/>
                    <a:pt x="2706" y="4058"/>
                    <a:pt x="2652" y="3436"/>
                  </a:cubicBezTo>
                  <a:cubicBezTo>
                    <a:pt x="2625" y="2841"/>
                    <a:pt x="2517" y="2219"/>
                    <a:pt x="2246" y="1624"/>
                  </a:cubicBezTo>
                  <a:cubicBezTo>
                    <a:pt x="1976" y="1029"/>
                    <a:pt x="1624" y="353"/>
                    <a:pt x="867" y="1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7" name="Google Shape;1057;p32"/>
            <p:cNvSpPr/>
            <p:nvPr/>
          </p:nvSpPr>
          <p:spPr>
            <a:xfrm>
              <a:off x="2159030" y="4510500"/>
              <a:ext cx="38736" cy="101078"/>
            </a:xfrm>
            <a:custGeom>
              <a:avLst/>
              <a:gdLst/>
              <a:ahLst/>
              <a:cxnLst/>
              <a:rect l="l" t="t" r="r" b="b"/>
              <a:pathLst>
                <a:path w="2706" h="7061" extrusionOk="0">
                  <a:moveTo>
                    <a:pt x="866" y="0"/>
                  </a:moveTo>
                  <a:cubicBezTo>
                    <a:pt x="568" y="704"/>
                    <a:pt x="325" y="1218"/>
                    <a:pt x="190" y="1840"/>
                  </a:cubicBezTo>
                  <a:cubicBezTo>
                    <a:pt x="55" y="2435"/>
                    <a:pt x="0" y="3003"/>
                    <a:pt x="27" y="3571"/>
                  </a:cubicBezTo>
                  <a:cubicBezTo>
                    <a:pt x="55" y="4139"/>
                    <a:pt x="163" y="4734"/>
                    <a:pt x="352" y="5302"/>
                  </a:cubicBezTo>
                  <a:cubicBezTo>
                    <a:pt x="568" y="5870"/>
                    <a:pt x="866" y="6438"/>
                    <a:pt x="1407" y="7060"/>
                  </a:cubicBezTo>
                  <a:cubicBezTo>
                    <a:pt x="1948" y="6438"/>
                    <a:pt x="2218" y="5870"/>
                    <a:pt x="2435" y="5275"/>
                  </a:cubicBezTo>
                  <a:cubicBezTo>
                    <a:pt x="2624" y="4653"/>
                    <a:pt x="2705" y="4058"/>
                    <a:pt x="2651" y="3436"/>
                  </a:cubicBezTo>
                  <a:cubicBezTo>
                    <a:pt x="2624" y="2841"/>
                    <a:pt x="2516" y="2218"/>
                    <a:pt x="2246" y="1623"/>
                  </a:cubicBezTo>
                  <a:cubicBezTo>
                    <a:pt x="1975" y="1028"/>
                    <a:pt x="1623" y="352"/>
                    <a:pt x="866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8" name="Google Shape;1058;p32"/>
            <p:cNvSpPr/>
            <p:nvPr/>
          </p:nvSpPr>
          <p:spPr>
            <a:xfrm>
              <a:off x="2066870" y="4660349"/>
              <a:ext cx="38736" cy="101078"/>
            </a:xfrm>
            <a:custGeom>
              <a:avLst/>
              <a:gdLst/>
              <a:ahLst/>
              <a:cxnLst/>
              <a:rect l="l" t="t" r="r" b="b"/>
              <a:pathLst>
                <a:path w="2706" h="7061" extrusionOk="0">
                  <a:moveTo>
                    <a:pt x="893" y="0"/>
                  </a:moveTo>
                  <a:cubicBezTo>
                    <a:pt x="569" y="704"/>
                    <a:pt x="352" y="1218"/>
                    <a:pt x="217" y="1867"/>
                  </a:cubicBezTo>
                  <a:cubicBezTo>
                    <a:pt x="82" y="2435"/>
                    <a:pt x="1" y="3003"/>
                    <a:pt x="28" y="3598"/>
                  </a:cubicBezTo>
                  <a:cubicBezTo>
                    <a:pt x="82" y="4166"/>
                    <a:pt x="163" y="4734"/>
                    <a:pt x="379" y="5302"/>
                  </a:cubicBezTo>
                  <a:cubicBezTo>
                    <a:pt x="569" y="5897"/>
                    <a:pt x="893" y="6465"/>
                    <a:pt x="1434" y="7060"/>
                  </a:cubicBezTo>
                  <a:cubicBezTo>
                    <a:pt x="1975" y="6465"/>
                    <a:pt x="2246" y="5897"/>
                    <a:pt x="2435" y="5275"/>
                  </a:cubicBezTo>
                  <a:cubicBezTo>
                    <a:pt x="2652" y="4680"/>
                    <a:pt x="2706" y="4058"/>
                    <a:pt x="2679" y="3463"/>
                  </a:cubicBezTo>
                  <a:cubicBezTo>
                    <a:pt x="2652" y="2841"/>
                    <a:pt x="2543" y="2246"/>
                    <a:pt x="2273" y="1623"/>
                  </a:cubicBezTo>
                  <a:cubicBezTo>
                    <a:pt x="2002" y="1055"/>
                    <a:pt x="1624" y="379"/>
                    <a:pt x="893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9" name="Google Shape;1059;p32"/>
            <p:cNvSpPr/>
            <p:nvPr/>
          </p:nvSpPr>
          <p:spPr>
            <a:xfrm>
              <a:off x="1960395" y="4520177"/>
              <a:ext cx="38736" cy="101078"/>
            </a:xfrm>
            <a:custGeom>
              <a:avLst/>
              <a:gdLst/>
              <a:ahLst/>
              <a:cxnLst/>
              <a:rect l="l" t="t" r="r" b="b"/>
              <a:pathLst>
                <a:path w="2706" h="7061" extrusionOk="0">
                  <a:moveTo>
                    <a:pt x="893" y="1"/>
                  </a:moveTo>
                  <a:cubicBezTo>
                    <a:pt x="568" y="704"/>
                    <a:pt x="352" y="1218"/>
                    <a:pt x="217" y="1840"/>
                  </a:cubicBezTo>
                  <a:cubicBezTo>
                    <a:pt x="81" y="2435"/>
                    <a:pt x="0" y="3003"/>
                    <a:pt x="27" y="3571"/>
                  </a:cubicBezTo>
                  <a:cubicBezTo>
                    <a:pt x="81" y="4139"/>
                    <a:pt x="162" y="4734"/>
                    <a:pt x="379" y="5302"/>
                  </a:cubicBezTo>
                  <a:cubicBezTo>
                    <a:pt x="568" y="5870"/>
                    <a:pt x="893" y="6438"/>
                    <a:pt x="1434" y="7060"/>
                  </a:cubicBezTo>
                  <a:cubicBezTo>
                    <a:pt x="1975" y="6438"/>
                    <a:pt x="2245" y="5870"/>
                    <a:pt x="2435" y="5275"/>
                  </a:cubicBezTo>
                  <a:cubicBezTo>
                    <a:pt x="2651" y="4653"/>
                    <a:pt x="2705" y="4058"/>
                    <a:pt x="2678" y="3436"/>
                  </a:cubicBezTo>
                  <a:cubicBezTo>
                    <a:pt x="2651" y="2841"/>
                    <a:pt x="2543" y="2219"/>
                    <a:pt x="2272" y="1624"/>
                  </a:cubicBezTo>
                  <a:cubicBezTo>
                    <a:pt x="2002" y="1029"/>
                    <a:pt x="1623" y="352"/>
                    <a:pt x="893" y="1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0" name="Google Shape;1060;p32"/>
            <p:cNvSpPr/>
            <p:nvPr/>
          </p:nvSpPr>
          <p:spPr>
            <a:xfrm>
              <a:off x="2047516" y="4384656"/>
              <a:ext cx="38736" cy="101078"/>
            </a:xfrm>
            <a:custGeom>
              <a:avLst/>
              <a:gdLst/>
              <a:ahLst/>
              <a:cxnLst/>
              <a:rect l="l" t="t" r="r" b="b"/>
              <a:pathLst>
                <a:path w="2706" h="7061" extrusionOk="0">
                  <a:moveTo>
                    <a:pt x="893" y="0"/>
                  </a:moveTo>
                  <a:cubicBezTo>
                    <a:pt x="568" y="704"/>
                    <a:pt x="352" y="1218"/>
                    <a:pt x="217" y="1840"/>
                  </a:cubicBezTo>
                  <a:cubicBezTo>
                    <a:pt x="81" y="2435"/>
                    <a:pt x="0" y="3003"/>
                    <a:pt x="27" y="3571"/>
                  </a:cubicBezTo>
                  <a:cubicBezTo>
                    <a:pt x="81" y="4139"/>
                    <a:pt x="163" y="4734"/>
                    <a:pt x="379" y="5302"/>
                  </a:cubicBezTo>
                  <a:cubicBezTo>
                    <a:pt x="568" y="5870"/>
                    <a:pt x="893" y="6438"/>
                    <a:pt x="1434" y="7060"/>
                  </a:cubicBezTo>
                  <a:cubicBezTo>
                    <a:pt x="1975" y="6438"/>
                    <a:pt x="2245" y="5870"/>
                    <a:pt x="2435" y="5275"/>
                  </a:cubicBezTo>
                  <a:cubicBezTo>
                    <a:pt x="2651" y="4653"/>
                    <a:pt x="2705" y="4058"/>
                    <a:pt x="2678" y="3436"/>
                  </a:cubicBezTo>
                  <a:cubicBezTo>
                    <a:pt x="2651" y="2841"/>
                    <a:pt x="2543" y="2218"/>
                    <a:pt x="2272" y="1623"/>
                  </a:cubicBezTo>
                  <a:cubicBezTo>
                    <a:pt x="2002" y="1028"/>
                    <a:pt x="1623" y="352"/>
                    <a:pt x="893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1" name="Google Shape;1061;p32"/>
            <p:cNvSpPr/>
            <p:nvPr/>
          </p:nvSpPr>
          <p:spPr>
            <a:xfrm>
              <a:off x="1863583" y="4384656"/>
              <a:ext cx="38736" cy="101078"/>
            </a:xfrm>
            <a:custGeom>
              <a:avLst/>
              <a:gdLst/>
              <a:ahLst/>
              <a:cxnLst/>
              <a:rect l="l" t="t" r="r" b="b"/>
              <a:pathLst>
                <a:path w="2706" h="7061" extrusionOk="0">
                  <a:moveTo>
                    <a:pt x="894" y="0"/>
                  </a:moveTo>
                  <a:cubicBezTo>
                    <a:pt x="569" y="704"/>
                    <a:pt x="353" y="1218"/>
                    <a:pt x="217" y="1840"/>
                  </a:cubicBezTo>
                  <a:cubicBezTo>
                    <a:pt x="82" y="2435"/>
                    <a:pt x="1" y="3003"/>
                    <a:pt x="28" y="3571"/>
                  </a:cubicBezTo>
                  <a:cubicBezTo>
                    <a:pt x="82" y="4139"/>
                    <a:pt x="163" y="4734"/>
                    <a:pt x="380" y="5302"/>
                  </a:cubicBezTo>
                  <a:cubicBezTo>
                    <a:pt x="569" y="5870"/>
                    <a:pt x="894" y="6438"/>
                    <a:pt x="1435" y="7060"/>
                  </a:cubicBezTo>
                  <a:cubicBezTo>
                    <a:pt x="1976" y="6438"/>
                    <a:pt x="2246" y="5870"/>
                    <a:pt x="2435" y="5275"/>
                  </a:cubicBezTo>
                  <a:cubicBezTo>
                    <a:pt x="2652" y="4653"/>
                    <a:pt x="2706" y="4058"/>
                    <a:pt x="2679" y="3436"/>
                  </a:cubicBezTo>
                  <a:cubicBezTo>
                    <a:pt x="2652" y="2841"/>
                    <a:pt x="2544" y="2218"/>
                    <a:pt x="2273" y="1623"/>
                  </a:cubicBezTo>
                  <a:cubicBezTo>
                    <a:pt x="2003" y="1028"/>
                    <a:pt x="1624" y="352"/>
                    <a:pt x="894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2" name="Google Shape;1062;p32"/>
            <p:cNvSpPr/>
            <p:nvPr/>
          </p:nvSpPr>
          <p:spPr>
            <a:xfrm>
              <a:off x="1960395" y="4239459"/>
              <a:ext cx="38736" cy="101064"/>
            </a:xfrm>
            <a:custGeom>
              <a:avLst/>
              <a:gdLst/>
              <a:ahLst/>
              <a:cxnLst/>
              <a:rect l="l" t="t" r="r" b="b"/>
              <a:pathLst>
                <a:path w="2706" h="7060" extrusionOk="0">
                  <a:moveTo>
                    <a:pt x="893" y="0"/>
                  </a:moveTo>
                  <a:cubicBezTo>
                    <a:pt x="568" y="703"/>
                    <a:pt x="352" y="1217"/>
                    <a:pt x="217" y="1839"/>
                  </a:cubicBezTo>
                  <a:cubicBezTo>
                    <a:pt x="81" y="2434"/>
                    <a:pt x="0" y="3002"/>
                    <a:pt x="27" y="3570"/>
                  </a:cubicBezTo>
                  <a:cubicBezTo>
                    <a:pt x="81" y="4139"/>
                    <a:pt x="162" y="4734"/>
                    <a:pt x="379" y="5302"/>
                  </a:cubicBezTo>
                  <a:cubicBezTo>
                    <a:pt x="568" y="5870"/>
                    <a:pt x="893" y="6438"/>
                    <a:pt x="1434" y="7060"/>
                  </a:cubicBezTo>
                  <a:cubicBezTo>
                    <a:pt x="1975" y="6438"/>
                    <a:pt x="2245" y="5870"/>
                    <a:pt x="2435" y="5275"/>
                  </a:cubicBezTo>
                  <a:cubicBezTo>
                    <a:pt x="2651" y="4652"/>
                    <a:pt x="2705" y="4057"/>
                    <a:pt x="2678" y="3435"/>
                  </a:cubicBezTo>
                  <a:cubicBezTo>
                    <a:pt x="2651" y="2840"/>
                    <a:pt x="2543" y="2218"/>
                    <a:pt x="2272" y="1623"/>
                  </a:cubicBezTo>
                  <a:cubicBezTo>
                    <a:pt x="2002" y="1028"/>
                    <a:pt x="1623" y="352"/>
                    <a:pt x="893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3" name="Google Shape;1063;p32"/>
            <p:cNvSpPr/>
            <p:nvPr/>
          </p:nvSpPr>
          <p:spPr>
            <a:xfrm>
              <a:off x="1433016" y="4462101"/>
              <a:ext cx="38736" cy="101078"/>
            </a:xfrm>
            <a:custGeom>
              <a:avLst/>
              <a:gdLst/>
              <a:ahLst/>
              <a:cxnLst/>
              <a:rect l="l" t="t" r="r" b="b"/>
              <a:pathLst>
                <a:path w="2706" h="7061" extrusionOk="0">
                  <a:moveTo>
                    <a:pt x="866" y="0"/>
                  </a:moveTo>
                  <a:cubicBezTo>
                    <a:pt x="568" y="704"/>
                    <a:pt x="325" y="1217"/>
                    <a:pt x="190" y="1840"/>
                  </a:cubicBezTo>
                  <a:cubicBezTo>
                    <a:pt x="54" y="2435"/>
                    <a:pt x="0" y="3003"/>
                    <a:pt x="27" y="3571"/>
                  </a:cubicBezTo>
                  <a:cubicBezTo>
                    <a:pt x="54" y="4139"/>
                    <a:pt x="163" y="4734"/>
                    <a:pt x="352" y="5302"/>
                  </a:cubicBezTo>
                  <a:cubicBezTo>
                    <a:pt x="568" y="5870"/>
                    <a:pt x="866" y="6438"/>
                    <a:pt x="1407" y="7060"/>
                  </a:cubicBezTo>
                  <a:cubicBezTo>
                    <a:pt x="1948" y="6438"/>
                    <a:pt x="2218" y="5870"/>
                    <a:pt x="2435" y="5275"/>
                  </a:cubicBezTo>
                  <a:cubicBezTo>
                    <a:pt x="2624" y="4653"/>
                    <a:pt x="2705" y="4058"/>
                    <a:pt x="2651" y="3436"/>
                  </a:cubicBezTo>
                  <a:cubicBezTo>
                    <a:pt x="2624" y="2840"/>
                    <a:pt x="2516" y="2218"/>
                    <a:pt x="2245" y="1623"/>
                  </a:cubicBezTo>
                  <a:cubicBezTo>
                    <a:pt x="1975" y="1028"/>
                    <a:pt x="1623" y="352"/>
                    <a:pt x="866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4" name="Google Shape;1064;p32"/>
            <p:cNvSpPr/>
            <p:nvPr/>
          </p:nvSpPr>
          <p:spPr>
            <a:xfrm>
              <a:off x="1699032" y="4423379"/>
              <a:ext cx="38722" cy="101078"/>
            </a:xfrm>
            <a:custGeom>
              <a:avLst/>
              <a:gdLst/>
              <a:ahLst/>
              <a:cxnLst/>
              <a:rect l="l" t="t" r="r" b="b"/>
              <a:pathLst>
                <a:path w="2705" h="7061" extrusionOk="0">
                  <a:moveTo>
                    <a:pt x="893" y="0"/>
                  </a:moveTo>
                  <a:cubicBezTo>
                    <a:pt x="568" y="704"/>
                    <a:pt x="352" y="1218"/>
                    <a:pt x="216" y="1840"/>
                  </a:cubicBezTo>
                  <a:cubicBezTo>
                    <a:pt x="81" y="2435"/>
                    <a:pt x="0" y="3003"/>
                    <a:pt x="27" y="3571"/>
                  </a:cubicBezTo>
                  <a:cubicBezTo>
                    <a:pt x="81" y="4139"/>
                    <a:pt x="162" y="4734"/>
                    <a:pt x="379" y="5302"/>
                  </a:cubicBezTo>
                  <a:cubicBezTo>
                    <a:pt x="568" y="5870"/>
                    <a:pt x="893" y="6438"/>
                    <a:pt x="1434" y="7060"/>
                  </a:cubicBezTo>
                  <a:cubicBezTo>
                    <a:pt x="1975" y="6438"/>
                    <a:pt x="2245" y="5870"/>
                    <a:pt x="2434" y="5275"/>
                  </a:cubicBezTo>
                  <a:cubicBezTo>
                    <a:pt x="2651" y="4653"/>
                    <a:pt x="2705" y="4058"/>
                    <a:pt x="2678" y="3436"/>
                  </a:cubicBezTo>
                  <a:cubicBezTo>
                    <a:pt x="2651" y="2841"/>
                    <a:pt x="2543" y="2218"/>
                    <a:pt x="2272" y="1623"/>
                  </a:cubicBezTo>
                  <a:cubicBezTo>
                    <a:pt x="2002" y="1028"/>
                    <a:pt x="1623" y="352"/>
                    <a:pt x="893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5" name="Google Shape;1065;p32"/>
            <p:cNvSpPr/>
            <p:nvPr/>
          </p:nvSpPr>
          <p:spPr>
            <a:xfrm>
              <a:off x="1960395" y="5071948"/>
              <a:ext cx="38736" cy="101078"/>
            </a:xfrm>
            <a:custGeom>
              <a:avLst/>
              <a:gdLst/>
              <a:ahLst/>
              <a:cxnLst/>
              <a:rect l="l" t="t" r="r" b="b"/>
              <a:pathLst>
                <a:path w="2706" h="7061" extrusionOk="0">
                  <a:moveTo>
                    <a:pt x="893" y="1"/>
                  </a:moveTo>
                  <a:cubicBezTo>
                    <a:pt x="568" y="704"/>
                    <a:pt x="352" y="1218"/>
                    <a:pt x="217" y="1840"/>
                  </a:cubicBezTo>
                  <a:cubicBezTo>
                    <a:pt x="81" y="2408"/>
                    <a:pt x="0" y="3003"/>
                    <a:pt x="27" y="3571"/>
                  </a:cubicBezTo>
                  <a:cubicBezTo>
                    <a:pt x="81" y="4139"/>
                    <a:pt x="162" y="4707"/>
                    <a:pt x="379" y="5302"/>
                  </a:cubicBezTo>
                  <a:cubicBezTo>
                    <a:pt x="568" y="5870"/>
                    <a:pt x="893" y="6438"/>
                    <a:pt x="1434" y="7061"/>
                  </a:cubicBezTo>
                  <a:cubicBezTo>
                    <a:pt x="1975" y="6438"/>
                    <a:pt x="2245" y="5870"/>
                    <a:pt x="2435" y="5248"/>
                  </a:cubicBezTo>
                  <a:cubicBezTo>
                    <a:pt x="2651" y="4653"/>
                    <a:pt x="2705" y="4031"/>
                    <a:pt x="2678" y="3436"/>
                  </a:cubicBezTo>
                  <a:cubicBezTo>
                    <a:pt x="2651" y="2841"/>
                    <a:pt x="2543" y="2219"/>
                    <a:pt x="2272" y="1597"/>
                  </a:cubicBezTo>
                  <a:cubicBezTo>
                    <a:pt x="2002" y="1029"/>
                    <a:pt x="1623" y="352"/>
                    <a:pt x="893" y="1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6" name="Google Shape;1066;p32"/>
            <p:cNvSpPr/>
            <p:nvPr/>
          </p:nvSpPr>
          <p:spPr>
            <a:xfrm>
              <a:off x="2047516" y="4936428"/>
              <a:ext cx="38736" cy="101078"/>
            </a:xfrm>
            <a:custGeom>
              <a:avLst/>
              <a:gdLst/>
              <a:ahLst/>
              <a:cxnLst/>
              <a:rect l="l" t="t" r="r" b="b"/>
              <a:pathLst>
                <a:path w="2706" h="7061" extrusionOk="0">
                  <a:moveTo>
                    <a:pt x="893" y="1"/>
                  </a:moveTo>
                  <a:cubicBezTo>
                    <a:pt x="568" y="704"/>
                    <a:pt x="352" y="1218"/>
                    <a:pt x="217" y="1840"/>
                  </a:cubicBezTo>
                  <a:cubicBezTo>
                    <a:pt x="81" y="2408"/>
                    <a:pt x="0" y="3003"/>
                    <a:pt x="27" y="3571"/>
                  </a:cubicBezTo>
                  <a:cubicBezTo>
                    <a:pt x="81" y="4139"/>
                    <a:pt x="163" y="4707"/>
                    <a:pt x="379" y="5302"/>
                  </a:cubicBezTo>
                  <a:cubicBezTo>
                    <a:pt x="568" y="5870"/>
                    <a:pt x="893" y="6438"/>
                    <a:pt x="1434" y="7060"/>
                  </a:cubicBezTo>
                  <a:cubicBezTo>
                    <a:pt x="1975" y="6438"/>
                    <a:pt x="2245" y="5870"/>
                    <a:pt x="2435" y="5248"/>
                  </a:cubicBezTo>
                  <a:cubicBezTo>
                    <a:pt x="2651" y="4653"/>
                    <a:pt x="2705" y="4031"/>
                    <a:pt x="2678" y="3436"/>
                  </a:cubicBezTo>
                  <a:cubicBezTo>
                    <a:pt x="2651" y="2841"/>
                    <a:pt x="2543" y="2219"/>
                    <a:pt x="2272" y="1596"/>
                  </a:cubicBezTo>
                  <a:cubicBezTo>
                    <a:pt x="2002" y="1028"/>
                    <a:pt x="1623" y="352"/>
                    <a:pt x="893" y="1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7" name="Google Shape;1067;p32"/>
            <p:cNvSpPr/>
            <p:nvPr/>
          </p:nvSpPr>
          <p:spPr>
            <a:xfrm>
              <a:off x="2139662" y="4810585"/>
              <a:ext cx="38736" cy="101078"/>
            </a:xfrm>
            <a:custGeom>
              <a:avLst/>
              <a:gdLst/>
              <a:ahLst/>
              <a:cxnLst/>
              <a:rect l="l" t="t" r="r" b="b"/>
              <a:pathLst>
                <a:path w="2706" h="7061" extrusionOk="0">
                  <a:moveTo>
                    <a:pt x="867" y="1"/>
                  </a:moveTo>
                  <a:cubicBezTo>
                    <a:pt x="569" y="704"/>
                    <a:pt x="326" y="1218"/>
                    <a:pt x="190" y="1840"/>
                  </a:cubicBezTo>
                  <a:cubicBezTo>
                    <a:pt x="55" y="2408"/>
                    <a:pt x="1" y="3003"/>
                    <a:pt x="28" y="3571"/>
                  </a:cubicBezTo>
                  <a:cubicBezTo>
                    <a:pt x="55" y="4139"/>
                    <a:pt x="163" y="4707"/>
                    <a:pt x="353" y="5302"/>
                  </a:cubicBezTo>
                  <a:cubicBezTo>
                    <a:pt x="569" y="5870"/>
                    <a:pt x="867" y="6438"/>
                    <a:pt x="1408" y="7060"/>
                  </a:cubicBezTo>
                  <a:cubicBezTo>
                    <a:pt x="1949" y="6438"/>
                    <a:pt x="2219" y="5870"/>
                    <a:pt x="2435" y="5248"/>
                  </a:cubicBezTo>
                  <a:cubicBezTo>
                    <a:pt x="2625" y="4653"/>
                    <a:pt x="2706" y="4031"/>
                    <a:pt x="2652" y="3436"/>
                  </a:cubicBezTo>
                  <a:cubicBezTo>
                    <a:pt x="2625" y="2841"/>
                    <a:pt x="2517" y="2219"/>
                    <a:pt x="2246" y="1596"/>
                  </a:cubicBezTo>
                  <a:cubicBezTo>
                    <a:pt x="1976" y="1028"/>
                    <a:pt x="1624" y="352"/>
                    <a:pt x="867" y="1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8" name="Google Shape;1068;p32"/>
            <p:cNvSpPr/>
            <p:nvPr/>
          </p:nvSpPr>
          <p:spPr>
            <a:xfrm>
              <a:off x="2120308" y="5105646"/>
              <a:ext cx="38736" cy="101064"/>
            </a:xfrm>
            <a:custGeom>
              <a:avLst/>
              <a:gdLst/>
              <a:ahLst/>
              <a:cxnLst/>
              <a:rect l="l" t="t" r="r" b="b"/>
              <a:pathLst>
                <a:path w="2706" h="7060" extrusionOk="0">
                  <a:moveTo>
                    <a:pt x="866" y="0"/>
                  </a:moveTo>
                  <a:cubicBezTo>
                    <a:pt x="569" y="703"/>
                    <a:pt x="325" y="1217"/>
                    <a:pt x="190" y="1866"/>
                  </a:cubicBezTo>
                  <a:cubicBezTo>
                    <a:pt x="55" y="2434"/>
                    <a:pt x="1" y="3002"/>
                    <a:pt x="28" y="3571"/>
                  </a:cubicBezTo>
                  <a:cubicBezTo>
                    <a:pt x="55" y="4166"/>
                    <a:pt x="163" y="4734"/>
                    <a:pt x="352" y="5302"/>
                  </a:cubicBezTo>
                  <a:cubicBezTo>
                    <a:pt x="569" y="5870"/>
                    <a:pt x="866" y="6465"/>
                    <a:pt x="1407" y="7060"/>
                  </a:cubicBezTo>
                  <a:cubicBezTo>
                    <a:pt x="1948" y="6465"/>
                    <a:pt x="2219" y="5870"/>
                    <a:pt x="2435" y="5275"/>
                  </a:cubicBezTo>
                  <a:cubicBezTo>
                    <a:pt x="2624" y="4652"/>
                    <a:pt x="2705" y="4057"/>
                    <a:pt x="2651" y="3435"/>
                  </a:cubicBezTo>
                  <a:cubicBezTo>
                    <a:pt x="2624" y="2840"/>
                    <a:pt x="2516" y="2218"/>
                    <a:pt x="2246" y="1623"/>
                  </a:cubicBezTo>
                  <a:cubicBezTo>
                    <a:pt x="1975" y="1055"/>
                    <a:pt x="1623" y="379"/>
                    <a:pt x="866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9" name="Google Shape;1069;p32"/>
            <p:cNvSpPr/>
            <p:nvPr/>
          </p:nvSpPr>
          <p:spPr>
            <a:xfrm>
              <a:off x="1979749" y="4795869"/>
              <a:ext cx="38736" cy="101078"/>
            </a:xfrm>
            <a:custGeom>
              <a:avLst/>
              <a:gdLst/>
              <a:ahLst/>
              <a:cxnLst/>
              <a:rect l="l" t="t" r="r" b="b"/>
              <a:pathLst>
                <a:path w="2706" h="7061" extrusionOk="0">
                  <a:moveTo>
                    <a:pt x="893" y="1"/>
                  </a:moveTo>
                  <a:cubicBezTo>
                    <a:pt x="569" y="704"/>
                    <a:pt x="352" y="1218"/>
                    <a:pt x="217" y="1867"/>
                  </a:cubicBezTo>
                  <a:cubicBezTo>
                    <a:pt x="82" y="2435"/>
                    <a:pt x="1" y="3003"/>
                    <a:pt x="28" y="3571"/>
                  </a:cubicBezTo>
                  <a:cubicBezTo>
                    <a:pt x="82" y="4166"/>
                    <a:pt x="163" y="4734"/>
                    <a:pt x="379" y="5302"/>
                  </a:cubicBezTo>
                  <a:cubicBezTo>
                    <a:pt x="569" y="5870"/>
                    <a:pt x="893" y="6465"/>
                    <a:pt x="1434" y="7061"/>
                  </a:cubicBezTo>
                  <a:cubicBezTo>
                    <a:pt x="1975" y="6465"/>
                    <a:pt x="2246" y="5870"/>
                    <a:pt x="2435" y="5275"/>
                  </a:cubicBezTo>
                  <a:cubicBezTo>
                    <a:pt x="2651" y="4653"/>
                    <a:pt x="2706" y="4058"/>
                    <a:pt x="2679" y="3436"/>
                  </a:cubicBezTo>
                  <a:cubicBezTo>
                    <a:pt x="2651" y="2841"/>
                    <a:pt x="2543" y="2219"/>
                    <a:pt x="2273" y="1624"/>
                  </a:cubicBezTo>
                  <a:cubicBezTo>
                    <a:pt x="2002" y="1056"/>
                    <a:pt x="1624" y="379"/>
                    <a:pt x="893" y="1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0" name="Google Shape;1070;p32"/>
            <p:cNvSpPr/>
            <p:nvPr/>
          </p:nvSpPr>
          <p:spPr>
            <a:xfrm>
              <a:off x="1553820" y="5120347"/>
              <a:ext cx="38736" cy="101078"/>
            </a:xfrm>
            <a:custGeom>
              <a:avLst/>
              <a:gdLst/>
              <a:ahLst/>
              <a:cxnLst/>
              <a:rect l="l" t="t" r="r" b="b"/>
              <a:pathLst>
                <a:path w="2706" h="7061" extrusionOk="0">
                  <a:moveTo>
                    <a:pt x="893" y="1"/>
                  </a:moveTo>
                  <a:cubicBezTo>
                    <a:pt x="569" y="704"/>
                    <a:pt x="352" y="1218"/>
                    <a:pt x="217" y="1840"/>
                  </a:cubicBezTo>
                  <a:cubicBezTo>
                    <a:pt x="82" y="2408"/>
                    <a:pt x="1" y="3003"/>
                    <a:pt x="28" y="3571"/>
                  </a:cubicBezTo>
                  <a:cubicBezTo>
                    <a:pt x="82" y="4139"/>
                    <a:pt x="163" y="4707"/>
                    <a:pt x="379" y="5303"/>
                  </a:cubicBezTo>
                  <a:cubicBezTo>
                    <a:pt x="569" y="5871"/>
                    <a:pt x="893" y="6439"/>
                    <a:pt x="1434" y="7061"/>
                  </a:cubicBezTo>
                  <a:cubicBezTo>
                    <a:pt x="1975" y="6439"/>
                    <a:pt x="2246" y="5871"/>
                    <a:pt x="2435" y="5248"/>
                  </a:cubicBezTo>
                  <a:cubicBezTo>
                    <a:pt x="2651" y="4653"/>
                    <a:pt x="2706" y="4031"/>
                    <a:pt x="2678" y="3436"/>
                  </a:cubicBezTo>
                  <a:cubicBezTo>
                    <a:pt x="2651" y="2841"/>
                    <a:pt x="2543" y="2219"/>
                    <a:pt x="2273" y="1597"/>
                  </a:cubicBezTo>
                  <a:cubicBezTo>
                    <a:pt x="2002" y="1029"/>
                    <a:pt x="1624" y="353"/>
                    <a:pt x="893" y="1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1" name="Google Shape;1071;p32"/>
            <p:cNvSpPr/>
            <p:nvPr/>
          </p:nvSpPr>
          <p:spPr>
            <a:xfrm>
              <a:off x="1757108" y="5105646"/>
              <a:ext cx="38736" cy="101064"/>
            </a:xfrm>
            <a:custGeom>
              <a:avLst/>
              <a:gdLst/>
              <a:ahLst/>
              <a:cxnLst/>
              <a:rect l="l" t="t" r="r" b="b"/>
              <a:pathLst>
                <a:path w="2706" h="7060" extrusionOk="0">
                  <a:moveTo>
                    <a:pt x="893" y="0"/>
                  </a:moveTo>
                  <a:cubicBezTo>
                    <a:pt x="568" y="703"/>
                    <a:pt x="352" y="1217"/>
                    <a:pt x="217" y="1866"/>
                  </a:cubicBezTo>
                  <a:cubicBezTo>
                    <a:pt x="82" y="2434"/>
                    <a:pt x="0" y="3002"/>
                    <a:pt x="27" y="3571"/>
                  </a:cubicBezTo>
                  <a:cubicBezTo>
                    <a:pt x="82" y="4166"/>
                    <a:pt x="163" y="4734"/>
                    <a:pt x="379" y="5302"/>
                  </a:cubicBezTo>
                  <a:cubicBezTo>
                    <a:pt x="568" y="5870"/>
                    <a:pt x="893" y="6465"/>
                    <a:pt x="1434" y="7060"/>
                  </a:cubicBezTo>
                  <a:cubicBezTo>
                    <a:pt x="1975" y="6465"/>
                    <a:pt x="2245" y="5870"/>
                    <a:pt x="2435" y="5275"/>
                  </a:cubicBezTo>
                  <a:cubicBezTo>
                    <a:pt x="2651" y="4652"/>
                    <a:pt x="2705" y="4057"/>
                    <a:pt x="2678" y="3435"/>
                  </a:cubicBezTo>
                  <a:cubicBezTo>
                    <a:pt x="2651" y="2840"/>
                    <a:pt x="2543" y="2218"/>
                    <a:pt x="2273" y="1623"/>
                  </a:cubicBezTo>
                  <a:cubicBezTo>
                    <a:pt x="2002" y="1055"/>
                    <a:pt x="1623" y="379"/>
                    <a:pt x="893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2" name="Google Shape;1072;p32"/>
            <p:cNvSpPr/>
            <p:nvPr/>
          </p:nvSpPr>
          <p:spPr>
            <a:xfrm>
              <a:off x="1302134" y="4611950"/>
              <a:ext cx="38736" cy="101078"/>
            </a:xfrm>
            <a:custGeom>
              <a:avLst/>
              <a:gdLst/>
              <a:ahLst/>
              <a:cxnLst/>
              <a:rect l="l" t="t" r="r" b="b"/>
              <a:pathLst>
                <a:path w="2706" h="7061" extrusionOk="0">
                  <a:moveTo>
                    <a:pt x="893" y="0"/>
                  </a:moveTo>
                  <a:cubicBezTo>
                    <a:pt x="569" y="704"/>
                    <a:pt x="352" y="1218"/>
                    <a:pt x="217" y="1867"/>
                  </a:cubicBezTo>
                  <a:cubicBezTo>
                    <a:pt x="82" y="2435"/>
                    <a:pt x="1" y="3003"/>
                    <a:pt x="28" y="3598"/>
                  </a:cubicBezTo>
                  <a:cubicBezTo>
                    <a:pt x="82" y="4166"/>
                    <a:pt x="163" y="4734"/>
                    <a:pt x="379" y="5302"/>
                  </a:cubicBezTo>
                  <a:cubicBezTo>
                    <a:pt x="569" y="5897"/>
                    <a:pt x="893" y="6465"/>
                    <a:pt x="1434" y="7060"/>
                  </a:cubicBezTo>
                  <a:cubicBezTo>
                    <a:pt x="1975" y="6465"/>
                    <a:pt x="2246" y="5897"/>
                    <a:pt x="2435" y="5275"/>
                  </a:cubicBezTo>
                  <a:cubicBezTo>
                    <a:pt x="2651" y="4680"/>
                    <a:pt x="2706" y="4058"/>
                    <a:pt x="2679" y="3463"/>
                  </a:cubicBezTo>
                  <a:cubicBezTo>
                    <a:pt x="2651" y="2840"/>
                    <a:pt x="2543" y="2245"/>
                    <a:pt x="2273" y="1623"/>
                  </a:cubicBezTo>
                  <a:cubicBezTo>
                    <a:pt x="2002" y="1055"/>
                    <a:pt x="1624" y="379"/>
                    <a:pt x="893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3" name="Google Shape;1073;p32"/>
            <p:cNvSpPr/>
            <p:nvPr/>
          </p:nvSpPr>
          <p:spPr>
            <a:xfrm>
              <a:off x="1215013" y="4539545"/>
              <a:ext cx="38736" cy="101064"/>
            </a:xfrm>
            <a:custGeom>
              <a:avLst/>
              <a:gdLst/>
              <a:ahLst/>
              <a:cxnLst/>
              <a:rect l="l" t="t" r="r" b="b"/>
              <a:pathLst>
                <a:path w="2706" h="7060" extrusionOk="0">
                  <a:moveTo>
                    <a:pt x="893" y="0"/>
                  </a:moveTo>
                  <a:cubicBezTo>
                    <a:pt x="569" y="703"/>
                    <a:pt x="352" y="1217"/>
                    <a:pt x="217" y="1839"/>
                  </a:cubicBezTo>
                  <a:cubicBezTo>
                    <a:pt x="82" y="2435"/>
                    <a:pt x="1" y="3003"/>
                    <a:pt x="28" y="3571"/>
                  </a:cubicBezTo>
                  <a:cubicBezTo>
                    <a:pt x="82" y="4139"/>
                    <a:pt x="163" y="4734"/>
                    <a:pt x="379" y="5302"/>
                  </a:cubicBezTo>
                  <a:cubicBezTo>
                    <a:pt x="569" y="5870"/>
                    <a:pt x="893" y="6438"/>
                    <a:pt x="1434" y="7060"/>
                  </a:cubicBezTo>
                  <a:cubicBezTo>
                    <a:pt x="1975" y="6438"/>
                    <a:pt x="2246" y="5870"/>
                    <a:pt x="2435" y="5275"/>
                  </a:cubicBezTo>
                  <a:cubicBezTo>
                    <a:pt x="2651" y="4653"/>
                    <a:pt x="2705" y="4057"/>
                    <a:pt x="2678" y="3435"/>
                  </a:cubicBezTo>
                  <a:cubicBezTo>
                    <a:pt x="2651" y="2840"/>
                    <a:pt x="2543" y="2218"/>
                    <a:pt x="2273" y="1623"/>
                  </a:cubicBezTo>
                  <a:cubicBezTo>
                    <a:pt x="2002" y="1028"/>
                    <a:pt x="1624" y="352"/>
                    <a:pt x="893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4" name="Google Shape;1074;p32"/>
            <p:cNvSpPr/>
            <p:nvPr/>
          </p:nvSpPr>
          <p:spPr>
            <a:xfrm>
              <a:off x="1118215" y="4670026"/>
              <a:ext cx="38736" cy="101078"/>
            </a:xfrm>
            <a:custGeom>
              <a:avLst/>
              <a:gdLst/>
              <a:ahLst/>
              <a:cxnLst/>
              <a:rect l="l" t="t" r="r" b="b"/>
              <a:pathLst>
                <a:path w="2706" h="7061" extrusionOk="0">
                  <a:moveTo>
                    <a:pt x="893" y="1"/>
                  </a:moveTo>
                  <a:cubicBezTo>
                    <a:pt x="568" y="704"/>
                    <a:pt x="352" y="1218"/>
                    <a:pt x="217" y="1867"/>
                  </a:cubicBezTo>
                  <a:cubicBezTo>
                    <a:pt x="81" y="2435"/>
                    <a:pt x="0" y="3003"/>
                    <a:pt x="27" y="3598"/>
                  </a:cubicBezTo>
                  <a:cubicBezTo>
                    <a:pt x="81" y="4166"/>
                    <a:pt x="163" y="4734"/>
                    <a:pt x="379" y="5302"/>
                  </a:cubicBezTo>
                  <a:cubicBezTo>
                    <a:pt x="568" y="5897"/>
                    <a:pt x="893" y="6465"/>
                    <a:pt x="1434" y="7061"/>
                  </a:cubicBezTo>
                  <a:cubicBezTo>
                    <a:pt x="1975" y="6465"/>
                    <a:pt x="2245" y="5897"/>
                    <a:pt x="2435" y="5275"/>
                  </a:cubicBezTo>
                  <a:cubicBezTo>
                    <a:pt x="2651" y="4680"/>
                    <a:pt x="2705" y="4058"/>
                    <a:pt x="2678" y="3463"/>
                  </a:cubicBezTo>
                  <a:cubicBezTo>
                    <a:pt x="2651" y="2841"/>
                    <a:pt x="2543" y="2246"/>
                    <a:pt x="2272" y="1624"/>
                  </a:cubicBezTo>
                  <a:cubicBezTo>
                    <a:pt x="2002" y="1056"/>
                    <a:pt x="1623" y="379"/>
                    <a:pt x="893" y="1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5" name="Google Shape;1075;p32"/>
            <p:cNvSpPr/>
            <p:nvPr/>
          </p:nvSpPr>
          <p:spPr>
            <a:xfrm>
              <a:off x="1215013" y="5071948"/>
              <a:ext cx="38736" cy="101078"/>
            </a:xfrm>
            <a:custGeom>
              <a:avLst/>
              <a:gdLst/>
              <a:ahLst/>
              <a:cxnLst/>
              <a:rect l="l" t="t" r="r" b="b"/>
              <a:pathLst>
                <a:path w="2706" h="7061" extrusionOk="0">
                  <a:moveTo>
                    <a:pt x="893" y="1"/>
                  </a:moveTo>
                  <a:cubicBezTo>
                    <a:pt x="569" y="704"/>
                    <a:pt x="352" y="1218"/>
                    <a:pt x="217" y="1840"/>
                  </a:cubicBezTo>
                  <a:cubicBezTo>
                    <a:pt x="82" y="2408"/>
                    <a:pt x="1" y="3003"/>
                    <a:pt x="28" y="3571"/>
                  </a:cubicBezTo>
                  <a:cubicBezTo>
                    <a:pt x="82" y="4139"/>
                    <a:pt x="163" y="4707"/>
                    <a:pt x="379" y="5302"/>
                  </a:cubicBezTo>
                  <a:cubicBezTo>
                    <a:pt x="569" y="5870"/>
                    <a:pt x="893" y="6438"/>
                    <a:pt x="1434" y="7061"/>
                  </a:cubicBezTo>
                  <a:cubicBezTo>
                    <a:pt x="1975" y="6438"/>
                    <a:pt x="2246" y="5870"/>
                    <a:pt x="2435" y="5248"/>
                  </a:cubicBezTo>
                  <a:cubicBezTo>
                    <a:pt x="2651" y="4653"/>
                    <a:pt x="2705" y="4031"/>
                    <a:pt x="2678" y="3436"/>
                  </a:cubicBezTo>
                  <a:cubicBezTo>
                    <a:pt x="2651" y="2841"/>
                    <a:pt x="2543" y="2219"/>
                    <a:pt x="2273" y="1597"/>
                  </a:cubicBezTo>
                  <a:cubicBezTo>
                    <a:pt x="2002" y="1029"/>
                    <a:pt x="1624" y="352"/>
                    <a:pt x="893" y="1"/>
                  </a:cubicBezTo>
                  <a:close/>
                </a:path>
              </a:pathLst>
            </a:custGeom>
            <a:solidFill>
              <a:srgbClr val="00D4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6" name="Google Shape;1076;p32"/>
            <p:cNvSpPr/>
            <p:nvPr/>
          </p:nvSpPr>
          <p:spPr>
            <a:xfrm>
              <a:off x="1060125" y="5120347"/>
              <a:ext cx="38736" cy="101078"/>
            </a:xfrm>
            <a:custGeom>
              <a:avLst/>
              <a:gdLst/>
              <a:ahLst/>
              <a:cxnLst/>
              <a:rect l="l" t="t" r="r" b="b"/>
              <a:pathLst>
                <a:path w="2706" h="7061" extrusionOk="0">
                  <a:moveTo>
                    <a:pt x="894" y="1"/>
                  </a:moveTo>
                  <a:cubicBezTo>
                    <a:pt x="569" y="704"/>
                    <a:pt x="353" y="1218"/>
                    <a:pt x="217" y="1840"/>
                  </a:cubicBezTo>
                  <a:cubicBezTo>
                    <a:pt x="82" y="2408"/>
                    <a:pt x="1" y="3003"/>
                    <a:pt x="28" y="3571"/>
                  </a:cubicBezTo>
                  <a:cubicBezTo>
                    <a:pt x="82" y="4139"/>
                    <a:pt x="163" y="4707"/>
                    <a:pt x="380" y="5303"/>
                  </a:cubicBezTo>
                  <a:cubicBezTo>
                    <a:pt x="569" y="5871"/>
                    <a:pt x="894" y="6439"/>
                    <a:pt x="1435" y="7061"/>
                  </a:cubicBezTo>
                  <a:cubicBezTo>
                    <a:pt x="1976" y="6439"/>
                    <a:pt x="2246" y="5871"/>
                    <a:pt x="2435" y="5248"/>
                  </a:cubicBezTo>
                  <a:cubicBezTo>
                    <a:pt x="2652" y="4653"/>
                    <a:pt x="2706" y="4031"/>
                    <a:pt x="2679" y="3436"/>
                  </a:cubicBezTo>
                  <a:cubicBezTo>
                    <a:pt x="2652" y="2841"/>
                    <a:pt x="2544" y="2219"/>
                    <a:pt x="2273" y="1597"/>
                  </a:cubicBezTo>
                  <a:cubicBezTo>
                    <a:pt x="2003" y="1029"/>
                    <a:pt x="1624" y="353"/>
                    <a:pt x="894" y="1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7" name="Google Shape;1077;p32"/>
            <p:cNvSpPr/>
            <p:nvPr/>
          </p:nvSpPr>
          <p:spPr>
            <a:xfrm>
              <a:off x="1287805" y="4936428"/>
              <a:ext cx="38350" cy="101078"/>
            </a:xfrm>
            <a:custGeom>
              <a:avLst/>
              <a:gdLst/>
              <a:ahLst/>
              <a:cxnLst/>
              <a:rect l="l" t="t" r="r" b="b"/>
              <a:pathLst>
                <a:path w="2679" h="7061" extrusionOk="0">
                  <a:moveTo>
                    <a:pt x="866" y="1"/>
                  </a:moveTo>
                  <a:cubicBezTo>
                    <a:pt x="569" y="704"/>
                    <a:pt x="325" y="1218"/>
                    <a:pt x="190" y="1840"/>
                  </a:cubicBezTo>
                  <a:cubicBezTo>
                    <a:pt x="55" y="2408"/>
                    <a:pt x="1" y="3003"/>
                    <a:pt x="28" y="3571"/>
                  </a:cubicBezTo>
                  <a:cubicBezTo>
                    <a:pt x="55" y="4139"/>
                    <a:pt x="163" y="4707"/>
                    <a:pt x="352" y="5302"/>
                  </a:cubicBezTo>
                  <a:cubicBezTo>
                    <a:pt x="569" y="5870"/>
                    <a:pt x="866" y="6438"/>
                    <a:pt x="1407" y="7060"/>
                  </a:cubicBezTo>
                  <a:cubicBezTo>
                    <a:pt x="1948" y="6438"/>
                    <a:pt x="2219" y="5870"/>
                    <a:pt x="2435" y="5248"/>
                  </a:cubicBezTo>
                  <a:cubicBezTo>
                    <a:pt x="2625" y="4653"/>
                    <a:pt x="2679" y="4031"/>
                    <a:pt x="2652" y="3436"/>
                  </a:cubicBezTo>
                  <a:cubicBezTo>
                    <a:pt x="2625" y="2841"/>
                    <a:pt x="2516" y="2219"/>
                    <a:pt x="2246" y="1596"/>
                  </a:cubicBezTo>
                  <a:cubicBezTo>
                    <a:pt x="1975" y="1028"/>
                    <a:pt x="1624" y="352"/>
                    <a:pt x="866" y="1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8" name="Google Shape;1078;p32"/>
            <p:cNvSpPr/>
            <p:nvPr/>
          </p:nvSpPr>
          <p:spPr>
            <a:xfrm>
              <a:off x="1374926" y="5105646"/>
              <a:ext cx="38350" cy="101064"/>
            </a:xfrm>
            <a:custGeom>
              <a:avLst/>
              <a:gdLst/>
              <a:ahLst/>
              <a:cxnLst/>
              <a:rect l="l" t="t" r="r" b="b"/>
              <a:pathLst>
                <a:path w="2679" h="7060" extrusionOk="0">
                  <a:moveTo>
                    <a:pt x="866" y="0"/>
                  </a:moveTo>
                  <a:cubicBezTo>
                    <a:pt x="569" y="703"/>
                    <a:pt x="325" y="1217"/>
                    <a:pt x="190" y="1866"/>
                  </a:cubicBezTo>
                  <a:cubicBezTo>
                    <a:pt x="55" y="2434"/>
                    <a:pt x="1" y="3002"/>
                    <a:pt x="28" y="3571"/>
                  </a:cubicBezTo>
                  <a:cubicBezTo>
                    <a:pt x="55" y="4166"/>
                    <a:pt x="163" y="4734"/>
                    <a:pt x="353" y="5302"/>
                  </a:cubicBezTo>
                  <a:cubicBezTo>
                    <a:pt x="569" y="5870"/>
                    <a:pt x="866" y="6465"/>
                    <a:pt x="1407" y="7060"/>
                  </a:cubicBezTo>
                  <a:cubicBezTo>
                    <a:pt x="1948" y="6465"/>
                    <a:pt x="2219" y="5870"/>
                    <a:pt x="2435" y="5275"/>
                  </a:cubicBezTo>
                  <a:cubicBezTo>
                    <a:pt x="2625" y="4652"/>
                    <a:pt x="2679" y="4057"/>
                    <a:pt x="2652" y="3435"/>
                  </a:cubicBezTo>
                  <a:cubicBezTo>
                    <a:pt x="2625" y="2840"/>
                    <a:pt x="2516" y="2218"/>
                    <a:pt x="2246" y="1623"/>
                  </a:cubicBezTo>
                  <a:cubicBezTo>
                    <a:pt x="1975" y="1055"/>
                    <a:pt x="1624" y="379"/>
                    <a:pt x="866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9" name="Google Shape;1079;p32"/>
            <p:cNvSpPr/>
            <p:nvPr/>
          </p:nvSpPr>
          <p:spPr>
            <a:xfrm>
              <a:off x="1118215" y="4936428"/>
              <a:ext cx="38736" cy="101078"/>
            </a:xfrm>
            <a:custGeom>
              <a:avLst/>
              <a:gdLst/>
              <a:ahLst/>
              <a:cxnLst/>
              <a:rect l="l" t="t" r="r" b="b"/>
              <a:pathLst>
                <a:path w="2706" h="7061" extrusionOk="0">
                  <a:moveTo>
                    <a:pt x="893" y="1"/>
                  </a:moveTo>
                  <a:cubicBezTo>
                    <a:pt x="568" y="704"/>
                    <a:pt x="352" y="1218"/>
                    <a:pt x="217" y="1840"/>
                  </a:cubicBezTo>
                  <a:cubicBezTo>
                    <a:pt x="81" y="2408"/>
                    <a:pt x="0" y="3003"/>
                    <a:pt x="27" y="3571"/>
                  </a:cubicBezTo>
                  <a:cubicBezTo>
                    <a:pt x="81" y="4139"/>
                    <a:pt x="163" y="4707"/>
                    <a:pt x="379" y="5302"/>
                  </a:cubicBezTo>
                  <a:cubicBezTo>
                    <a:pt x="568" y="5870"/>
                    <a:pt x="893" y="6438"/>
                    <a:pt x="1434" y="7060"/>
                  </a:cubicBezTo>
                  <a:cubicBezTo>
                    <a:pt x="1975" y="6438"/>
                    <a:pt x="2245" y="5870"/>
                    <a:pt x="2435" y="5248"/>
                  </a:cubicBezTo>
                  <a:cubicBezTo>
                    <a:pt x="2651" y="4653"/>
                    <a:pt x="2705" y="4031"/>
                    <a:pt x="2678" y="3436"/>
                  </a:cubicBezTo>
                  <a:cubicBezTo>
                    <a:pt x="2651" y="2841"/>
                    <a:pt x="2543" y="2219"/>
                    <a:pt x="2272" y="1596"/>
                  </a:cubicBezTo>
                  <a:cubicBezTo>
                    <a:pt x="2002" y="1028"/>
                    <a:pt x="1623" y="352"/>
                    <a:pt x="893" y="1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0" name="Google Shape;1080;p32"/>
            <p:cNvSpPr/>
            <p:nvPr/>
          </p:nvSpPr>
          <p:spPr>
            <a:xfrm>
              <a:off x="1215013" y="4791231"/>
              <a:ext cx="38736" cy="101064"/>
            </a:xfrm>
            <a:custGeom>
              <a:avLst/>
              <a:gdLst/>
              <a:ahLst/>
              <a:cxnLst/>
              <a:rect l="l" t="t" r="r" b="b"/>
              <a:pathLst>
                <a:path w="2706" h="7060" extrusionOk="0">
                  <a:moveTo>
                    <a:pt x="893" y="0"/>
                  </a:moveTo>
                  <a:cubicBezTo>
                    <a:pt x="569" y="703"/>
                    <a:pt x="352" y="1217"/>
                    <a:pt x="217" y="1839"/>
                  </a:cubicBezTo>
                  <a:cubicBezTo>
                    <a:pt x="82" y="2407"/>
                    <a:pt x="1" y="3003"/>
                    <a:pt x="28" y="3571"/>
                  </a:cubicBezTo>
                  <a:cubicBezTo>
                    <a:pt x="82" y="4139"/>
                    <a:pt x="163" y="4707"/>
                    <a:pt x="379" y="5302"/>
                  </a:cubicBezTo>
                  <a:cubicBezTo>
                    <a:pt x="569" y="5870"/>
                    <a:pt x="893" y="6438"/>
                    <a:pt x="1434" y="7060"/>
                  </a:cubicBezTo>
                  <a:cubicBezTo>
                    <a:pt x="1975" y="6438"/>
                    <a:pt x="2246" y="5870"/>
                    <a:pt x="2435" y="5248"/>
                  </a:cubicBezTo>
                  <a:cubicBezTo>
                    <a:pt x="2651" y="4653"/>
                    <a:pt x="2705" y="4030"/>
                    <a:pt x="2678" y="3435"/>
                  </a:cubicBezTo>
                  <a:cubicBezTo>
                    <a:pt x="2651" y="2840"/>
                    <a:pt x="2543" y="2218"/>
                    <a:pt x="2273" y="1596"/>
                  </a:cubicBezTo>
                  <a:cubicBezTo>
                    <a:pt x="2002" y="1028"/>
                    <a:pt x="1624" y="352"/>
                    <a:pt x="893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1" name="Google Shape;1081;p32"/>
            <p:cNvSpPr/>
            <p:nvPr/>
          </p:nvSpPr>
          <p:spPr>
            <a:xfrm>
              <a:off x="2324755" y="4201897"/>
              <a:ext cx="37963" cy="86749"/>
            </a:xfrm>
            <a:custGeom>
              <a:avLst/>
              <a:gdLst/>
              <a:ahLst/>
              <a:cxnLst/>
              <a:rect l="l" t="t" r="r" b="b"/>
              <a:pathLst>
                <a:path w="2652" h="6060" extrusionOk="0">
                  <a:moveTo>
                    <a:pt x="677" y="0"/>
                  </a:moveTo>
                  <a:cubicBezTo>
                    <a:pt x="406" y="731"/>
                    <a:pt x="271" y="1217"/>
                    <a:pt x="190" y="1704"/>
                  </a:cubicBezTo>
                  <a:cubicBezTo>
                    <a:pt x="82" y="2137"/>
                    <a:pt x="0" y="2543"/>
                    <a:pt x="0" y="2976"/>
                  </a:cubicBezTo>
                  <a:cubicBezTo>
                    <a:pt x="0" y="3381"/>
                    <a:pt x="0" y="3841"/>
                    <a:pt x="109" y="4328"/>
                  </a:cubicBezTo>
                  <a:cubicBezTo>
                    <a:pt x="190" y="4842"/>
                    <a:pt x="325" y="5383"/>
                    <a:pt x="677" y="6059"/>
                  </a:cubicBezTo>
                  <a:cubicBezTo>
                    <a:pt x="1407" y="5735"/>
                    <a:pt x="1840" y="5275"/>
                    <a:pt x="2137" y="4788"/>
                  </a:cubicBezTo>
                  <a:cubicBezTo>
                    <a:pt x="2435" y="4274"/>
                    <a:pt x="2624" y="3652"/>
                    <a:pt x="2651" y="3057"/>
                  </a:cubicBezTo>
                  <a:cubicBezTo>
                    <a:pt x="2651" y="2435"/>
                    <a:pt x="2516" y="1813"/>
                    <a:pt x="2218" y="1272"/>
                  </a:cubicBezTo>
                  <a:cubicBezTo>
                    <a:pt x="1867" y="731"/>
                    <a:pt x="1407" y="244"/>
                    <a:pt x="677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2" name="Google Shape;1082;p32"/>
            <p:cNvSpPr/>
            <p:nvPr/>
          </p:nvSpPr>
          <p:spPr>
            <a:xfrm>
              <a:off x="2411876" y="4414861"/>
              <a:ext cx="37963" cy="86749"/>
            </a:xfrm>
            <a:custGeom>
              <a:avLst/>
              <a:gdLst/>
              <a:ahLst/>
              <a:cxnLst/>
              <a:rect l="l" t="t" r="r" b="b"/>
              <a:pathLst>
                <a:path w="2652" h="6060" extrusionOk="0">
                  <a:moveTo>
                    <a:pt x="677" y="0"/>
                  </a:moveTo>
                  <a:cubicBezTo>
                    <a:pt x="406" y="731"/>
                    <a:pt x="271" y="1217"/>
                    <a:pt x="190" y="1704"/>
                  </a:cubicBezTo>
                  <a:cubicBezTo>
                    <a:pt x="82" y="2137"/>
                    <a:pt x="1" y="2543"/>
                    <a:pt x="1" y="2976"/>
                  </a:cubicBezTo>
                  <a:cubicBezTo>
                    <a:pt x="1" y="3381"/>
                    <a:pt x="1" y="3841"/>
                    <a:pt x="109" y="4328"/>
                  </a:cubicBezTo>
                  <a:cubicBezTo>
                    <a:pt x="190" y="4842"/>
                    <a:pt x="325" y="5383"/>
                    <a:pt x="677" y="6059"/>
                  </a:cubicBezTo>
                  <a:cubicBezTo>
                    <a:pt x="1407" y="5735"/>
                    <a:pt x="1840" y="5275"/>
                    <a:pt x="2137" y="4788"/>
                  </a:cubicBezTo>
                  <a:cubicBezTo>
                    <a:pt x="2435" y="4274"/>
                    <a:pt x="2624" y="3652"/>
                    <a:pt x="2651" y="3057"/>
                  </a:cubicBezTo>
                  <a:cubicBezTo>
                    <a:pt x="2651" y="2435"/>
                    <a:pt x="2516" y="1813"/>
                    <a:pt x="2219" y="1272"/>
                  </a:cubicBezTo>
                  <a:cubicBezTo>
                    <a:pt x="1867" y="731"/>
                    <a:pt x="1407" y="244"/>
                    <a:pt x="677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3" name="Google Shape;1083;p32"/>
            <p:cNvSpPr/>
            <p:nvPr/>
          </p:nvSpPr>
          <p:spPr>
            <a:xfrm>
              <a:off x="887429" y="5116482"/>
              <a:ext cx="37577" cy="106489"/>
            </a:xfrm>
            <a:custGeom>
              <a:avLst/>
              <a:gdLst/>
              <a:ahLst/>
              <a:cxnLst/>
              <a:rect l="l" t="t" r="r" b="b"/>
              <a:pathLst>
                <a:path w="2625" h="7439" extrusionOk="0">
                  <a:moveTo>
                    <a:pt x="1299" y="0"/>
                  </a:moveTo>
                  <a:cubicBezTo>
                    <a:pt x="785" y="595"/>
                    <a:pt x="515" y="1245"/>
                    <a:pt x="271" y="1840"/>
                  </a:cubicBezTo>
                  <a:cubicBezTo>
                    <a:pt x="109" y="2462"/>
                    <a:pt x="1" y="3111"/>
                    <a:pt x="1" y="3706"/>
                  </a:cubicBezTo>
                  <a:cubicBezTo>
                    <a:pt x="1" y="4328"/>
                    <a:pt x="55" y="4950"/>
                    <a:pt x="271" y="5573"/>
                  </a:cubicBezTo>
                  <a:cubicBezTo>
                    <a:pt x="461" y="6168"/>
                    <a:pt x="785" y="6817"/>
                    <a:pt x="1299" y="7439"/>
                  </a:cubicBezTo>
                  <a:cubicBezTo>
                    <a:pt x="1894" y="6817"/>
                    <a:pt x="2165" y="6168"/>
                    <a:pt x="2354" y="5573"/>
                  </a:cubicBezTo>
                  <a:cubicBezTo>
                    <a:pt x="2517" y="4950"/>
                    <a:pt x="2625" y="4328"/>
                    <a:pt x="2625" y="3706"/>
                  </a:cubicBezTo>
                  <a:cubicBezTo>
                    <a:pt x="2625" y="3111"/>
                    <a:pt x="2571" y="2462"/>
                    <a:pt x="2354" y="1840"/>
                  </a:cubicBezTo>
                  <a:cubicBezTo>
                    <a:pt x="2165" y="1245"/>
                    <a:pt x="1840" y="595"/>
                    <a:pt x="1299" y="0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4" name="Google Shape;1084;p32"/>
            <p:cNvSpPr/>
            <p:nvPr/>
          </p:nvSpPr>
          <p:spPr>
            <a:xfrm>
              <a:off x="1246807" y="4560344"/>
              <a:ext cx="805605" cy="513021"/>
            </a:xfrm>
            <a:custGeom>
              <a:avLst/>
              <a:gdLst/>
              <a:ahLst/>
              <a:cxnLst/>
              <a:rect l="l" t="t" r="r" b="b"/>
              <a:pathLst>
                <a:path w="56277" h="35838" extrusionOk="0">
                  <a:moveTo>
                    <a:pt x="29720" y="1"/>
                  </a:moveTo>
                  <a:cubicBezTo>
                    <a:pt x="29139" y="1"/>
                    <a:pt x="28546" y="21"/>
                    <a:pt x="27939" y="62"/>
                  </a:cubicBezTo>
                  <a:cubicBezTo>
                    <a:pt x="3973" y="1143"/>
                    <a:pt x="1" y="35838"/>
                    <a:pt x="27896" y="35838"/>
                  </a:cubicBezTo>
                  <a:cubicBezTo>
                    <a:pt x="28619" y="35838"/>
                    <a:pt x="29364" y="35815"/>
                    <a:pt x="30130" y="35767"/>
                  </a:cubicBezTo>
                  <a:cubicBezTo>
                    <a:pt x="56276" y="34103"/>
                    <a:pt x="53722" y="1"/>
                    <a:pt x="29720" y="1"/>
                  </a:cubicBezTo>
                  <a:close/>
                </a:path>
              </a:pathLst>
            </a:custGeom>
            <a:solidFill>
              <a:srgbClr val="BEFFF1">
                <a:alpha val="4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5" name="Google Shape;1085;p32"/>
            <p:cNvSpPr/>
            <p:nvPr/>
          </p:nvSpPr>
          <p:spPr>
            <a:xfrm>
              <a:off x="1507740" y="4749789"/>
              <a:ext cx="92561" cy="71647"/>
            </a:xfrm>
            <a:custGeom>
              <a:avLst/>
              <a:gdLst/>
              <a:ahLst/>
              <a:cxnLst/>
              <a:rect l="l" t="t" r="r" b="b"/>
              <a:pathLst>
                <a:path w="6466" h="5005" extrusionOk="0">
                  <a:moveTo>
                    <a:pt x="3220" y="1"/>
                  </a:moveTo>
                  <a:cubicBezTo>
                    <a:pt x="1" y="1"/>
                    <a:pt x="1" y="5005"/>
                    <a:pt x="3220" y="5005"/>
                  </a:cubicBezTo>
                  <a:cubicBezTo>
                    <a:pt x="6438" y="5005"/>
                    <a:pt x="6465" y="1"/>
                    <a:pt x="32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6" name="Google Shape;1086;p32"/>
            <p:cNvSpPr/>
            <p:nvPr/>
          </p:nvSpPr>
          <p:spPr>
            <a:xfrm>
              <a:off x="1686249" y="4699071"/>
              <a:ext cx="92561" cy="71647"/>
            </a:xfrm>
            <a:custGeom>
              <a:avLst/>
              <a:gdLst/>
              <a:ahLst/>
              <a:cxnLst/>
              <a:rect l="l" t="t" r="r" b="b"/>
              <a:pathLst>
                <a:path w="6466" h="5005" extrusionOk="0">
                  <a:moveTo>
                    <a:pt x="3219" y="0"/>
                  </a:moveTo>
                  <a:cubicBezTo>
                    <a:pt x="0" y="0"/>
                    <a:pt x="0" y="5004"/>
                    <a:pt x="3219" y="5004"/>
                  </a:cubicBezTo>
                  <a:cubicBezTo>
                    <a:pt x="6438" y="5004"/>
                    <a:pt x="6465" y="0"/>
                    <a:pt x="32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7" name="Google Shape;1087;p32"/>
            <p:cNvSpPr/>
            <p:nvPr/>
          </p:nvSpPr>
          <p:spPr>
            <a:xfrm>
              <a:off x="1551888" y="4823783"/>
              <a:ext cx="247678" cy="120003"/>
            </a:xfrm>
            <a:custGeom>
              <a:avLst/>
              <a:gdLst/>
              <a:ahLst/>
              <a:cxnLst/>
              <a:rect l="l" t="t" r="r" b="b"/>
              <a:pathLst>
                <a:path w="17302" h="8383" extrusionOk="0">
                  <a:moveTo>
                    <a:pt x="16067" y="1"/>
                  </a:moveTo>
                  <a:cubicBezTo>
                    <a:pt x="15796" y="1"/>
                    <a:pt x="15537" y="143"/>
                    <a:pt x="15391" y="485"/>
                  </a:cubicBezTo>
                  <a:cubicBezTo>
                    <a:pt x="14282" y="3055"/>
                    <a:pt x="12335" y="5219"/>
                    <a:pt x="9603" y="6084"/>
                  </a:cubicBezTo>
                  <a:cubicBezTo>
                    <a:pt x="8603" y="6417"/>
                    <a:pt x="7579" y="6566"/>
                    <a:pt x="6553" y="6566"/>
                  </a:cubicBezTo>
                  <a:cubicBezTo>
                    <a:pt x="4747" y="6566"/>
                    <a:pt x="2935" y="6106"/>
                    <a:pt x="1245" y="5381"/>
                  </a:cubicBezTo>
                  <a:cubicBezTo>
                    <a:pt x="1165" y="5348"/>
                    <a:pt x="1083" y="5333"/>
                    <a:pt x="1001" y="5333"/>
                  </a:cubicBezTo>
                  <a:cubicBezTo>
                    <a:pt x="610" y="5333"/>
                    <a:pt x="225" y="5672"/>
                    <a:pt x="136" y="6030"/>
                  </a:cubicBezTo>
                  <a:cubicBezTo>
                    <a:pt x="0" y="6544"/>
                    <a:pt x="352" y="6950"/>
                    <a:pt x="785" y="7139"/>
                  </a:cubicBezTo>
                  <a:cubicBezTo>
                    <a:pt x="2608" y="7918"/>
                    <a:pt x="4594" y="8382"/>
                    <a:pt x="6574" y="8382"/>
                  </a:cubicBezTo>
                  <a:cubicBezTo>
                    <a:pt x="7825" y="8382"/>
                    <a:pt x="9074" y="8197"/>
                    <a:pt x="10279" y="7788"/>
                  </a:cubicBezTo>
                  <a:cubicBezTo>
                    <a:pt x="13363" y="6733"/>
                    <a:pt x="15689" y="4326"/>
                    <a:pt x="16987" y="1405"/>
                  </a:cubicBezTo>
                  <a:cubicBezTo>
                    <a:pt x="17302" y="665"/>
                    <a:pt x="16655" y="1"/>
                    <a:pt x="1606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088" name="Google Shape;1088;p32"/>
          <p:cNvGrpSpPr/>
          <p:nvPr/>
        </p:nvGrpSpPr>
        <p:grpSpPr>
          <a:xfrm>
            <a:off x="7672987" y="3296259"/>
            <a:ext cx="3934946" cy="3641737"/>
            <a:chOff x="5681470" y="2472193"/>
            <a:chExt cx="2958529" cy="2731303"/>
          </a:xfrm>
        </p:grpSpPr>
        <p:sp>
          <p:nvSpPr>
            <p:cNvPr id="1089" name="Google Shape;1089;p32"/>
            <p:cNvSpPr/>
            <p:nvPr/>
          </p:nvSpPr>
          <p:spPr>
            <a:xfrm>
              <a:off x="6225902" y="2735837"/>
              <a:ext cx="2414097" cy="1814092"/>
            </a:xfrm>
            <a:custGeom>
              <a:avLst/>
              <a:gdLst/>
              <a:ahLst/>
              <a:cxnLst/>
              <a:rect l="l" t="t" r="r" b="b"/>
              <a:pathLst>
                <a:path w="184882" h="138931" extrusionOk="0">
                  <a:moveTo>
                    <a:pt x="137618" y="0"/>
                  </a:moveTo>
                  <a:cubicBezTo>
                    <a:pt x="129679" y="0"/>
                    <a:pt x="121619" y="3083"/>
                    <a:pt x="115597" y="8658"/>
                  </a:cubicBezTo>
                  <a:lnTo>
                    <a:pt x="37525" y="27364"/>
                  </a:lnTo>
                  <a:cubicBezTo>
                    <a:pt x="30206" y="49319"/>
                    <a:pt x="3052" y="49601"/>
                    <a:pt x="1724" y="77773"/>
                  </a:cubicBezTo>
                  <a:cubicBezTo>
                    <a:pt x="0" y="114620"/>
                    <a:pt x="31450" y="116654"/>
                    <a:pt x="74964" y="126996"/>
                  </a:cubicBezTo>
                  <a:cubicBezTo>
                    <a:pt x="93166" y="131347"/>
                    <a:pt x="118216" y="138930"/>
                    <a:pt x="138559" y="138930"/>
                  </a:cubicBezTo>
                  <a:cubicBezTo>
                    <a:pt x="148470" y="138930"/>
                    <a:pt x="157264" y="137130"/>
                    <a:pt x="163605" y="132280"/>
                  </a:cubicBezTo>
                  <a:cubicBezTo>
                    <a:pt x="184882" y="116004"/>
                    <a:pt x="171742" y="101396"/>
                    <a:pt x="169284" y="76163"/>
                  </a:cubicBezTo>
                  <a:cubicBezTo>
                    <a:pt x="167673" y="55818"/>
                    <a:pt x="172534" y="23295"/>
                    <a:pt x="157106" y="7838"/>
                  </a:cubicBezTo>
                  <a:cubicBezTo>
                    <a:pt x="151739" y="2472"/>
                    <a:pt x="144727" y="0"/>
                    <a:pt x="13761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0" name="Google Shape;1090;p32"/>
            <p:cNvSpPr/>
            <p:nvPr/>
          </p:nvSpPr>
          <p:spPr>
            <a:xfrm>
              <a:off x="6225902" y="2734812"/>
              <a:ext cx="2414097" cy="1814092"/>
            </a:xfrm>
            <a:custGeom>
              <a:avLst/>
              <a:gdLst/>
              <a:ahLst/>
              <a:cxnLst/>
              <a:rect l="l" t="t" r="r" b="b"/>
              <a:pathLst>
                <a:path w="184882" h="138931" extrusionOk="0">
                  <a:moveTo>
                    <a:pt x="137618" y="0"/>
                  </a:moveTo>
                  <a:cubicBezTo>
                    <a:pt x="129679" y="0"/>
                    <a:pt x="121619" y="3083"/>
                    <a:pt x="115597" y="8658"/>
                  </a:cubicBezTo>
                  <a:lnTo>
                    <a:pt x="37525" y="27364"/>
                  </a:lnTo>
                  <a:cubicBezTo>
                    <a:pt x="30206" y="49319"/>
                    <a:pt x="3052" y="49601"/>
                    <a:pt x="1724" y="77773"/>
                  </a:cubicBezTo>
                  <a:cubicBezTo>
                    <a:pt x="0" y="114620"/>
                    <a:pt x="31450" y="116654"/>
                    <a:pt x="74964" y="126996"/>
                  </a:cubicBezTo>
                  <a:cubicBezTo>
                    <a:pt x="93166" y="131347"/>
                    <a:pt x="118216" y="138930"/>
                    <a:pt x="138559" y="138930"/>
                  </a:cubicBezTo>
                  <a:cubicBezTo>
                    <a:pt x="148470" y="138930"/>
                    <a:pt x="157264" y="137130"/>
                    <a:pt x="163605" y="132280"/>
                  </a:cubicBezTo>
                  <a:cubicBezTo>
                    <a:pt x="184882" y="116004"/>
                    <a:pt x="171742" y="101396"/>
                    <a:pt x="169284" y="76163"/>
                  </a:cubicBezTo>
                  <a:cubicBezTo>
                    <a:pt x="167673" y="55818"/>
                    <a:pt x="172534" y="23295"/>
                    <a:pt x="157106" y="7838"/>
                  </a:cubicBezTo>
                  <a:cubicBezTo>
                    <a:pt x="151739" y="2472"/>
                    <a:pt x="144727" y="0"/>
                    <a:pt x="137618" y="0"/>
                  </a:cubicBezTo>
                  <a:close/>
                </a:path>
              </a:pathLst>
            </a:custGeom>
            <a:solidFill>
              <a:srgbClr val="422C46">
                <a:alpha val="210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1" name="Google Shape;1091;p32"/>
            <p:cNvSpPr/>
            <p:nvPr/>
          </p:nvSpPr>
          <p:spPr>
            <a:xfrm>
              <a:off x="6481960" y="4170229"/>
              <a:ext cx="1662168" cy="1020809"/>
            </a:xfrm>
            <a:custGeom>
              <a:avLst/>
              <a:gdLst/>
              <a:ahLst/>
              <a:cxnLst/>
              <a:rect l="l" t="t" r="r" b="b"/>
              <a:pathLst>
                <a:path w="127296" h="78178" extrusionOk="0">
                  <a:moveTo>
                    <a:pt x="63657" y="0"/>
                  </a:moveTo>
                  <a:cubicBezTo>
                    <a:pt x="12237" y="0"/>
                    <a:pt x="8718" y="43251"/>
                    <a:pt x="0" y="78178"/>
                  </a:cubicBezTo>
                  <a:lnTo>
                    <a:pt x="127295" y="78178"/>
                  </a:lnTo>
                  <a:cubicBezTo>
                    <a:pt x="126476" y="26610"/>
                    <a:pt x="105764" y="1603"/>
                    <a:pt x="67476" y="77"/>
                  </a:cubicBezTo>
                  <a:cubicBezTo>
                    <a:pt x="66175" y="26"/>
                    <a:pt x="64902" y="0"/>
                    <a:pt x="636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2" name="Google Shape;1092;p32"/>
            <p:cNvSpPr/>
            <p:nvPr/>
          </p:nvSpPr>
          <p:spPr>
            <a:xfrm>
              <a:off x="5796585" y="3950641"/>
              <a:ext cx="1142518" cy="922147"/>
            </a:xfrm>
            <a:custGeom>
              <a:avLst/>
              <a:gdLst/>
              <a:ahLst/>
              <a:cxnLst/>
              <a:rect l="l" t="t" r="r" b="b"/>
              <a:pathLst>
                <a:path w="87499" h="70622" extrusionOk="0">
                  <a:moveTo>
                    <a:pt x="22751" y="0"/>
                  </a:moveTo>
                  <a:cubicBezTo>
                    <a:pt x="15698" y="0"/>
                    <a:pt x="0" y="2778"/>
                    <a:pt x="45" y="5111"/>
                  </a:cubicBezTo>
                  <a:cubicBezTo>
                    <a:pt x="328" y="35798"/>
                    <a:pt x="15473" y="53091"/>
                    <a:pt x="23639" y="60409"/>
                  </a:cubicBezTo>
                  <a:cubicBezTo>
                    <a:pt x="31842" y="66550"/>
                    <a:pt x="45237" y="70621"/>
                    <a:pt x="57932" y="70621"/>
                  </a:cubicBezTo>
                  <a:cubicBezTo>
                    <a:pt x="60368" y="70621"/>
                    <a:pt x="62777" y="70471"/>
                    <a:pt x="65120" y="70158"/>
                  </a:cubicBezTo>
                  <a:lnTo>
                    <a:pt x="87499" y="24608"/>
                  </a:lnTo>
                  <a:cubicBezTo>
                    <a:pt x="84758" y="23388"/>
                    <a:pt x="81520" y="22948"/>
                    <a:pt x="78000" y="22948"/>
                  </a:cubicBezTo>
                  <a:cubicBezTo>
                    <a:pt x="68911" y="22948"/>
                    <a:pt x="57939" y="25880"/>
                    <a:pt x="48775" y="25880"/>
                  </a:cubicBezTo>
                  <a:cubicBezTo>
                    <a:pt x="41765" y="25880"/>
                    <a:pt x="35812" y="24165"/>
                    <a:pt x="32568" y="18109"/>
                  </a:cubicBezTo>
                  <a:cubicBezTo>
                    <a:pt x="30873" y="14916"/>
                    <a:pt x="29206" y="6298"/>
                    <a:pt x="26069" y="618"/>
                  </a:cubicBezTo>
                  <a:cubicBezTo>
                    <a:pt x="25831" y="187"/>
                    <a:pt x="24582" y="0"/>
                    <a:pt x="227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3" name="Google Shape;1093;p32"/>
            <p:cNvSpPr/>
            <p:nvPr/>
          </p:nvSpPr>
          <p:spPr>
            <a:xfrm>
              <a:off x="7737334" y="4804080"/>
              <a:ext cx="34145" cy="399416"/>
            </a:xfrm>
            <a:custGeom>
              <a:avLst/>
              <a:gdLst/>
              <a:ahLst/>
              <a:cxnLst/>
              <a:rect l="l" t="t" r="r" b="b"/>
              <a:pathLst>
                <a:path w="2615" h="30589" extrusionOk="0">
                  <a:moveTo>
                    <a:pt x="954" y="1"/>
                  </a:moveTo>
                  <a:cubicBezTo>
                    <a:pt x="460" y="1"/>
                    <a:pt x="0" y="319"/>
                    <a:pt x="71" y="955"/>
                  </a:cubicBezTo>
                  <a:cubicBezTo>
                    <a:pt x="551" y="5617"/>
                    <a:pt x="636" y="10308"/>
                    <a:pt x="636" y="14998"/>
                  </a:cubicBezTo>
                  <a:cubicBezTo>
                    <a:pt x="636" y="19886"/>
                    <a:pt x="523" y="24803"/>
                    <a:pt x="71" y="29635"/>
                  </a:cubicBezTo>
                  <a:cubicBezTo>
                    <a:pt x="0" y="30271"/>
                    <a:pt x="467" y="30589"/>
                    <a:pt x="965" y="30589"/>
                  </a:cubicBezTo>
                  <a:cubicBezTo>
                    <a:pt x="1463" y="30589"/>
                    <a:pt x="1992" y="30271"/>
                    <a:pt x="2049" y="29635"/>
                  </a:cubicBezTo>
                  <a:cubicBezTo>
                    <a:pt x="2501" y="24775"/>
                    <a:pt x="2614" y="19886"/>
                    <a:pt x="2614" y="14998"/>
                  </a:cubicBezTo>
                  <a:cubicBezTo>
                    <a:pt x="2614" y="10308"/>
                    <a:pt x="2529" y="5617"/>
                    <a:pt x="2049" y="955"/>
                  </a:cubicBezTo>
                  <a:cubicBezTo>
                    <a:pt x="1978" y="319"/>
                    <a:pt x="1449" y="1"/>
                    <a:pt x="954" y="1"/>
                  </a:cubicBezTo>
                  <a:close/>
                </a:path>
              </a:pathLst>
            </a:custGeom>
            <a:solidFill>
              <a:srgbClr val="422C46">
                <a:alpha val="40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4" name="Google Shape;1094;p32"/>
            <p:cNvSpPr/>
            <p:nvPr/>
          </p:nvSpPr>
          <p:spPr>
            <a:xfrm>
              <a:off x="5904910" y="4178978"/>
              <a:ext cx="102580" cy="80082"/>
            </a:xfrm>
            <a:custGeom>
              <a:avLst/>
              <a:gdLst/>
              <a:ahLst/>
              <a:cxnLst/>
              <a:rect l="l" t="t" r="r" b="b"/>
              <a:pathLst>
                <a:path w="7856" h="6133" extrusionOk="0">
                  <a:moveTo>
                    <a:pt x="3928" y="0"/>
                  </a:moveTo>
                  <a:cubicBezTo>
                    <a:pt x="0" y="0"/>
                    <a:pt x="0" y="6132"/>
                    <a:pt x="3928" y="6132"/>
                  </a:cubicBezTo>
                  <a:cubicBezTo>
                    <a:pt x="7855" y="6132"/>
                    <a:pt x="7855" y="0"/>
                    <a:pt x="392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5" name="Google Shape;1095;p32"/>
            <p:cNvSpPr/>
            <p:nvPr/>
          </p:nvSpPr>
          <p:spPr>
            <a:xfrm>
              <a:off x="6175722" y="4316970"/>
              <a:ext cx="102214" cy="79703"/>
            </a:xfrm>
            <a:custGeom>
              <a:avLst/>
              <a:gdLst/>
              <a:ahLst/>
              <a:cxnLst/>
              <a:rect l="l" t="t" r="r" b="b"/>
              <a:pathLst>
                <a:path w="7828" h="6104" extrusionOk="0">
                  <a:moveTo>
                    <a:pt x="3928" y="0"/>
                  </a:moveTo>
                  <a:cubicBezTo>
                    <a:pt x="0" y="29"/>
                    <a:pt x="0" y="6104"/>
                    <a:pt x="3928" y="6104"/>
                  </a:cubicBezTo>
                  <a:cubicBezTo>
                    <a:pt x="7827" y="6104"/>
                    <a:pt x="7827" y="0"/>
                    <a:pt x="392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6" name="Google Shape;1096;p32"/>
            <p:cNvSpPr/>
            <p:nvPr/>
          </p:nvSpPr>
          <p:spPr>
            <a:xfrm>
              <a:off x="6180880" y="4635742"/>
              <a:ext cx="102593" cy="79716"/>
            </a:xfrm>
            <a:custGeom>
              <a:avLst/>
              <a:gdLst/>
              <a:ahLst/>
              <a:cxnLst/>
              <a:rect l="l" t="t" r="r" b="b"/>
              <a:pathLst>
                <a:path w="7857" h="6105" extrusionOk="0">
                  <a:moveTo>
                    <a:pt x="3957" y="1"/>
                  </a:moveTo>
                  <a:cubicBezTo>
                    <a:pt x="29" y="1"/>
                    <a:pt x="1" y="6104"/>
                    <a:pt x="3957" y="6104"/>
                  </a:cubicBezTo>
                  <a:cubicBezTo>
                    <a:pt x="7856" y="6104"/>
                    <a:pt x="7856" y="1"/>
                    <a:pt x="39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7" name="Google Shape;1097;p32"/>
            <p:cNvSpPr/>
            <p:nvPr/>
          </p:nvSpPr>
          <p:spPr>
            <a:xfrm>
              <a:off x="6425134" y="4359393"/>
              <a:ext cx="102958" cy="79716"/>
            </a:xfrm>
            <a:custGeom>
              <a:avLst/>
              <a:gdLst/>
              <a:ahLst/>
              <a:cxnLst/>
              <a:rect l="l" t="t" r="r" b="b"/>
              <a:pathLst>
                <a:path w="7885" h="6105" extrusionOk="0">
                  <a:moveTo>
                    <a:pt x="3957" y="1"/>
                  </a:moveTo>
                  <a:cubicBezTo>
                    <a:pt x="1" y="29"/>
                    <a:pt x="1" y="6104"/>
                    <a:pt x="3957" y="6104"/>
                  </a:cubicBezTo>
                  <a:cubicBezTo>
                    <a:pt x="7884" y="6104"/>
                    <a:pt x="7884" y="1"/>
                    <a:pt x="39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8" name="Google Shape;1098;p32"/>
            <p:cNvSpPr/>
            <p:nvPr/>
          </p:nvSpPr>
          <p:spPr>
            <a:xfrm>
              <a:off x="6467571" y="4614354"/>
              <a:ext cx="102945" cy="80069"/>
            </a:xfrm>
            <a:custGeom>
              <a:avLst/>
              <a:gdLst/>
              <a:ahLst/>
              <a:cxnLst/>
              <a:rect l="l" t="t" r="r" b="b"/>
              <a:pathLst>
                <a:path w="7884" h="6132" extrusionOk="0">
                  <a:moveTo>
                    <a:pt x="3956" y="0"/>
                  </a:moveTo>
                  <a:cubicBezTo>
                    <a:pt x="0" y="0"/>
                    <a:pt x="0" y="6132"/>
                    <a:pt x="3956" y="6132"/>
                  </a:cubicBezTo>
                  <a:cubicBezTo>
                    <a:pt x="7884" y="6132"/>
                    <a:pt x="7884" y="0"/>
                    <a:pt x="39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9" name="Google Shape;1099;p32"/>
            <p:cNvSpPr/>
            <p:nvPr/>
          </p:nvSpPr>
          <p:spPr>
            <a:xfrm>
              <a:off x="6690789" y="4322506"/>
              <a:ext cx="102580" cy="79703"/>
            </a:xfrm>
            <a:custGeom>
              <a:avLst/>
              <a:gdLst/>
              <a:ahLst/>
              <a:cxnLst/>
              <a:rect l="l" t="t" r="r" b="b"/>
              <a:pathLst>
                <a:path w="7856" h="6104" extrusionOk="0">
                  <a:moveTo>
                    <a:pt x="3928" y="0"/>
                  </a:moveTo>
                  <a:cubicBezTo>
                    <a:pt x="0" y="0"/>
                    <a:pt x="0" y="6104"/>
                    <a:pt x="3928" y="6104"/>
                  </a:cubicBezTo>
                  <a:cubicBezTo>
                    <a:pt x="7855" y="6104"/>
                    <a:pt x="7855" y="0"/>
                    <a:pt x="392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0" name="Google Shape;1100;p32"/>
            <p:cNvSpPr/>
            <p:nvPr/>
          </p:nvSpPr>
          <p:spPr>
            <a:xfrm>
              <a:off x="6764942" y="4550882"/>
              <a:ext cx="102580" cy="79716"/>
            </a:xfrm>
            <a:custGeom>
              <a:avLst/>
              <a:gdLst/>
              <a:ahLst/>
              <a:cxnLst/>
              <a:rect l="l" t="t" r="r" b="b"/>
              <a:pathLst>
                <a:path w="7856" h="6105" extrusionOk="0">
                  <a:moveTo>
                    <a:pt x="3928" y="1"/>
                  </a:moveTo>
                  <a:cubicBezTo>
                    <a:pt x="1" y="1"/>
                    <a:pt x="1" y="6104"/>
                    <a:pt x="3928" y="6104"/>
                  </a:cubicBezTo>
                  <a:cubicBezTo>
                    <a:pt x="7856" y="6104"/>
                    <a:pt x="7856" y="1"/>
                    <a:pt x="39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1" name="Google Shape;1101;p32"/>
            <p:cNvSpPr/>
            <p:nvPr/>
          </p:nvSpPr>
          <p:spPr>
            <a:xfrm>
              <a:off x="7128006" y="4401086"/>
              <a:ext cx="102580" cy="79716"/>
            </a:xfrm>
            <a:custGeom>
              <a:avLst/>
              <a:gdLst/>
              <a:ahLst/>
              <a:cxnLst/>
              <a:rect l="l" t="t" r="r" b="b"/>
              <a:pathLst>
                <a:path w="7856" h="6105" extrusionOk="0">
                  <a:moveTo>
                    <a:pt x="3928" y="1"/>
                  </a:moveTo>
                  <a:cubicBezTo>
                    <a:pt x="0" y="1"/>
                    <a:pt x="0" y="6104"/>
                    <a:pt x="3928" y="6104"/>
                  </a:cubicBezTo>
                  <a:cubicBezTo>
                    <a:pt x="7855" y="6104"/>
                    <a:pt x="7855" y="1"/>
                    <a:pt x="39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2" name="Google Shape;1102;p32"/>
            <p:cNvSpPr/>
            <p:nvPr/>
          </p:nvSpPr>
          <p:spPr>
            <a:xfrm>
              <a:off x="6889654" y="4399989"/>
              <a:ext cx="102214" cy="79703"/>
            </a:xfrm>
            <a:custGeom>
              <a:avLst/>
              <a:gdLst/>
              <a:ahLst/>
              <a:cxnLst/>
              <a:rect l="l" t="t" r="r" b="b"/>
              <a:pathLst>
                <a:path w="7828" h="6104" extrusionOk="0">
                  <a:moveTo>
                    <a:pt x="3928" y="0"/>
                  </a:moveTo>
                  <a:cubicBezTo>
                    <a:pt x="0" y="0"/>
                    <a:pt x="0" y="6103"/>
                    <a:pt x="3928" y="6103"/>
                  </a:cubicBezTo>
                  <a:cubicBezTo>
                    <a:pt x="7827" y="6103"/>
                    <a:pt x="7827" y="0"/>
                    <a:pt x="392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3" name="Google Shape;1103;p32"/>
            <p:cNvSpPr/>
            <p:nvPr/>
          </p:nvSpPr>
          <p:spPr>
            <a:xfrm>
              <a:off x="6664217" y="4816537"/>
              <a:ext cx="102593" cy="79716"/>
            </a:xfrm>
            <a:custGeom>
              <a:avLst/>
              <a:gdLst/>
              <a:ahLst/>
              <a:cxnLst/>
              <a:rect l="l" t="t" r="r" b="b"/>
              <a:pathLst>
                <a:path w="7857" h="6105" extrusionOk="0">
                  <a:moveTo>
                    <a:pt x="3957" y="1"/>
                  </a:moveTo>
                  <a:cubicBezTo>
                    <a:pt x="29" y="1"/>
                    <a:pt x="1" y="6104"/>
                    <a:pt x="3957" y="6104"/>
                  </a:cubicBezTo>
                  <a:cubicBezTo>
                    <a:pt x="7856" y="6104"/>
                    <a:pt x="7856" y="1"/>
                    <a:pt x="39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4" name="Google Shape;1104;p32"/>
            <p:cNvSpPr/>
            <p:nvPr/>
          </p:nvSpPr>
          <p:spPr>
            <a:xfrm>
              <a:off x="6832097" y="5051193"/>
              <a:ext cx="102214" cy="79716"/>
            </a:xfrm>
            <a:custGeom>
              <a:avLst/>
              <a:gdLst/>
              <a:ahLst/>
              <a:cxnLst/>
              <a:rect l="l" t="t" r="r" b="b"/>
              <a:pathLst>
                <a:path w="7828" h="6105" extrusionOk="0">
                  <a:moveTo>
                    <a:pt x="3900" y="1"/>
                  </a:moveTo>
                  <a:cubicBezTo>
                    <a:pt x="0" y="1"/>
                    <a:pt x="0" y="6104"/>
                    <a:pt x="3900" y="6104"/>
                  </a:cubicBezTo>
                  <a:cubicBezTo>
                    <a:pt x="7827" y="6104"/>
                    <a:pt x="7827" y="1"/>
                    <a:pt x="390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5" name="Google Shape;1105;p32"/>
            <p:cNvSpPr/>
            <p:nvPr/>
          </p:nvSpPr>
          <p:spPr>
            <a:xfrm>
              <a:off x="6595221" y="5049717"/>
              <a:ext cx="102593" cy="80082"/>
            </a:xfrm>
            <a:custGeom>
              <a:avLst/>
              <a:gdLst/>
              <a:ahLst/>
              <a:cxnLst/>
              <a:rect l="l" t="t" r="r" b="b"/>
              <a:pathLst>
                <a:path w="7857" h="6133" extrusionOk="0">
                  <a:moveTo>
                    <a:pt x="3928" y="1"/>
                  </a:moveTo>
                  <a:cubicBezTo>
                    <a:pt x="1" y="57"/>
                    <a:pt x="1" y="6132"/>
                    <a:pt x="3928" y="6132"/>
                  </a:cubicBezTo>
                  <a:cubicBezTo>
                    <a:pt x="7856" y="6132"/>
                    <a:pt x="7856" y="1"/>
                    <a:pt x="39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6" name="Google Shape;1106;p32"/>
            <p:cNvSpPr/>
            <p:nvPr/>
          </p:nvSpPr>
          <p:spPr>
            <a:xfrm>
              <a:off x="7120994" y="5071119"/>
              <a:ext cx="102580" cy="79703"/>
            </a:xfrm>
            <a:custGeom>
              <a:avLst/>
              <a:gdLst/>
              <a:ahLst/>
              <a:cxnLst/>
              <a:rect l="l" t="t" r="r" b="b"/>
              <a:pathLst>
                <a:path w="7856" h="6104" extrusionOk="0">
                  <a:moveTo>
                    <a:pt x="3928" y="1"/>
                  </a:moveTo>
                  <a:cubicBezTo>
                    <a:pt x="0" y="29"/>
                    <a:pt x="0" y="6104"/>
                    <a:pt x="3928" y="6104"/>
                  </a:cubicBezTo>
                  <a:cubicBezTo>
                    <a:pt x="7855" y="6104"/>
                    <a:pt x="7855" y="1"/>
                    <a:pt x="39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7" name="Google Shape;1107;p32"/>
            <p:cNvSpPr/>
            <p:nvPr/>
          </p:nvSpPr>
          <p:spPr>
            <a:xfrm>
              <a:off x="7431645" y="4665631"/>
              <a:ext cx="102593" cy="79716"/>
            </a:xfrm>
            <a:custGeom>
              <a:avLst/>
              <a:gdLst/>
              <a:ahLst/>
              <a:cxnLst/>
              <a:rect l="l" t="t" r="r" b="b"/>
              <a:pathLst>
                <a:path w="7857" h="6105" extrusionOk="0">
                  <a:moveTo>
                    <a:pt x="3957" y="1"/>
                  </a:moveTo>
                  <a:cubicBezTo>
                    <a:pt x="1" y="1"/>
                    <a:pt x="1" y="6104"/>
                    <a:pt x="3957" y="6104"/>
                  </a:cubicBezTo>
                  <a:cubicBezTo>
                    <a:pt x="7856" y="6104"/>
                    <a:pt x="7856" y="1"/>
                    <a:pt x="39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8" name="Google Shape;1108;p32"/>
            <p:cNvSpPr/>
            <p:nvPr/>
          </p:nvSpPr>
          <p:spPr>
            <a:xfrm>
              <a:off x="7286276" y="4482996"/>
              <a:ext cx="102958" cy="79716"/>
            </a:xfrm>
            <a:custGeom>
              <a:avLst/>
              <a:gdLst/>
              <a:ahLst/>
              <a:cxnLst/>
              <a:rect l="l" t="t" r="r" b="b"/>
              <a:pathLst>
                <a:path w="7885" h="6105" extrusionOk="0">
                  <a:moveTo>
                    <a:pt x="3957" y="1"/>
                  </a:moveTo>
                  <a:cubicBezTo>
                    <a:pt x="29" y="1"/>
                    <a:pt x="1" y="6104"/>
                    <a:pt x="3957" y="6104"/>
                  </a:cubicBezTo>
                  <a:cubicBezTo>
                    <a:pt x="7885" y="6104"/>
                    <a:pt x="7885" y="1"/>
                    <a:pt x="39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9" name="Google Shape;1109;p32"/>
            <p:cNvSpPr/>
            <p:nvPr/>
          </p:nvSpPr>
          <p:spPr>
            <a:xfrm>
              <a:off x="7519091" y="4466021"/>
              <a:ext cx="102958" cy="79716"/>
            </a:xfrm>
            <a:custGeom>
              <a:avLst/>
              <a:gdLst/>
              <a:ahLst/>
              <a:cxnLst/>
              <a:rect l="l" t="t" r="r" b="b"/>
              <a:pathLst>
                <a:path w="7885" h="6105" extrusionOk="0">
                  <a:moveTo>
                    <a:pt x="3957" y="1"/>
                  </a:moveTo>
                  <a:cubicBezTo>
                    <a:pt x="1" y="1"/>
                    <a:pt x="1" y="6104"/>
                    <a:pt x="3957" y="6104"/>
                  </a:cubicBezTo>
                  <a:cubicBezTo>
                    <a:pt x="7884" y="6104"/>
                    <a:pt x="7884" y="1"/>
                    <a:pt x="39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0" name="Google Shape;1110;p32"/>
            <p:cNvSpPr/>
            <p:nvPr/>
          </p:nvSpPr>
          <p:spPr>
            <a:xfrm>
              <a:off x="7784746" y="4428768"/>
              <a:ext cx="102580" cy="79703"/>
            </a:xfrm>
            <a:custGeom>
              <a:avLst/>
              <a:gdLst/>
              <a:ahLst/>
              <a:cxnLst/>
              <a:rect l="l" t="t" r="r" b="b"/>
              <a:pathLst>
                <a:path w="7856" h="6104" extrusionOk="0">
                  <a:moveTo>
                    <a:pt x="3928" y="0"/>
                  </a:moveTo>
                  <a:cubicBezTo>
                    <a:pt x="0" y="0"/>
                    <a:pt x="0" y="6103"/>
                    <a:pt x="3928" y="6103"/>
                  </a:cubicBezTo>
                  <a:cubicBezTo>
                    <a:pt x="7856" y="6103"/>
                    <a:pt x="7856" y="0"/>
                    <a:pt x="392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1" name="Google Shape;1111;p32"/>
            <p:cNvSpPr/>
            <p:nvPr/>
          </p:nvSpPr>
          <p:spPr>
            <a:xfrm>
              <a:off x="7584770" y="4834987"/>
              <a:ext cx="102580" cy="79703"/>
            </a:xfrm>
            <a:custGeom>
              <a:avLst/>
              <a:gdLst/>
              <a:ahLst/>
              <a:cxnLst/>
              <a:rect l="l" t="t" r="r" b="b"/>
              <a:pathLst>
                <a:path w="7856" h="6104" extrusionOk="0">
                  <a:moveTo>
                    <a:pt x="3956" y="0"/>
                  </a:moveTo>
                  <a:cubicBezTo>
                    <a:pt x="29" y="0"/>
                    <a:pt x="0" y="6104"/>
                    <a:pt x="3956" y="6104"/>
                  </a:cubicBezTo>
                  <a:cubicBezTo>
                    <a:pt x="7856" y="6104"/>
                    <a:pt x="7856" y="0"/>
                    <a:pt x="39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2" name="Google Shape;1112;p32"/>
            <p:cNvSpPr/>
            <p:nvPr/>
          </p:nvSpPr>
          <p:spPr>
            <a:xfrm>
              <a:off x="7577758" y="5017988"/>
              <a:ext cx="102214" cy="79716"/>
            </a:xfrm>
            <a:custGeom>
              <a:avLst/>
              <a:gdLst/>
              <a:ahLst/>
              <a:cxnLst/>
              <a:rect l="l" t="t" r="r" b="b"/>
              <a:pathLst>
                <a:path w="7828" h="6105" extrusionOk="0">
                  <a:moveTo>
                    <a:pt x="3928" y="1"/>
                  </a:moveTo>
                  <a:cubicBezTo>
                    <a:pt x="1" y="1"/>
                    <a:pt x="1" y="6104"/>
                    <a:pt x="3928" y="6104"/>
                  </a:cubicBezTo>
                  <a:cubicBezTo>
                    <a:pt x="7828" y="6104"/>
                    <a:pt x="7828" y="1"/>
                    <a:pt x="39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3" name="Google Shape;1113;p32"/>
            <p:cNvSpPr/>
            <p:nvPr/>
          </p:nvSpPr>
          <p:spPr>
            <a:xfrm>
              <a:off x="7710579" y="4656778"/>
              <a:ext cx="102214" cy="80082"/>
            </a:xfrm>
            <a:custGeom>
              <a:avLst/>
              <a:gdLst/>
              <a:ahLst/>
              <a:cxnLst/>
              <a:rect l="l" t="t" r="r" b="b"/>
              <a:pathLst>
                <a:path w="7828" h="6133" extrusionOk="0">
                  <a:moveTo>
                    <a:pt x="3928" y="1"/>
                  </a:moveTo>
                  <a:cubicBezTo>
                    <a:pt x="1" y="1"/>
                    <a:pt x="1" y="6132"/>
                    <a:pt x="3928" y="6132"/>
                  </a:cubicBezTo>
                  <a:cubicBezTo>
                    <a:pt x="7828" y="6132"/>
                    <a:pt x="7828" y="1"/>
                    <a:pt x="39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4" name="Google Shape;1114;p32"/>
            <p:cNvSpPr/>
            <p:nvPr/>
          </p:nvSpPr>
          <p:spPr>
            <a:xfrm>
              <a:off x="7965161" y="4774113"/>
              <a:ext cx="102958" cy="79703"/>
            </a:xfrm>
            <a:custGeom>
              <a:avLst/>
              <a:gdLst/>
              <a:ahLst/>
              <a:cxnLst/>
              <a:rect l="l" t="t" r="r" b="b"/>
              <a:pathLst>
                <a:path w="7885" h="6104" extrusionOk="0">
                  <a:moveTo>
                    <a:pt x="3957" y="0"/>
                  </a:moveTo>
                  <a:cubicBezTo>
                    <a:pt x="29" y="0"/>
                    <a:pt x="1" y="6104"/>
                    <a:pt x="3957" y="6104"/>
                  </a:cubicBezTo>
                  <a:cubicBezTo>
                    <a:pt x="7884" y="6104"/>
                    <a:pt x="7884" y="0"/>
                    <a:pt x="395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5" name="Google Shape;1115;p32"/>
            <p:cNvSpPr/>
            <p:nvPr/>
          </p:nvSpPr>
          <p:spPr>
            <a:xfrm>
              <a:off x="7858899" y="5017988"/>
              <a:ext cx="102593" cy="79716"/>
            </a:xfrm>
            <a:custGeom>
              <a:avLst/>
              <a:gdLst/>
              <a:ahLst/>
              <a:cxnLst/>
              <a:rect l="l" t="t" r="r" b="b"/>
              <a:pathLst>
                <a:path w="7857" h="6105" extrusionOk="0">
                  <a:moveTo>
                    <a:pt x="3929" y="1"/>
                  </a:moveTo>
                  <a:cubicBezTo>
                    <a:pt x="1" y="1"/>
                    <a:pt x="1" y="6104"/>
                    <a:pt x="3929" y="6104"/>
                  </a:cubicBezTo>
                  <a:cubicBezTo>
                    <a:pt x="7856" y="6104"/>
                    <a:pt x="7856" y="1"/>
                    <a:pt x="39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6" name="Google Shape;1116;p32"/>
            <p:cNvSpPr/>
            <p:nvPr/>
          </p:nvSpPr>
          <p:spPr>
            <a:xfrm>
              <a:off x="7354540" y="4949357"/>
              <a:ext cx="102945" cy="79716"/>
            </a:xfrm>
            <a:custGeom>
              <a:avLst/>
              <a:gdLst/>
              <a:ahLst/>
              <a:cxnLst/>
              <a:rect l="l" t="t" r="r" b="b"/>
              <a:pathLst>
                <a:path w="7884" h="6105" extrusionOk="0">
                  <a:moveTo>
                    <a:pt x="3956" y="1"/>
                  </a:moveTo>
                  <a:cubicBezTo>
                    <a:pt x="0" y="1"/>
                    <a:pt x="0" y="6104"/>
                    <a:pt x="3956" y="6104"/>
                  </a:cubicBezTo>
                  <a:cubicBezTo>
                    <a:pt x="7884" y="6104"/>
                    <a:pt x="7884" y="1"/>
                    <a:pt x="39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7" name="Google Shape;1117;p32"/>
            <p:cNvSpPr/>
            <p:nvPr/>
          </p:nvSpPr>
          <p:spPr>
            <a:xfrm>
              <a:off x="5968735" y="4444633"/>
              <a:ext cx="102214" cy="80069"/>
            </a:xfrm>
            <a:custGeom>
              <a:avLst/>
              <a:gdLst/>
              <a:ahLst/>
              <a:cxnLst/>
              <a:rect l="l" t="t" r="r" b="b"/>
              <a:pathLst>
                <a:path w="7828" h="6132" extrusionOk="0">
                  <a:moveTo>
                    <a:pt x="3900" y="0"/>
                  </a:moveTo>
                  <a:cubicBezTo>
                    <a:pt x="0" y="0"/>
                    <a:pt x="0" y="6132"/>
                    <a:pt x="3900" y="6132"/>
                  </a:cubicBezTo>
                  <a:cubicBezTo>
                    <a:pt x="7828" y="6132"/>
                    <a:pt x="7828" y="0"/>
                    <a:pt x="39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8" name="Google Shape;1118;p32"/>
            <p:cNvSpPr/>
            <p:nvPr/>
          </p:nvSpPr>
          <p:spPr>
            <a:xfrm>
              <a:off x="5681470" y="3520384"/>
              <a:ext cx="509765" cy="476533"/>
            </a:xfrm>
            <a:custGeom>
              <a:avLst/>
              <a:gdLst/>
              <a:ahLst/>
              <a:cxnLst/>
              <a:rect l="l" t="t" r="r" b="b"/>
              <a:pathLst>
                <a:path w="39040" h="36495" extrusionOk="0">
                  <a:moveTo>
                    <a:pt x="15974" y="1"/>
                  </a:moveTo>
                  <a:cubicBezTo>
                    <a:pt x="15967" y="1"/>
                    <a:pt x="15960" y="1"/>
                    <a:pt x="15954" y="1"/>
                  </a:cubicBezTo>
                  <a:cubicBezTo>
                    <a:pt x="13269" y="509"/>
                    <a:pt x="14089" y="8478"/>
                    <a:pt x="15671" y="14214"/>
                  </a:cubicBezTo>
                  <a:cubicBezTo>
                    <a:pt x="14634" y="11290"/>
                    <a:pt x="10197" y="4266"/>
                    <a:pt x="7346" y="4266"/>
                  </a:cubicBezTo>
                  <a:cubicBezTo>
                    <a:pt x="7166" y="4266"/>
                    <a:pt x="6993" y="4293"/>
                    <a:pt x="6827" y="4352"/>
                  </a:cubicBezTo>
                  <a:cubicBezTo>
                    <a:pt x="4708" y="5595"/>
                    <a:pt x="7618" y="13705"/>
                    <a:pt x="9144" y="16898"/>
                  </a:cubicBezTo>
                  <a:cubicBezTo>
                    <a:pt x="5852" y="14044"/>
                    <a:pt x="3674" y="12889"/>
                    <a:pt x="2408" y="12889"/>
                  </a:cubicBezTo>
                  <a:cubicBezTo>
                    <a:pt x="0" y="12889"/>
                    <a:pt x="885" y="17063"/>
                    <a:pt x="3662" y="21673"/>
                  </a:cubicBezTo>
                  <a:cubicBezTo>
                    <a:pt x="8655" y="29986"/>
                    <a:pt x="11070" y="36495"/>
                    <a:pt x="18468" y="36495"/>
                  </a:cubicBezTo>
                  <a:cubicBezTo>
                    <a:pt x="18815" y="36495"/>
                    <a:pt x="19173" y="36481"/>
                    <a:pt x="19542" y="36451"/>
                  </a:cubicBezTo>
                  <a:lnTo>
                    <a:pt x="28923" y="33908"/>
                  </a:lnTo>
                  <a:cubicBezTo>
                    <a:pt x="35083" y="29783"/>
                    <a:pt x="39039" y="18000"/>
                    <a:pt x="35648" y="13790"/>
                  </a:cubicBezTo>
                  <a:cubicBezTo>
                    <a:pt x="35361" y="13662"/>
                    <a:pt x="35077" y="13603"/>
                    <a:pt x="34797" y="13603"/>
                  </a:cubicBezTo>
                  <a:cubicBezTo>
                    <a:pt x="32845" y="13603"/>
                    <a:pt x="31084" y="16476"/>
                    <a:pt x="29799" y="19046"/>
                  </a:cubicBezTo>
                  <a:cubicBezTo>
                    <a:pt x="29093" y="11642"/>
                    <a:pt x="30195" y="1046"/>
                    <a:pt x="25985" y="255"/>
                  </a:cubicBezTo>
                  <a:cubicBezTo>
                    <a:pt x="23555" y="651"/>
                    <a:pt x="22311" y="6867"/>
                    <a:pt x="22368" y="12829"/>
                  </a:cubicBezTo>
                  <a:cubicBezTo>
                    <a:pt x="21071" y="5726"/>
                    <a:pt x="18678" y="1"/>
                    <a:pt x="15974" y="1"/>
                  </a:cubicBezTo>
                  <a:close/>
                </a:path>
              </a:pathLst>
            </a:custGeom>
            <a:solidFill>
              <a:srgbClr val="EDBB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9" name="Google Shape;1119;p32"/>
            <p:cNvSpPr/>
            <p:nvPr/>
          </p:nvSpPr>
          <p:spPr>
            <a:xfrm>
              <a:off x="5766174" y="3923861"/>
              <a:ext cx="405501" cy="122362"/>
            </a:xfrm>
            <a:custGeom>
              <a:avLst/>
              <a:gdLst/>
              <a:ahLst/>
              <a:cxnLst/>
              <a:rect l="l" t="t" r="r" b="b"/>
              <a:pathLst>
                <a:path w="31055" h="9371" extrusionOk="0">
                  <a:moveTo>
                    <a:pt x="27491" y="0"/>
                  </a:moveTo>
                  <a:cubicBezTo>
                    <a:pt x="26980" y="0"/>
                    <a:pt x="26471" y="136"/>
                    <a:pt x="26025" y="437"/>
                  </a:cubicBezTo>
                  <a:cubicBezTo>
                    <a:pt x="22298" y="2850"/>
                    <a:pt x="17970" y="3356"/>
                    <a:pt x="13529" y="3356"/>
                  </a:cubicBezTo>
                  <a:cubicBezTo>
                    <a:pt x="10327" y="3356"/>
                    <a:pt x="7066" y="3093"/>
                    <a:pt x="3928" y="3093"/>
                  </a:cubicBezTo>
                  <a:cubicBezTo>
                    <a:pt x="3910" y="3093"/>
                    <a:pt x="3892" y="3093"/>
                    <a:pt x="3875" y="3093"/>
                  </a:cubicBezTo>
                  <a:cubicBezTo>
                    <a:pt x="1" y="3093"/>
                    <a:pt x="19" y="9168"/>
                    <a:pt x="3928" y="9168"/>
                  </a:cubicBezTo>
                  <a:cubicBezTo>
                    <a:pt x="7028" y="9179"/>
                    <a:pt x="10219" y="9370"/>
                    <a:pt x="13388" y="9370"/>
                  </a:cubicBezTo>
                  <a:cubicBezTo>
                    <a:pt x="18886" y="9370"/>
                    <a:pt x="24319" y="8794"/>
                    <a:pt x="29105" y="5693"/>
                  </a:cubicBezTo>
                  <a:cubicBezTo>
                    <a:pt x="30489" y="4817"/>
                    <a:pt x="31054" y="2980"/>
                    <a:pt x="30207" y="1539"/>
                  </a:cubicBezTo>
                  <a:cubicBezTo>
                    <a:pt x="29652" y="601"/>
                    <a:pt x="28565" y="0"/>
                    <a:pt x="2749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0" name="Google Shape;1120;p32"/>
            <p:cNvSpPr/>
            <p:nvPr/>
          </p:nvSpPr>
          <p:spPr>
            <a:xfrm>
              <a:off x="6390453" y="2976539"/>
              <a:ext cx="1742967" cy="1407403"/>
            </a:xfrm>
            <a:custGeom>
              <a:avLst/>
              <a:gdLst/>
              <a:ahLst/>
              <a:cxnLst/>
              <a:rect l="l" t="t" r="r" b="b"/>
              <a:pathLst>
                <a:path w="133484" h="107785" extrusionOk="0">
                  <a:moveTo>
                    <a:pt x="38316" y="1"/>
                  </a:moveTo>
                  <a:cubicBezTo>
                    <a:pt x="21221" y="42724"/>
                    <a:pt x="1" y="95847"/>
                    <a:pt x="65188" y="106160"/>
                  </a:cubicBezTo>
                  <a:cubicBezTo>
                    <a:pt x="71938" y="107229"/>
                    <a:pt x="78059" y="107785"/>
                    <a:pt x="83605" y="107785"/>
                  </a:cubicBezTo>
                  <a:cubicBezTo>
                    <a:pt x="120872" y="107785"/>
                    <a:pt x="132155" y="82689"/>
                    <a:pt x="133484" y="19526"/>
                  </a:cubicBezTo>
                  <a:lnTo>
                    <a:pt x="38316" y="1"/>
                  </a:lnTo>
                  <a:close/>
                </a:path>
              </a:pathLst>
            </a:custGeom>
            <a:solidFill>
              <a:srgbClr val="EDBB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1" name="Google Shape;1121;p32"/>
            <p:cNvSpPr/>
            <p:nvPr/>
          </p:nvSpPr>
          <p:spPr>
            <a:xfrm>
              <a:off x="7963686" y="3845489"/>
              <a:ext cx="310416" cy="258330"/>
            </a:xfrm>
            <a:custGeom>
              <a:avLst/>
              <a:gdLst/>
              <a:ahLst/>
              <a:cxnLst/>
              <a:rect l="l" t="t" r="r" b="b"/>
              <a:pathLst>
                <a:path w="23773" h="19784" extrusionOk="0">
                  <a:moveTo>
                    <a:pt x="7879" y="1"/>
                  </a:moveTo>
                  <a:cubicBezTo>
                    <a:pt x="6563" y="1"/>
                    <a:pt x="5271" y="174"/>
                    <a:pt x="4070" y="533"/>
                  </a:cubicBezTo>
                  <a:lnTo>
                    <a:pt x="1" y="16837"/>
                  </a:lnTo>
                  <a:cubicBezTo>
                    <a:pt x="2226" y="18677"/>
                    <a:pt x="5908" y="19784"/>
                    <a:pt x="9554" y="19784"/>
                  </a:cubicBezTo>
                  <a:cubicBezTo>
                    <a:pt x="13917" y="19784"/>
                    <a:pt x="18228" y="18197"/>
                    <a:pt x="19921" y="14379"/>
                  </a:cubicBezTo>
                  <a:cubicBezTo>
                    <a:pt x="23773" y="5714"/>
                    <a:pt x="15444" y="1"/>
                    <a:pt x="7879" y="1"/>
                  </a:cubicBezTo>
                  <a:close/>
                </a:path>
              </a:pathLst>
            </a:custGeom>
            <a:solidFill>
              <a:srgbClr val="EDBB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2" name="Google Shape;1122;p32"/>
            <p:cNvSpPr/>
            <p:nvPr/>
          </p:nvSpPr>
          <p:spPr>
            <a:xfrm>
              <a:off x="6768637" y="3791196"/>
              <a:ext cx="212158" cy="207745"/>
            </a:xfrm>
            <a:custGeom>
              <a:avLst/>
              <a:gdLst/>
              <a:ahLst/>
              <a:cxnLst/>
              <a:rect l="l" t="t" r="r" b="b"/>
              <a:pathLst>
                <a:path w="16248" h="15910" extrusionOk="0">
                  <a:moveTo>
                    <a:pt x="8138" y="1"/>
                  </a:moveTo>
                  <a:cubicBezTo>
                    <a:pt x="4013" y="1"/>
                    <a:pt x="0" y="3646"/>
                    <a:pt x="170" y="7941"/>
                  </a:cubicBezTo>
                  <a:cubicBezTo>
                    <a:pt x="396" y="12264"/>
                    <a:pt x="3674" y="15909"/>
                    <a:pt x="8138" y="15909"/>
                  </a:cubicBezTo>
                  <a:cubicBezTo>
                    <a:pt x="12264" y="15909"/>
                    <a:pt x="16248" y="12264"/>
                    <a:pt x="16078" y="7941"/>
                  </a:cubicBezTo>
                  <a:cubicBezTo>
                    <a:pt x="15909" y="3646"/>
                    <a:pt x="12574" y="1"/>
                    <a:pt x="813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3" name="Google Shape;1123;p32"/>
            <p:cNvSpPr/>
            <p:nvPr/>
          </p:nvSpPr>
          <p:spPr>
            <a:xfrm>
              <a:off x="7549724" y="3977161"/>
              <a:ext cx="212158" cy="207366"/>
            </a:xfrm>
            <a:custGeom>
              <a:avLst/>
              <a:gdLst/>
              <a:ahLst/>
              <a:cxnLst/>
              <a:rect l="l" t="t" r="r" b="b"/>
              <a:pathLst>
                <a:path w="16248" h="15881" extrusionOk="0">
                  <a:moveTo>
                    <a:pt x="8110" y="0"/>
                  </a:moveTo>
                  <a:cubicBezTo>
                    <a:pt x="3984" y="0"/>
                    <a:pt x="0" y="3645"/>
                    <a:pt x="170" y="7940"/>
                  </a:cubicBezTo>
                  <a:cubicBezTo>
                    <a:pt x="367" y="12263"/>
                    <a:pt x="3673" y="15880"/>
                    <a:pt x="8110" y="15880"/>
                  </a:cubicBezTo>
                  <a:cubicBezTo>
                    <a:pt x="12235" y="15880"/>
                    <a:pt x="16247" y="12263"/>
                    <a:pt x="16050" y="7940"/>
                  </a:cubicBezTo>
                  <a:cubicBezTo>
                    <a:pt x="15880" y="3645"/>
                    <a:pt x="12574" y="0"/>
                    <a:pt x="811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4" name="Google Shape;1124;p32"/>
            <p:cNvSpPr/>
            <p:nvPr/>
          </p:nvSpPr>
          <p:spPr>
            <a:xfrm>
              <a:off x="7178917" y="3818526"/>
              <a:ext cx="183837" cy="105139"/>
            </a:xfrm>
            <a:custGeom>
              <a:avLst/>
              <a:gdLst/>
              <a:ahLst/>
              <a:cxnLst/>
              <a:rect l="l" t="t" r="r" b="b"/>
              <a:pathLst>
                <a:path w="14079" h="8052" extrusionOk="0">
                  <a:moveTo>
                    <a:pt x="6164" y="0"/>
                  </a:moveTo>
                  <a:cubicBezTo>
                    <a:pt x="4080" y="0"/>
                    <a:pt x="2072" y="949"/>
                    <a:pt x="424" y="2288"/>
                  </a:cubicBezTo>
                  <a:cubicBezTo>
                    <a:pt x="0" y="2627"/>
                    <a:pt x="57" y="3333"/>
                    <a:pt x="424" y="3700"/>
                  </a:cubicBezTo>
                  <a:cubicBezTo>
                    <a:pt x="624" y="3901"/>
                    <a:pt x="856" y="3987"/>
                    <a:pt x="1090" y="3987"/>
                  </a:cubicBezTo>
                  <a:cubicBezTo>
                    <a:pt x="1351" y="3987"/>
                    <a:pt x="1613" y="3879"/>
                    <a:pt x="1837" y="3700"/>
                  </a:cubicBezTo>
                  <a:cubicBezTo>
                    <a:pt x="3079" y="2682"/>
                    <a:pt x="4600" y="1972"/>
                    <a:pt x="6157" y="1972"/>
                  </a:cubicBezTo>
                  <a:cubicBezTo>
                    <a:pt x="6760" y="1972"/>
                    <a:pt x="7369" y="2079"/>
                    <a:pt x="7969" y="2316"/>
                  </a:cubicBezTo>
                  <a:cubicBezTo>
                    <a:pt x="10060" y="3164"/>
                    <a:pt x="11359" y="5255"/>
                    <a:pt x="11953" y="7346"/>
                  </a:cubicBezTo>
                  <a:cubicBezTo>
                    <a:pt x="12099" y="7839"/>
                    <a:pt x="12484" y="8052"/>
                    <a:pt x="12876" y="8052"/>
                  </a:cubicBezTo>
                  <a:cubicBezTo>
                    <a:pt x="13471" y="8052"/>
                    <a:pt x="14079" y="7559"/>
                    <a:pt x="13874" y="6809"/>
                  </a:cubicBezTo>
                  <a:cubicBezTo>
                    <a:pt x="13055" y="4011"/>
                    <a:pt x="11275" y="1468"/>
                    <a:pt x="8506" y="423"/>
                  </a:cubicBezTo>
                  <a:cubicBezTo>
                    <a:pt x="7724" y="132"/>
                    <a:pt x="6939" y="0"/>
                    <a:pt x="61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5" name="Google Shape;1125;p32"/>
            <p:cNvSpPr/>
            <p:nvPr/>
          </p:nvSpPr>
          <p:spPr>
            <a:xfrm>
              <a:off x="7041369" y="3894873"/>
              <a:ext cx="401727" cy="238104"/>
            </a:xfrm>
            <a:custGeom>
              <a:avLst/>
              <a:gdLst/>
              <a:ahLst/>
              <a:cxnLst/>
              <a:rect l="l" t="t" r="r" b="b"/>
              <a:pathLst>
                <a:path w="30766" h="18235" extrusionOk="0">
                  <a:moveTo>
                    <a:pt x="1492" y="1"/>
                  </a:moveTo>
                  <a:lnTo>
                    <a:pt x="1492" y="1"/>
                  </a:lnTo>
                  <a:cubicBezTo>
                    <a:pt x="0" y="11371"/>
                    <a:pt x="8407" y="18234"/>
                    <a:pt x="16882" y="18234"/>
                  </a:cubicBezTo>
                  <a:cubicBezTo>
                    <a:pt x="22371" y="18234"/>
                    <a:pt x="27889" y="15356"/>
                    <a:pt x="30766" y="8958"/>
                  </a:cubicBezTo>
                  <a:cubicBezTo>
                    <a:pt x="21583" y="7998"/>
                    <a:pt x="10732" y="5087"/>
                    <a:pt x="149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6" name="Google Shape;1126;p32"/>
            <p:cNvSpPr/>
            <p:nvPr/>
          </p:nvSpPr>
          <p:spPr>
            <a:xfrm>
              <a:off x="7054453" y="3393439"/>
              <a:ext cx="267848" cy="100034"/>
            </a:xfrm>
            <a:custGeom>
              <a:avLst/>
              <a:gdLst/>
              <a:ahLst/>
              <a:cxnLst/>
              <a:rect l="l" t="t" r="r" b="b"/>
              <a:pathLst>
                <a:path w="20513" h="7661" extrusionOk="0">
                  <a:moveTo>
                    <a:pt x="7608" y="1"/>
                  </a:moveTo>
                  <a:cubicBezTo>
                    <a:pt x="5309" y="1"/>
                    <a:pt x="3035" y="427"/>
                    <a:pt x="1055" y="1246"/>
                  </a:cubicBezTo>
                  <a:cubicBezTo>
                    <a:pt x="0" y="1698"/>
                    <a:pt x="285" y="3245"/>
                    <a:pt x="1196" y="3245"/>
                  </a:cubicBezTo>
                  <a:cubicBezTo>
                    <a:pt x="1309" y="3245"/>
                    <a:pt x="1432" y="3220"/>
                    <a:pt x="1564" y="3167"/>
                  </a:cubicBezTo>
                  <a:cubicBezTo>
                    <a:pt x="3399" y="2403"/>
                    <a:pt x="5543" y="1991"/>
                    <a:pt x="7703" y="1991"/>
                  </a:cubicBezTo>
                  <a:cubicBezTo>
                    <a:pt x="11930" y="1991"/>
                    <a:pt x="16216" y="3570"/>
                    <a:pt x="18348" y="7180"/>
                  </a:cubicBezTo>
                  <a:cubicBezTo>
                    <a:pt x="18549" y="7520"/>
                    <a:pt x="18852" y="7661"/>
                    <a:pt x="19154" y="7661"/>
                  </a:cubicBezTo>
                  <a:cubicBezTo>
                    <a:pt x="19833" y="7661"/>
                    <a:pt x="20513" y="6953"/>
                    <a:pt x="20044" y="6191"/>
                  </a:cubicBezTo>
                  <a:cubicBezTo>
                    <a:pt x="17559" y="1954"/>
                    <a:pt x="12528" y="1"/>
                    <a:pt x="76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7" name="Google Shape;1127;p32"/>
            <p:cNvSpPr/>
            <p:nvPr/>
          </p:nvSpPr>
          <p:spPr>
            <a:xfrm>
              <a:off x="7482830" y="3488537"/>
              <a:ext cx="252584" cy="126841"/>
            </a:xfrm>
            <a:custGeom>
              <a:avLst/>
              <a:gdLst/>
              <a:ahLst/>
              <a:cxnLst/>
              <a:rect l="l" t="t" r="r" b="b"/>
              <a:pathLst>
                <a:path w="19344" h="9714" extrusionOk="0">
                  <a:moveTo>
                    <a:pt x="5742" y="1"/>
                  </a:moveTo>
                  <a:cubicBezTo>
                    <a:pt x="4203" y="1"/>
                    <a:pt x="2663" y="188"/>
                    <a:pt x="1167" y="518"/>
                  </a:cubicBezTo>
                  <a:cubicBezTo>
                    <a:pt x="1" y="730"/>
                    <a:pt x="401" y="2435"/>
                    <a:pt x="1458" y="2435"/>
                  </a:cubicBezTo>
                  <a:cubicBezTo>
                    <a:pt x="1528" y="2435"/>
                    <a:pt x="1601" y="2427"/>
                    <a:pt x="1676" y="2411"/>
                  </a:cubicBezTo>
                  <a:cubicBezTo>
                    <a:pt x="2929" y="2142"/>
                    <a:pt x="4223" y="2000"/>
                    <a:pt x="5509" y="2000"/>
                  </a:cubicBezTo>
                  <a:cubicBezTo>
                    <a:pt x="10430" y="2000"/>
                    <a:pt x="15234" y="4078"/>
                    <a:pt x="17160" y="9052"/>
                  </a:cubicBezTo>
                  <a:cubicBezTo>
                    <a:pt x="17340" y="9511"/>
                    <a:pt x="17751" y="9713"/>
                    <a:pt x="18151" y="9713"/>
                  </a:cubicBezTo>
                  <a:cubicBezTo>
                    <a:pt x="18759" y="9713"/>
                    <a:pt x="19343" y="9248"/>
                    <a:pt x="19053" y="8515"/>
                  </a:cubicBezTo>
                  <a:cubicBezTo>
                    <a:pt x="17782" y="5209"/>
                    <a:pt x="15352" y="2581"/>
                    <a:pt x="12074" y="1225"/>
                  </a:cubicBezTo>
                  <a:cubicBezTo>
                    <a:pt x="10047" y="368"/>
                    <a:pt x="7896" y="1"/>
                    <a:pt x="57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8" name="Google Shape;1128;p32"/>
            <p:cNvSpPr/>
            <p:nvPr/>
          </p:nvSpPr>
          <p:spPr>
            <a:xfrm>
              <a:off x="6679716" y="2472193"/>
              <a:ext cx="1241559" cy="875531"/>
            </a:xfrm>
            <a:custGeom>
              <a:avLst/>
              <a:gdLst/>
              <a:ahLst/>
              <a:cxnLst/>
              <a:rect l="l" t="t" r="r" b="b"/>
              <a:pathLst>
                <a:path w="95084" h="67052" extrusionOk="0">
                  <a:moveTo>
                    <a:pt x="51419" y="1"/>
                  </a:moveTo>
                  <a:cubicBezTo>
                    <a:pt x="47537" y="1"/>
                    <a:pt x="43959" y="316"/>
                    <a:pt x="40972" y="790"/>
                  </a:cubicBezTo>
                  <a:cubicBezTo>
                    <a:pt x="15768" y="4011"/>
                    <a:pt x="3956" y="21870"/>
                    <a:pt x="1" y="65724"/>
                  </a:cubicBezTo>
                  <a:cubicBezTo>
                    <a:pt x="1" y="65724"/>
                    <a:pt x="15768" y="67052"/>
                    <a:pt x="32863" y="67052"/>
                  </a:cubicBezTo>
                  <a:cubicBezTo>
                    <a:pt x="55637" y="67052"/>
                    <a:pt x="87341" y="62163"/>
                    <a:pt x="93049" y="34500"/>
                  </a:cubicBezTo>
                  <a:lnTo>
                    <a:pt x="95083" y="28058"/>
                  </a:lnTo>
                  <a:cubicBezTo>
                    <a:pt x="89245" y="5525"/>
                    <a:pt x="67667" y="1"/>
                    <a:pt x="5141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9" name="Google Shape;1129;p32"/>
            <p:cNvSpPr/>
            <p:nvPr/>
          </p:nvSpPr>
          <p:spPr>
            <a:xfrm>
              <a:off x="7724969" y="2823048"/>
              <a:ext cx="636331" cy="1119446"/>
            </a:xfrm>
            <a:custGeom>
              <a:avLst/>
              <a:gdLst/>
              <a:ahLst/>
              <a:cxnLst/>
              <a:rect l="l" t="t" r="r" b="b"/>
              <a:pathLst>
                <a:path w="48733" h="85732" extrusionOk="0">
                  <a:moveTo>
                    <a:pt x="18576" y="1"/>
                  </a:moveTo>
                  <a:cubicBezTo>
                    <a:pt x="17318" y="1"/>
                    <a:pt x="16006" y="111"/>
                    <a:pt x="14638" y="340"/>
                  </a:cubicBezTo>
                  <a:lnTo>
                    <a:pt x="1" y="23115"/>
                  </a:lnTo>
                  <a:cubicBezTo>
                    <a:pt x="792" y="45889"/>
                    <a:pt x="7828" y="69060"/>
                    <a:pt x="25799" y="85731"/>
                  </a:cubicBezTo>
                  <a:cubicBezTo>
                    <a:pt x="47499" y="63489"/>
                    <a:pt x="48732" y="1"/>
                    <a:pt x="18576" y="1"/>
                  </a:cubicBezTo>
                  <a:close/>
                </a:path>
              </a:pathLst>
            </a:custGeom>
            <a:solidFill>
              <a:srgbClr val="7E4E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0" name="Google Shape;1130;p32"/>
            <p:cNvSpPr/>
            <p:nvPr/>
          </p:nvSpPr>
          <p:spPr>
            <a:xfrm>
              <a:off x="7782174" y="3083114"/>
              <a:ext cx="589820" cy="530108"/>
            </a:xfrm>
            <a:custGeom>
              <a:avLst/>
              <a:gdLst/>
              <a:ahLst/>
              <a:cxnLst/>
              <a:rect l="l" t="t" r="r" b="b"/>
              <a:pathLst>
                <a:path w="45171" h="40598" extrusionOk="0">
                  <a:moveTo>
                    <a:pt x="31395" y="0"/>
                  </a:moveTo>
                  <a:cubicBezTo>
                    <a:pt x="25696" y="0"/>
                    <a:pt x="24017" y="12445"/>
                    <a:pt x="24017" y="15178"/>
                  </a:cubicBezTo>
                  <a:cubicBezTo>
                    <a:pt x="23198" y="11991"/>
                    <a:pt x="20159" y="2330"/>
                    <a:pt x="16142" y="2330"/>
                  </a:cubicBezTo>
                  <a:cubicBezTo>
                    <a:pt x="15173" y="2330"/>
                    <a:pt x="14148" y="2892"/>
                    <a:pt x="13082" y="4243"/>
                  </a:cubicBezTo>
                  <a:cubicBezTo>
                    <a:pt x="10087" y="8199"/>
                    <a:pt x="14071" y="14924"/>
                    <a:pt x="16558" y="17891"/>
                  </a:cubicBezTo>
                  <a:cubicBezTo>
                    <a:pt x="13916" y="17084"/>
                    <a:pt x="11699" y="16743"/>
                    <a:pt x="9878" y="16743"/>
                  </a:cubicBezTo>
                  <a:cubicBezTo>
                    <a:pt x="1" y="16743"/>
                    <a:pt x="1771" y="26770"/>
                    <a:pt x="10537" y="26770"/>
                  </a:cubicBezTo>
                  <a:cubicBezTo>
                    <a:pt x="12600" y="26770"/>
                    <a:pt x="15051" y="26215"/>
                    <a:pt x="17829" y="24842"/>
                  </a:cubicBezTo>
                  <a:lnTo>
                    <a:pt x="17829" y="24842"/>
                  </a:lnTo>
                  <a:cubicBezTo>
                    <a:pt x="9166" y="33254"/>
                    <a:pt x="11758" y="40597"/>
                    <a:pt x="16370" y="40597"/>
                  </a:cubicBezTo>
                  <a:cubicBezTo>
                    <a:pt x="19551" y="40597"/>
                    <a:pt x="23693" y="37105"/>
                    <a:pt x="25769" y="28063"/>
                  </a:cubicBezTo>
                  <a:cubicBezTo>
                    <a:pt x="25769" y="32836"/>
                    <a:pt x="28703" y="39964"/>
                    <a:pt x="33498" y="39964"/>
                  </a:cubicBezTo>
                  <a:cubicBezTo>
                    <a:pt x="34692" y="39964"/>
                    <a:pt x="36002" y="39521"/>
                    <a:pt x="37411" y="38490"/>
                  </a:cubicBezTo>
                  <a:cubicBezTo>
                    <a:pt x="41917" y="35160"/>
                    <a:pt x="38062" y="27794"/>
                    <a:pt x="33312" y="25136"/>
                  </a:cubicBezTo>
                  <a:lnTo>
                    <a:pt x="33312" y="25136"/>
                  </a:lnTo>
                  <a:cubicBezTo>
                    <a:pt x="34824" y="25648"/>
                    <a:pt x="36501" y="25959"/>
                    <a:pt x="38105" y="25959"/>
                  </a:cubicBezTo>
                  <a:cubicBezTo>
                    <a:pt x="41799" y="25959"/>
                    <a:pt x="45108" y="24307"/>
                    <a:pt x="45125" y="19643"/>
                  </a:cubicBezTo>
                  <a:cubicBezTo>
                    <a:pt x="45170" y="16043"/>
                    <a:pt x="42665" y="14880"/>
                    <a:pt x="39647" y="14880"/>
                  </a:cubicBezTo>
                  <a:cubicBezTo>
                    <a:pt x="37027" y="14880"/>
                    <a:pt x="34019" y="15757"/>
                    <a:pt x="31958" y="16676"/>
                  </a:cubicBezTo>
                  <a:cubicBezTo>
                    <a:pt x="33935" y="13681"/>
                    <a:pt x="39389" y="2774"/>
                    <a:pt x="32946" y="287"/>
                  </a:cubicBezTo>
                  <a:cubicBezTo>
                    <a:pt x="32399" y="91"/>
                    <a:pt x="31882" y="0"/>
                    <a:pt x="3139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1" name="Google Shape;1131;p32"/>
            <p:cNvSpPr/>
            <p:nvPr/>
          </p:nvSpPr>
          <p:spPr>
            <a:xfrm>
              <a:off x="8020133" y="3286472"/>
              <a:ext cx="163101" cy="159772"/>
            </a:xfrm>
            <a:custGeom>
              <a:avLst/>
              <a:gdLst/>
              <a:ahLst/>
              <a:cxnLst/>
              <a:rect l="l" t="t" r="r" b="b"/>
              <a:pathLst>
                <a:path w="12491" h="12236" extrusionOk="0">
                  <a:moveTo>
                    <a:pt x="6246" y="0"/>
                  </a:moveTo>
                  <a:cubicBezTo>
                    <a:pt x="3053" y="0"/>
                    <a:pt x="1" y="2797"/>
                    <a:pt x="142" y="6132"/>
                  </a:cubicBezTo>
                  <a:cubicBezTo>
                    <a:pt x="312" y="9438"/>
                    <a:pt x="2827" y="12235"/>
                    <a:pt x="6246" y="12235"/>
                  </a:cubicBezTo>
                  <a:cubicBezTo>
                    <a:pt x="9410" y="12235"/>
                    <a:pt x="12490" y="9438"/>
                    <a:pt x="12349" y="6132"/>
                  </a:cubicBezTo>
                  <a:cubicBezTo>
                    <a:pt x="12208" y="2797"/>
                    <a:pt x="9665" y="0"/>
                    <a:pt x="624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2" name="Google Shape;1132;p32"/>
            <p:cNvSpPr/>
            <p:nvPr/>
          </p:nvSpPr>
          <p:spPr>
            <a:xfrm>
              <a:off x="6795196" y="2917872"/>
              <a:ext cx="992514" cy="317689"/>
            </a:xfrm>
            <a:custGeom>
              <a:avLst/>
              <a:gdLst/>
              <a:ahLst/>
              <a:cxnLst/>
              <a:rect l="l" t="t" r="r" b="b"/>
              <a:pathLst>
                <a:path w="76011" h="24330" extrusionOk="0">
                  <a:moveTo>
                    <a:pt x="76010" y="1"/>
                  </a:moveTo>
                  <a:lnTo>
                    <a:pt x="76010" y="1"/>
                  </a:lnTo>
                  <a:cubicBezTo>
                    <a:pt x="72365" y="3109"/>
                    <a:pt x="68607" y="6019"/>
                    <a:pt x="64623" y="8619"/>
                  </a:cubicBezTo>
                  <a:cubicBezTo>
                    <a:pt x="60667" y="11190"/>
                    <a:pt x="56457" y="13423"/>
                    <a:pt x="52162" y="15203"/>
                  </a:cubicBezTo>
                  <a:cubicBezTo>
                    <a:pt x="47839" y="17011"/>
                    <a:pt x="43374" y="18396"/>
                    <a:pt x="38797" y="19243"/>
                  </a:cubicBezTo>
                  <a:cubicBezTo>
                    <a:pt x="35830" y="19780"/>
                    <a:pt x="32863" y="20063"/>
                    <a:pt x="29896" y="20091"/>
                  </a:cubicBezTo>
                  <a:cubicBezTo>
                    <a:pt x="30715" y="19159"/>
                    <a:pt x="31507" y="18255"/>
                    <a:pt x="32213" y="17294"/>
                  </a:cubicBezTo>
                  <a:cubicBezTo>
                    <a:pt x="33908" y="15005"/>
                    <a:pt x="35378" y="12547"/>
                    <a:pt x="36678" y="9975"/>
                  </a:cubicBezTo>
                  <a:cubicBezTo>
                    <a:pt x="37017" y="9297"/>
                    <a:pt x="36960" y="8478"/>
                    <a:pt x="36508" y="7828"/>
                  </a:cubicBezTo>
                  <a:cubicBezTo>
                    <a:pt x="36102" y="7286"/>
                    <a:pt x="35472" y="6988"/>
                    <a:pt x="34838" y="6988"/>
                  </a:cubicBezTo>
                  <a:cubicBezTo>
                    <a:pt x="34414" y="6988"/>
                    <a:pt x="33988" y="7121"/>
                    <a:pt x="33626" y="7404"/>
                  </a:cubicBezTo>
                  <a:cubicBezTo>
                    <a:pt x="31309" y="9099"/>
                    <a:pt x="28907" y="10625"/>
                    <a:pt x="26420" y="11953"/>
                  </a:cubicBezTo>
                  <a:cubicBezTo>
                    <a:pt x="23906" y="13253"/>
                    <a:pt x="21278" y="14270"/>
                    <a:pt x="18537" y="14977"/>
                  </a:cubicBezTo>
                  <a:cubicBezTo>
                    <a:pt x="15824" y="15683"/>
                    <a:pt x="12942" y="16050"/>
                    <a:pt x="10060" y="16305"/>
                  </a:cubicBezTo>
                  <a:cubicBezTo>
                    <a:pt x="8393" y="16418"/>
                    <a:pt x="6698" y="16531"/>
                    <a:pt x="5002" y="16587"/>
                  </a:cubicBezTo>
                  <a:cubicBezTo>
                    <a:pt x="6584" y="15401"/>
                    <a:pt x="8195" y="14157"/>
                    <a:pt x="9749" y="12858"/>
                  </a:cubicBezTo>
                  <a:cubicBezTo>
                    <a:pt x="11021" y="11756"/>
                    <a:pt x="12208" y="10625"/>
                    <a:pt x="13338" y="9354"/>
                  </a:cubicBezTo>
                  <a:cubicBezTo>
                    <a:pt x="14440" y="8082"/>
                    <a:pt x="15400" y="6698"/>
                    <a:pt x="16192" y="5285"/>
                  </a:cubicBezTo>
                  <a:lnTo>
                    <a:pt x="16192" y="5285"/>
                  </a:lnTo>
                  <a:cubicBezTo>
                    <a:pt x="14129" y="7856"/>
                    <a:pt x="11614" y="9947"/>
                    <a:pt x="8902" y="11727"/>
                  </a:cubicBezTo>
                  <a:cubicBezTo>
                    <a:pt x="6217" y="13507"/>
                    <a:pt x="3307" y="15118"/>
                    <a:pt x="566" y="16983"/>
                  </a:cubicBezTo>
                  <a:cubicBezTo>
                    <a:pt x="283" y="17181"/>
                    <a:pt x="57" y="17548"/>
                    <a:pt x="29" y="17944"/>
                  </a:cubicBezTo>
                  <a:cubicBezTo>
                    <a:pt x="1" y="18594"/>
                    <a:pt x="509" y="19130"/>
                    <a:pt x="1159" y="19159"/>
                  </a:cubicBezTo>
                  <a:lnTo>
                    <a:pt x="1272" y="19159"/>
                  </a:lnTo>
                  <a:cubicBezTo>
                    <a:pt x="4017" y="19263"/>
                    <a:pt x="6761" y="19416"/>
                    <a:pt x="9527" y="19416"/>
                  </a:cubicBezTo>
                  <a:cubicBezTo>
                    <a:pt x="9752" y="19416"/>
                    <a:pt x="9977" y="19415"/>
                    <a:pt x="10201" y="19413"/>
                  </a:cubicBezTo>
                  <a:cubicBezTo>
                    <a:pt x="13196" y="19385"/>
                    <a:pt x="16276" y="19159"/>
                    <a:pt x="19300" y="18537"/>
                  </a:cubicBezTo>
                  <a:cubicBezTo>
                    <a:pt x="22352" y="17887"/>
                    <a:pt x="25318" y="16870"/>
                    <a:pt x="28116" y="15570"/>
                  </a:cubicBezTo>
                  <a:cubicBezTo>
                    <a:pt x="28144" y="15542"/>
                    <a:pt x="28172" y="15542"/>
                    <a:pt x="28229" y="15485"/>
                  </a:cubicBezTo>
                  <a:lnTo>
                    <a:pt x="28229" y="15485"/>
                  </a:lnTo>
                  <a:cubicBezTo>
                    <a:pt x="26816" y="17322"/>
                    <a:pt x="25290" y="19074"/>
                    <a:pt x="23567" y="20487"/>
                  </a:cubicBezTo>
                  <a:lnTo>
                    <a:pt x="23482" y="20543"/>
                  </a:lnTo>
                  <a:cubicBezTo>
                    <a:pt x="23058" y="20882"/>
                    <a:pt x="22719" y="21419"/>
                    <a:pt x="22719" y="22069"/>
                  </a:cubicBezTo>
                  <a:cubicBezTo>
                    <a:pt x="22691" y="23199"/>
                    <a:pt x="23567" y="24160"/>
                    <a:pt x="24697" y="24188"/>
                  </a:cubicBezTo>
                  <a:lnTo>
                    <a:pt x="28455" y="24330"/>
                  </a:lnTo>
                  <a:lnTo>
                    <a:pt x="32213" y="24188"/>
                  </a:lnTo>
                  <a:lnTo>
                    <a:pt x="35915" y="23765"/>
                  </a:lnTo>
                  <a:lnTo>
                    <a:pt x="39588" y="23086"/>
                  </a:lnTo>
                  <a:cubicBezTo>
                    <a:pt x="44420" y="22041"/>
                    <a:pt x="49082" y="20317"/>
                    <a:pt x="53462" y="18141"/>
                  </a:cubicBezTo>
                  <a:cubicBezTo>
                    <a:pt x="57842" y="15966"/>
                    <a:pt x="61967" y="13253"/>
                    <a:pt x="65753" y="10230"/>
                  </a:cubicBezTo>
                  <a:cubicBezTo>
                    <a:pt x="69540" y="7206"/>
                    <a:pt x="72987" y="3759"/>
                    <a:pt x="76010" y="1"/>
                  </a:cubicBezTo>
                  <a:close/>
                </a:path>
              </a:pathLst>
            </a:custGeom>
            <a:solidFill>
              <a:srgbClr val="422C46">
                <a:alpha val="406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3" name="Google Shape;1133;p32"/>
            <p:cNvSpPr/>
            <p:nvPr/>
          </p:nvSpPr>
          <p:spPr>
            <a:xfrm>
              <a:off x="6711981" y="4554120"/>
              <a:ext cx="778175" cy="494814"/>
            </a:xfrm>
            <a:custGeom>
              <a:avLst/>
              <a:gdLst/>
              <a:ahLst/>
              <a:cxnLst/>
              <a:rect l="l" t="t" r="r" b="b"/>
              <a:pathLst>
                <a:path w="59596" h="37895" extrusionOk="0">
                  <a:moveTo>
                    <a:pt x="28163" y="1"/>
                  </a:moveTo>
                  <a:cubicBezTo>
                    <a:pt x="2749" y="1"/>
                    <a:pt x="0" y="36103"/>
                    <a:pt x="27707" y="37814"/>
                  </a:cubicBezTo>
                  <a:cubicBezTo>
                    <a:pt x="28542" y="37868"/>
                    <a:pt x="29353" y="37894"/>
                    <a:pt x="30140" y="37894"/>
                  </a:cubicBezTo>
                  <a:cubicBezTo>
                    <a:pt x="59596" y="37894"/>
                    <a:pt x="55371" y="1247"/>
                    <a:pt x="30024" y="64"/>
                  </a:cubicBezTo>
                  <a:cubicBezTo>
                    <a:pt x="29391" y="22"/>
                    <a:pt x="28771" y="1"/>
                    <a:pt x="281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4" name="Google Shape;1134;p32"/>
            <p:cNvSpPr/>
            <p:nvPr/>
          </p:nvSpPr>
          <p:spPr>
            <a:xfrm>
              <a:off x="7148663" y="4737578"/>
              <a:ext cx="89666" cy="69374"/>
            </a:xfrm>
            <a:custGeom>
              <a:avLst/>
              <a:gdLst/>
              <a:ahLst/>
              <a:cxnLst/>
              <a:rect l="l" t="t" r="r" b="b"/>
              <a:pathLst>
                <a:path w="6867" h="5313" extrusionOk="0">
                  <a:moveTo>
                    <a:pt x="3475" y="1"/>
                  </a:moveTo>
                  <a:cubicBezTo>
                    <a:pt x="3466" y="1"/>
                    <a:pt x="3457" y="1"/>
                    <a:pt x="3448" y="1"/>
                  </a:cubicBezTo>
                  <a:cubicBezTo>
                    <a:pt x="0" y="1"/>
                    <a:pt x="0" y="5313"/>
                    <a:pt x="3448" y="5313"/>
                  </a:cubicBezTo>
                  <a:cubicBezTo>
                    <a:pt x="6858" y="5313"/>
                    <a:pt x="6867" y="1"/>
                    <a:pt x="347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5" name="Google Shape;1135;p32"/>
            <p:cNvSpPr/>
            <p:nvPr/>
          </p:nvSpPr>
          <p:spPr>
            <a:xfrm>
              <a:off x="6976356" y="4688142"/>
              <a:ext cx="89300" cy="69374"/>
            </a:xfrm>
            <a:custGeom>
              <a:avLst/>
              <a:gdLst/>
              <a:ahLst/>
              <a:cxnLst/>
              <a:rect l="l" t="t" r="r" b="b"/>
              <a:pathLst>
                <a:path w="6839" h="5313" extrusionOk="0">
                  <a:moveTo>
                    <a:pt x="3420" y="0"/>
                  </a:moveTo>
                  <a:cubicBezTo>
                    <a:pt x="1" y="0"/>
                    <a:pt x="1" y="5313"/>
                    <a:pt x="3420" y="5313"/>
                  </a:cubicBezTo>
                  <a:cubicBezTo>
                    <a:pt x="6839" y="5313"/>
                    <a:pt x="6839" y="0"/>
                    <a:pt x="34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6" name="Google Shape;1136;p32"/>
            <p:cNvSpPr/>
            <p:nvPr/>
          </p:nvSpPr>
          <p:spPr>
            <a:xfrm>
              <a:off x="6956182" y="4808180"/>
              <a:ext cx="238978" cy="116146"/>
            </a:xfrm>
            <a:custGeom>
              <a:avLst/>
              <a:gdLst/>
              <a:ahLst/>
              <a:cxnLst/>
              <a:rect l="l" t="t" r="r" b="b"/>
              <a:pathLst>
                <a:path w="18302" h="8895" extrusionOk="0">
                  <a:moveTo>
                    <a:pt x="1302" y="0"/>
                  </a:moveTo>
                  <a:cubicBezTo>
                    <a:pt x="686" y="0"/>
                    <a:pt x="0" y="711"/>
                    <a:pt x="331" y="1488"/>
                  </a:cubicBezTo>
                  <a:cubicBezTo>
                    <a:pt x="1715" y="4625"/>
                    <a:pt x="4202" y="7140"/>
                    <a:pt x="7451" y="8270"/>
                  </a:cubicBezTo>
                  <a:cubicBezTo>
                    <a:pt x="8695" y="8702"/>
                    <a:pt x="9992" y="8895"/>
                    <a:pt x="11297" y="8895"/>
                  </a:cubicBezTo>
                  <a:cubicBezTo>
                    <a:pt x="13403" y="8895"/>
                    <a:pt x="15529" y="8394"/>
                    <a:pt x="17482" y="7592"/>
                  </a:cubicBezTo>
                  <a:cubicBezTo>
                    <a:pt x="17963" y="7394"/>
                    <a:pt x="18302" y="6970"/>
                    <a:pt x="18132" y="6377"/>
                  </a:cubicBezTo>
                  <a:cubicBezTo>
                    <a:pt x="18018" y="6011"/>
                    <a:pt x="17627" y="5664"/>
                    <a:pt x="17227" y="5664"/>
                  </a:cubicBezTo>
                  <a:cubicBezTo>
                    <a:pt x="17132" y="5664"/>
                    <a:pt x="17037" y="5684"/>
                    <a:pt x="16945" y="5727"/>
                  </a:cubicBezTo>
                  <a:cubicBezTo>
                    <a:pt x="15150" y="6470"/>
                    <a:pt x="13227" y="6958"/>
                    <a:pt x="11303" y="6958"/>
                  </a:cubicBezTo>
                  <a:cubicBezTo>
                    <a:pt x="10229" y="6958"/>
                    <a:pt x="9154" y="6806"/>
                    <a:pt x="8101" y="6461"/>
                  </a:cubicBezTo>
                  <a:cubicBezTo>
                    <a:pt x="5219" y="5501"/>
                    <a:pt x="3185" y="3212"/>
                    <a:pt x="1998" y="499"/>
                  </a:cubicBezTo>
                  <a:cubicBezTo>
                    <a:pt x="1848" y="147"/>
                    <a:pt x="1582" y="0"/>
                    <a:pt x="13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7" name="Google Shape;1137;p32"/>
            <p:cNvSpPr/>
            <p:nvPr/>
          </p:nvSpPr>
          <p:spPr>
            <a:xfrm>
              <a:off x="7388111" y="3635420"/>
              <a:ext cx="335395" cy="315952"/>
            </a:xfrm>
            <a:custGeom>
              <a:avLst/>
              <a:gdLst/>
              <a:ahLst/>
              <a:cxnLst/>
              <a:rect l="l" t="t" r="r" b="b"/>
              <a:pathLst>
                <a:path w="25686" h="24197" extrusionOk="0">
                  <a:moveTo>
                    <a:pt x="12795" y="1"/>
                  </a:moveTo>
                  <a:cubicBezTo>
                    <a:pt x="6472" y="1"/>
                    <a:pt x="1520" y="5020"/>
                    <a:pt x="792" y="11224"/>
                  </a:cubicBezTo>
                  <a:cubicBezTo>
                    <a:pt x="1" y="17723"/>
                    <a:pt x="5652" y="23686"/>
                    <a:pt x="11981" y="24166"/>
                  </a:cubicBezTo>
                  <a:cubicBezTo>
                    <a:pt x="12274" y="24187"/>
                    <a:pt x="12565" y="24197"/>
                    <a:pt x="12853" y="24197"/>
                  </a:cubicBezTo>
                  <a:cubicBezTo>
                    <a:pt x="19221" y="24197"/>
                    <a:pt x="24192" y="19193"/>
                    <a:pt x="24895" y="12948"/>
                  </a:cubicBezTo>
                  <a:cubicBezTo>
                    <a:pt x="25686" y="6449"/>
                    <a:pt x="20035" y="487"/>
                    <a:pt x="13705" y="35"/>
                  </a:cubicBezTo>
                  <a:cubicBezTo>
                    <a:pt x="13399" y="12"/>
                    <a:pt x="13095" y="1"/>
                    <a:pt x="1279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8" name="Google Shape;1138;p32"/>
            <p:cNvSpPr/>
            <p:nvPr/>
          </p:nvSpPr>
          <p:spPr>
            <a:xfrm>
              <a:off x="6930603" y="3495222"/>
              <a:ext cx="335395" cy="315952"/>
            </a:xfrm>
            <a:custGeom>
              <a:avLst/>
              <a:gdLst/>
              <a:ahLst/>
              <a:cxnLst/>
              <a:rect l="l" t="t" r="r" b="b"/>
              <a:pathLst>
                <a:path w="25686" h="24197" extrusionOk="0">
                  <a:moveTo>
                    <a:pt x="12795" y="0"/>
                  </a:moveTo>
                  <a:cubicBezTo>
                    <a:pt x="6472" y="0"/>
                    <a:pt x="1520" y="5020"/>
                    <a:pt x="792" y="11224"/>
                  </a:cubicBezTo>
                  <a:cubicBezTo>
                    <a:pt x="1" y="17723"/>
                    <a:pt x="5652" y="23685"/>
                    <a:pt x="11982" y="24165"/>
                  </a:cubicBezTo>
                  <a:cubicBezTo>
                    <a:pt x="12275" y="24186"/>
                    <a:pt x="12565" y="24197"/>
                    <a:pt x="12853" y="24197"/>
                  </a:cubicBezTo>
                  <a:cubicBezTo>
                    <a:pt x="19195" y="24197"/>
                    <a:pt x="24165" y="19219"/>
                    <a:pt x="24895" y="12948"/>
                  </a:cubicBezTo>
                  <a:cubicBezTo>
                    <a:pt x="25686" y="6449"/>
                    <a:pt x="20035" y="487"/>
                    <a:pt x="13705" y="34"/>
                  </a:cubicBezTo>
                  <a:cubicBezTo>
                    <a:pt x="13399" y="11"/>
                    <a:pt x="13095" y="0"/>
                    <a:pt x="1279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9" name="Google Shape;1139;p32"/>
            <p:cNvSpPr/>
            <p:nvPr/>
          </p:nvSpPr>
          <p:spPr>
            <a:xfrm>
              <a:off x="7343468" y="3635499"/>
              <a:ext cx="374502" cy="311421"/>
            </a:xfrm>
            <a:custGeom>
              <a:avLst/>
              <a:gdLst/>
              <a:ahLst/>
              <a:cxnLst/>
              <a:rect l="l" t="t" r="r" b="b"/>
              <a:pathLst>
                <a:path w="28681" h="23850" extrusionOk="0">
                  <a:moveTo>
                    <a:pt x="15400" y="1"/>
                  </a:moveTo>
                  <a:cubicBezTo>
                    <a:pt x="1611" y="453"/>
                    <a:pt x="1" y="21108"/>
                    <a:pt x="13281" y="23849"/>
                  </a:cubicBezTo>
                  <a:cubicBezTo>
                    <a:pt x="27042" y="23397"/>
                    <a:pt x="28681" y="2742"/>
                    <a:pt x="154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40" name="Google Shape;1140;p32"/>
            <p:cNvSpPr/>
            <p:nvPr/>
          </p:nvSpPr>
          <p:spPr>
            <a:xfrm>
              <a:off x="6885593" y="3495300"/>
              <a:ext cx="374502" cy="311408"/>
            </a:xfrm>
            <a:custGeom>
              <a:avLst/>
              <a:gdLst/>
              <a:ahLst/>
              <a:cxnLst/>
              <a:rect l="l" t="t" r="r" b="b"/>
              <a:pathLst>
                <a:path w="28681" h="23849" extrusionOk="0">
                  <a:moveTo>
                    <a:pt x="15400" y="0"/>
                  </a:moveTo>
                  <a:lnTo>
                    <a:pt x="15400" y="0"/>
                  </a:lnTo>
                  <a:cubicBezTo>
                    <a:pt x="1611" y="452"/>
                    <a:pt x="1" y="21108"/>
                    <a:pt x="13281" y="23849"/>
                  </a:cubicBezTo>
                  <a:cubicBezTo>
                    <a:pt x="27042" y="23397"/>
                    <a:pt x="28681" y="2769"/>
                    <a:pt x="154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3234000" y="1929997"/>
            <a:ext cx="5383242" cy="1138834"/>
            <a:chOff x="143293" y="1429216"/>
            <a:chExt cx="2513144" cy="705889"/>
          </a:xfrm>
        </p:grpSpPr>
        <p:sp>
          <p:nvSpPr>
            <p:cNvPr id="128" name="Rounded Rectangle 127"/>
            <p:cNvSpPr/>
            <p:nvPr/>
          </p:nvSpPr>
          <p:spPr>
            <a:xfrm>
              <a:off x="384358" y="1429216"/>
              <a:ext cx="2272079" cy="705889"/>
            </a:xfrm>
            <a:prstGeom prst="roundRect">
              <a:avLst/>
            </a:prstGeom>
            <a:solidFill>
              <a:srgbClr val="BD19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-US" sz="5400" kern="0">
                  <a:solidFill>
                    <a:srgbClr val="FFF6E5"/>
                  </a:solidFill>
                  <a:latin typeface="Arial-Rounded" pitchFamily="34" charset="0"/>
                  <a:ea typeface="Arial-Rounded" pitchFamily="34" charset="0"/>
                  <a:cs typeface="Arial-Rounded" pitchFamily="34" charset="0"/>
                  <a:sym typeface="Arial"/>
                </a:rPr>
                <a:t>Khởi động</a:t>
              </a:r>
            </a:p>
          </p:txBody>
        </p:sp>
        <p:sp>
          <p:nvSpPr>
            <p:cNvPr id="129" name="Oval 128"/>
            <p:cNvSpPr/>
            <p:nvPr/>
          </p:nvSpPr>
          <p:spPr>
            <a:xfrm>
              <a:off x="143293" y="1458734"/>
              <a:ext cx="482131" cy="641717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-US" sz="6000" kern="0">
                  <a:solidFill>
                    <a:srgbClr val="422C46"/>
                  </a:solidFill>
                  <a:latin typeface="Arial Rounded MT Bold" pitchFamily="34" charset="0"/>
                  <a:ea typeface="Arial-Rounded" pitchFamily="34" charset="0"/>
                  <a:cs typeface="Arial-Rounded" pitchFamily="34" charset="0"/>
                  <a:sym typeface="Arial"/>
                </a:rPr>
                <a:t>1</a:t>
              </a:r>
            </a:p>
          </p:txBody>
        </p:sp>
      </p:grp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9" name="Google Shape;1499;p47"/>
          <p:cNvGrpSpPr/>
          <p:nvPr/>
        </p:nvGrpSpPr>
        <p:grpSpPr>
          <a:xfrm>
            <a:off x="-517003" y="1473200"/>
            <a:ext cx="12258565" cy="807483"/>
            <a:chOff x="-400053" y="1104899"/>
            <a:chExt cx="9216725" cy="605612"/>
          </a:xfrm>
        </p:grpSpPr>
        <p:sp>
          <p:nvSpPr>
            <p:cNvPr id="1501" name="Google Shape;1501;p47"/>
            <p:cNvSpPr/>
            <p:nvPr/>
          </p:nvSpPr>
          <p:spPr>
            <a:xfrm>
              <a:off x="-400053" y="1155572"/>
              <a:ext cx="1164380" cy="554939"/>
            </a:xfrm>
            <a:custGeom>
              <a:avLst/>
              <a:gdLst/>
              <a:ahLst/>
              <a:cxnLst/>
              <a:rect l="l" t="t" r="r" b="b"/>
              <a:pathLst>
                <a:path w="35175" h="16763" extrusionOk="0">
                  <a:moveTo>
                    <a:pt x="16645" y="0"/>
                  </a:moveTo>
                  <a:cubicBezTo>
                    <a:pt x="10796" y="0"/>
                    <a:pt x="6046" y="2866"/>
                    <a:pt x="6046" y="6399"/>
                  </a:cubicBezTo>
                  <a:cubicBezTo>
                    <a:pt x="6046" y="7341"/>
                    <a:pt x="6360" y="8205"/>
                    <a:pt x="6910" y="8951"/>
                  </a:cubicBezTo>
                  <a:cubicBezTo>
                    <a:pt x="2984" y="9304"/>
                    <a:pt x="0" y="10913"/>
                    <a:pt x="40" y="12837"/>
                  </a:cubicBezTo>
                  <a:cubicBezTo>
                    <a:pt x="40" y="14996"/>
                    <a:pt x="3887" y="16763"/>
                    <a:pt x="8676" y="16763"/>
                  </a:cubicBezTo>
                  <a:cubicBezTo>
                    <a:pt x="11660" y="16763"/>
                    <a:pt x="14329" y="16056"/>
                    <a:pt x="15860" y="14996"/>
                  </a:cubicBezTo>
                  <a:cubicBezTo>
                    <a:pt x="18321" y="16018"/>
                    <a:pt x="20964" y="16529"/>
                    <a:pt x="23648" y="16529"/>
                  </a:cubicBezTo>
                  <a:cubicBezTo>
                    <a:pt x="23748" y="16529"/>
                    <a:pt x="23847" y="16528"/>
                    <a:pt x="23947" y="16527"/>
                  </a:cubicBezTo>
                  <a:cubicBezTo>
                    <a:pt x="30149" y="16527"/>
                    <a:pt x="35174" y="14289"/>
                    <a:pt x="35174" y="11502"/>
                  </a:cubicBezTo>
                  <a:cubicBezTo>
                    <a:pt x="35174" y="9225"/>
                    <a:pt x="31837" y="7341"/>
                    <a:pt x="27244" y="6713"/>
                  </a:cubicBezTo>
                  <a:lnTo>
                    <a:pt x="27244" y="6399"/>
                  </a:lnTo>
                  <a:cubicBezTo>
                    <a:pt x="27244" y="2866"/>
                    <a:pt x="22534" y="0"/>
                    <a:pt x="166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02" name="Google Shape;1502;p47"/>
            <p:cNvSpPr/>
            <p:nvPr/>
          </p:nvSpPr>
          <p:spPr>
            <a:xfrm>
              <a:off x="7846224" y="1104899"/>
              <a:ext cx="970448" cy="419657"/>
            </a:xfrm>
            <a:custGeom>
              <a:avLst/>
              <a:gdLst/>
              <a:ahLst/>
              <a:cxnLst/>
              <a:rect l="l" t="t" r="r" b="b"/>
              <a:pathLst>
                <a:path w="26970" h="11662" extrusionOk="0">
                  <a:moveTo>
                    <a:pt x="10639" y="0"/>
                  </a:moveTo>
                  <a:cubicBezTo>
                    <a:pt x="7655" y="0"/>
                    <a:pt x="5221" y="1257"/>
                    <a:pt x="5221" y="2827"/>
                  </a:cubicBezTo>
                  <a:cubicBezTo>
                    <a:pt x="5221" y="2905"/>
                    <a:pt x="5221" y="2945"/>
                    <a:pt x="5221" y="3023"/>
                  </a:cubicBezTo>
                  <a:cubicBezTo>
                    <a:pt x="2199" y="3573"/>
                    <a:pt x="0" y="5222"/>
                    <a:pt x="0" y="7224"/>
                  </a:cubicBezTo>
                  <a:cubicBezTo>
                    <a:pt x="0" y="9697"/>
                    <a:pt x="3259" y="11660"/>
                    <a:pt x="7263" y="11660"/>
                  </a:cubicBezTo>
                  <a:cubicBezTo>
                    <a:pt x="7328" y="11661"/>
                    <a:pt x="7394" y="11662"/>
                    <a:pt x="7460" y="11662"/>
                  </a:cubicBezTo>
                  <a:cubicBezTo>
                    <a:pt x="9354" y="11662"/>
                    <a:pt x="11204" y="11115"/>
                    <a:pt x="12798" y="10129"/>
                  </a:cubicBezTo>
                  <a:cubicBezTo>
                    <a:pt x="14172" y="11031"/>
                    <a:pt x="16527" y="11660"/>
                    <a:pt x="19236" y="11660"/>
                  </a:cubicBezTo>
                  <a:cubicBezTo>
                    <a:pt x="23476" y="11660"/>
                    <a:pt x="26930" y="10089"/>
                    <a:pt x="26930" y="8205"/>
                  </a:cubicBezTo>
                  <a:cubicBezTo>
                    <a:pt x="26969" y="6831"/>
                    <a:pt x="25242" y="5653"/>
                    <a:pt x="22730" y="5104"/>
                  </a:cubicBezTo>
                  <a:cubicBezTo>
                    <a:pt x="22730" y="4986"/>
                    <a:pt x="22769" y="4907"/>
                    <a:pt x="22769" y="4790"/>
                  </a:cubicBezTo>
                  <a:cubicBezTo>
                    <a:pt x="22769" y="3455"/>
                    <a:pt x="20257" y="2395"/>
                    <a:pt x="17155" y="2395"/>
                  </a:cubicBezTo>
                  <a:cubicBezTo>
                    <a:pt x="16763" y="2395"/>
                    <a:pt x="16409" y="2395"/>
                    <a:pt x="16056" y="2434"/>
                  </a:cubicBezTo>
                  <a:cubicBezTo>
                    <a:pt x="15664" y="1060"/>
                    <a:pt x="13426" y="0"/>
                    <a:pt x="1063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508" name="Google Shape;1508;p47"/>
          <p:cNvSpPr/>
          <p:nvPr/>
        </p:nvSpPr>
        <p:spPr>
          <a:xfrm>
            <a:off x="-2116526" y="6683547"/>
            <a:ext cx="59857" cy="9028"/>
          </a:xfrm>
          <a:custGeom>
            <a:avLst/>
            <a:gdLst/>
            <a:ahLst/>
            <a:cxnLst/>
            <a:rect l="l" t="t" r="r" b="b"/>
            <a:pathLst>
              <a:path w="2592" h="390" extrusionOk="0">
                <a:moveTo>
                  <a:pt x="2591" y="195"/>
                </a:moveTo>
                <a:cubicBezTo>
                  <a:pt x="2591" y="292"/>
                  <a:pt x="2009" y="389"/>
                  <a:pt x="1296" y="389"/>
                </a:cubicBezTo>
                <a:cubicBezTo>
                  <a:pt x="584" y="389"/>
                  <a:pt x="1" y="292"/>
                  <a:pt x="1" y="195"/>
                </a:cubicBezTo>
                <a:cubicBezTo>
                  <a:pt x="1" y="66"/>
                  <a:pt x="584" y="1"/>
                  <a:pt x="1296" y="1"/>
                </a:cubicBezTo>
                <a:cubicBezTo>
                  <a:pt x="2009" y="1"/>
                  <a:pt x="2591" y="66"/>
                  <a:pt x="2591" y="195"/>
                </a:cubicBezTo>
                <a:close/>
              </a:path>
            </a:pathLst>
          </a:custGeom>
          <a:solidFill>
            <a:srgbClr val="C1C1C1"/>
          </a:solidFill>
          <a:ln>
            <a:noFill/>
          </a:ln>
        </p:spPr>
        <p:txBody>
          <a:bodyPr spcFirstLastPara="1" wrap="square" lIns="121705" tIns="121705" rIns="121705" bIns="12170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9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09" name="Google Shape;1509;p47"/>
          <p:cNvSpPr/>
          <p:nvPr/>
        </p:nvSpPr>
        <p:spPr>
          <a:xfrm>
            <a:off x="-1536228" y="6679797"/>
            <a:ext cx="51636" cy="7524"/>
          </a:xfrm>
          <a:custGeom>
            <a:avLst/>
            <a:gdLst/>
            <a:ahLst/>
            <a:cxnLst/>
            <a:rect l="l" t="t" r="r" b="b"/>
            <a:pathLst>
              <a:path w="2236" h="325" extrusionOk="0">
                <a:moveTo>
                  <a:pt x="2235" y="163"/>
                </a:moveTo>
                <a:cubicBezTo>
                  <a:pt x="2235" y="228"/>
                  <a:pt x="1750" y="325"/>
                  <a:pt x="1134" y="325"/>
                </a:cubicBezTo>
                <a:cubicBezTo>
                  <a:pt x="519" y="325"/>
                  <a:pt x="1" y="228"/>
                  <a:pt x="1" y="163"/>
                </a:cubicBezTo>
                <a:cubicBezTo>
                  <a:pt x="1" y="66"/>
                  <a:pt x="519" y="1"/>
                  <a:pt x="1134" y="1"/>
                </a:cubicBezTo>
                <a:cubicBezTo>
                  <a:pt x="1750" y="1"/>
                  <a:pt x="2235" y="66"/>
                  <a:pt x="2235" y="163"/>
                </a:cubicBezTo>
                <a:close/>
              </a:path>
            </a:pathLst>
          </a:custGeom>
          <a:solidFill>
            <a:srgbClr val="C1C1C1"/>
          </a:solidFill>
          <a:ln>
            <a:noFill/>
          </a:ln>
        </p:spPr>
        <p:txBody>
          <a:bodyPr spcFirstLastPara="1" wrap="square" lIns="121705" tIns="121705" rIns="121705" bIns="12170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9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3666" y="3193419"/>
            <a:ext cx="4892911" cy="3656977"/>
            <a:chOff x="78142" y="2112347"/>
            <a:chExt cx="4079978" cy="3136717"/>
          </a:xfrm>
        </p:grpSpPr>
        <p:sp>
          <p:nvSpPr>
            <p:cNvPr id="1511" name="Google Shape;1511;p47"/>
            <p:cNvSpPr/>
            <p:nvPr/>
          </p:nvSpPr>
          <p:spPr>
            <a:xfrm>
              <a:off x="2032585" y="3796957"/>
              <a:ext cx="2125535" cy="1452107"/>
            </a:xfrm>
            <a:prstGeom prst="trapezoid">
              <a:avLst>
                <a:gd name="adj" fmla="val 34293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3" name="Google Shape;1523;p47"/>
            <p:cNvSpPr/>
            <p:nvPr/>
          </p:nvSpPr>
          <p:spPr>
            <a:xfrm>
              <a:off x="778765" y="3092383"/>
              <a:ext cx="840091" cy="253224"/>
            </a:xfrm>
            <a:custGeom>
              <a:avLst/>
              <a:gdLst/>
              <a:ahLst/>
              <a:cxnLst/>
              <a:rect l="l" t="t" r="r" b="b"/>
              <a:pathLst>
                <a:path w="47604" h="14349" extrusionOk="0">
                  <a:moveTo>
                    <a:pt x="25306" y="1"/>
                  </a:moveTo>
                  <a:cubicBezTo>
                    <a:pt x="23377" y="1"/>
                    <a:pt x="21385" y="1632"/>
                    <a:pt x="21082" y="4407"/>
                  </a:cubicBezTo>
                  <a:lnTo>
                    <a:pt x="19981" y="3663"/>
                  </a:lnTo>
                  <a:cubicBezTo>
                    <a:pt x="19819" y="4181"/>
                    <a:pt x="19754" y="4764"/>
                    <a:pt x="19819" y="5347"/>
                  </a:cubicBezTo>
                  <a:cubicBezTo>
                    <a:pt x="19134" y="4325"/>
                    <a:pt x="18188" y="3842"/>
                    <a:pt x="17275" y="3842"/>
                  </a:cubicBezTo>
                  <a:cubicBezTo>
                    <a:pt x="16075" y="3842"/>
                    <a:pt x="14931" y="4676"/>
                    <a:pt x="14508" y="6221"/>
                  </a:cubicBezTo>
                  <a:cubicBezTo>
                    <a:pt x="14347" y="6196"/>
                    <a:pt x="14197" y="6183"/>
                    <a:pt x="14058" y="6183"/>
                  </a:cubicBezTo>
                  <a:cubicBezTo>
                    <a:pt x="12937" y="6183"/>
                    <a:pt x="12504" y="6986"/>
                    <a:pt x="12533" y="8455"/>
                  </a:cubicBezTo>
                  <a:cubicBezTo>
                    <a:pt x="11833" y="7703"/>
                    <a:pt x="11080" y="7354"/>
                    <a:pt x="10411" y="7354"/>
                  </a:cubicBezTo>
                  <a:cubicBezTo>
                    <a:pt x="9439" y="7354"/>
                    <a:pt x="8645" y="8090"/>
                    <a:pt x="8453" y="9394"/>
                  </a:cubicBezTo>
                  <a:cubicBezTo>
                    <a:pt x="7635" y="8817"/>
                    <a:pt x="6695" y="8561"/>
                    <a:pt x="5744" y="8561"/>
                  </a:cubicBezTo>
                  <a:cubicBezTo>
                    <a:pt x="3230" y="8561"/>
                    <a:pt x="635" y="10348"/>
                    <a:pt x="1" y="12697"/>
                  </a:cubicBezTo>
                  <a:lnTo>
                    <a:pt x="15448" y="14349"/>
                  </a:lnTo>
                  <a:cubicBezTo>
                    <a:pt x="25778" y="12600"/>
                    <a:pt x="37857" y="12665"/>
                    <a:pt x="47604" y="8909"/>
                  </a:cubicBezTo>
                  <a:cubicBezTo>
                    <a:pt x="47208" y="7452"/>
                    <a:pt x="45851" y="6063"/>
                    <a:pt x="44630" y="6063"/>
                  </a:cubicBezTo>
                  <a:cubicBezTo>
                    <a:pt x="43950" y="6063"/>
                    <a:pt x="43313" y="6493"/>
                    <a:pt x="42908" y="7581"/>
                  </a:cubicBezTo>
                  <a:cubicBezTo>
                    <a:pt x="42653" y="6095"/>
                    <a:pt x="41682" y="4011"/>
                    <a:pt x="40556" y="4011"/>
                  </a:cubicBezTo>
                  <a:cubicBezTo>
                    <a:pt x="40112" y="4011"/>
                    <a:pt x="39643" y="4336"/>
                    <a:pt x="39184" y="5152"/>
                  </a:cubicBezTo>
                  <a:cubicBezTo>
                    <a:pt x="38850" y="3981"/>
                    <a:pt x="37981" y="3365"/>
                    <a:pt x="37045" y="3365"/>
                  </a:cubicBezTo>
                  <a:cubicBezTo>
                    <a:pt x="36351" y="3365"/>
                    <a:pt x="35619" y="3704"/>
                    <a:pt x="35039" y="4407"/>
                  </a:cubicBezTo>
                  <a:cubicBezTo>
                    <a:pt x="34358" y="3065"/>
                    <a:pt x="32598" y="1722"/>
                    <a:pt x="31102" y="1722"/>
                  </a:cubicBezTo>
                  <a:cubicBezTo>
                    <a:pt x="30180" y="1722"/>
                    <a:pt x="29359" y="2232"/>
                    <a:pt x="28951" y="3565"/>
                  </a:cubicBezTo>
                  <a:cubicBezTo>
                    <a:pt x="28426" y="1099"/>
                    <a:pt x="26888" y="1"/>
                    <a:pt x="25306" y="1"/>
                  </a:cubicBezTo>
                  <a:close/>
                </a:path>
              </a:pathLst>
            </a:custGeom>
            <a:solidFill>
              <a:srgbClr val="88AD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4" name="Google Shape;1524;p47"/>
            <p:cNvSpPr/>
            <p:nvPr/>
          </p:nvSpPr>
          <p:spPr>
            <a:xfrm>
              <a:off x="78142" y="3078614"/>
              <a:ext cx="3571748" cy="1355557"/>
            </a:xfrm>
            <a:custGeom>
              <a:avLst/>
              <a:gdLst/>
              <a:ahLst/>
              <a:cxnLst/>
              <a:rect l="l" t="t" r="r" b="b"/>
              <a:pathLst>
                <a:path w="202394" h="76813" extrusionOk="0">
                  <a:moveTo>
                    <a:pt x="0" y="76813"/>
                  </a:moveTo>
                  <a:cubicBezTo>
                    <a:pt x="12144" y="73574"/>
                    <a:pt x="202394" y="76230"/>
                    <a:pt x="202394" y="75776"/>
                  </a:cubicBezTo>
                  <a:lnTo>
                    <a:pt x="202394" y="13892"/>
                  </a:lnTo>
                  <a:cubicBezTo>
                    <a:pt x="170464" y="3400"/>
                    <a:pt x="137466" y="0"/>
                    <a:pt x="104338" y="1295"/>
                  </a:cubicBezTo>
                  <a:cubicBezTo>
                    <a:pt x="74740" y="2332"/>
                    <a:pt x="45434" y="7383"/>
                    <a:pt x="17196" y="16256"/>
                  </a:cubicBezTo>
                  <a:cubicBezTo>
                    <a:pt x="10428" y="18426"/>
                    <a:pt x="8582" y="18620"/>
                    <a:pt x="0" y="2198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5" name="Google Shape;1525;p47"/>
            <p:cNvSpPr/>
            <p:nvPr/>
          </p:nvSpPr>
          <p:spPr>
            <a:xfrm>
              <a:off x="78142" y="3199100"/>
              <a:ext cx="3572330" cy="1505296"/>
            </a:xfrm>
            <a:custGeom>
              <a:avLst/>
              <a:gdLst/>
              <a:ahLst/>
              <a:cxnLst/>
              <a:rect l="l" t="t" r="r" b="b"/>
              <a:pathLst>
                <a:path w="202427" h="85298" extrusionOk="0">
                  <a:moveTo>
                    <a:pt x="0" y="195"/>
                  </a:moveTo>
                  <a:lnTo>
                    <a:pt x="0" y="85298"/>
                  </a:lnTo>
                  <a:lnTo>
                    <a:pt x="202394" y="85298"/>
                  </a:lnTo>
                  <a:cubicBezTo>
                    <a:pt x="202394" y="85298"/>
                    <a:pt x="202426" y="36205"/>
                    <a:pt x="202394" y="36205"/>
                  </a:cubicBezTo>
                  <a:cubicBezTo>
                    <a:pt x="177815" y="36205"/>
                    <a:pt x="129111" y="29599"/>
                    <a:pt x="125873" y="29016"/>
                  </a:cubicBezTo>
                  <a:cubicBezTo>
                    <a:pt x="89604" y="22313"/>
                    <a:pt x="75291" y="18783"/>
                    <a:pt x="39216" y="9489"/>
                  </a:cubicBezTo>
                  <a:cubicBezTo>
                    <a:pt x="29048" y="6866"/>
                    <a:pt x="24320" y="6186"/>
                    <a:pt x="14152" y="3628"/>
                  </a:cubicBezTo>
                  <a:cubicBezTo>
                    <a:pt x="11237" y="2915"/>
                    <a:pt x="2980" y="1"/>
                    <a:pt x="0" y="19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6" name="Google Shape;1526;p47"/>
            <p:cNvSpPr/>
            <p:nvPr/>
          </p:nvSpPr>
          <p:spPr>
            <a:xfrm>
              <a:off x="78142" y="3829060"/>
              <a:ext cx="3571748" cy="1417870"/>
            </a:xfrm>
            <a:custGeom>
              <a:avLst/>
              <a:gdLst/>
              <a:ahLst/>
              <a:cxnLst/>
              <a:rect l="l" t="t" r="r" b="b"/>
              <a:pathLst>
                <a:path w="202394" h="80344" extrusionOk="0">
                  <a:moveTo>
                    <a:pt x="0" y="1"/>
                  </a:moveTo>
                  <a:lnTo>
                    <a:pt x="202394" y="1"/>
                  </a:lnTo>
                  <a:lnTo>
                    <a:pt x="202394" y="80343"/>
                  </a:lnTo>
                  <a:lnTo>
                    <a:pt x="0" y="8034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7" name="Google Shape;1527;p47"/>
            <p:cNvSpPr/>
            <p:nvPr/>
          </p:nvSpPr>
          <p:spPr>
            <a:xfrm>
              <a:off x="825055" y="3829060"/>
              <a:ext cx="2824835" cy="1417870"/>
            </a:xfrm>
            <a:custGeom>
              <a:avLst/>
              <a:gdLst/>
              <a:ahLst/>
              <a:cxnLst/>
              <a:rect l="l" t="t" r="r" b="b"/>
              <a:pathLst>
                <a:path w="160070" h="80344" extrusionOk="0">
                  <a:moveTo>
                    <a:pt x="160070" y="80343"/>
                  </a:moveTo>
                  <a:lnTo>
                    <a:pt x="160070" y="1"/>
                  </a:lnTo>
                  <a:lnTo>
                    <a:pt x="69041" y="1"/>
                  </a:lnTo>
                  <a:cubicBezTo>
                    <a:pt x="69041" y="1"/>
                    <a:pt x="1296" y="78497"/>
                    <a:pt x="1" y="8018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8" name="Google Shape;1528;p47"/>
            <p:cNvSpPr/>
            <p:nvPr/>
          </p:nvSpPr>
          <p:spPr>
            <a:xfrm>
              <a:off x="902774" y="3829060"/>
              <a:ext cx="2747115" cy="1417870"/>
            </a:xfrm>
            <a:custGeom>
              <a:avLst/>
              <a:gdLst/>
              <a:ahLst/>
              <a:cxnLst/>
              <a:rect l="l" t="t" r="r" b="b"/>
              <a:pathLst>
                <a:path w="155666" h="80344" extrusionOk="0">
                  <a:moveTo>
                    <a:pt x="155666" y="80343"/>
                  </a:moveTo>
                  <a:lnTo>
                    <a:pt x="155666" y="1"/>
                  </a:lnTo>
                  <a:lnTo>
                    <a:pt x="67131" y="1"/>
                  </a:lnTo>
                  <a:cubicBezTo>
                    <a:pt x="67131" y="1"/>
                    <a:pt x="1264" y="78497"/>
                    <a:pt x="1" y="8018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9" name="Google Shape;1529;p47"/>
            <p:cNvSpPr/>
            <p:nvPr/>
          </p:nvSpPr>
          <p:spPr>
            <a:xfrm>
              <a:off x="2618358" y="3830790"/>
              <a:ext cx="266901" cy="1416141"/>
            </a:xfrm>
            <a:custGeom>
              <a:avLst/>
              <a:gdLst/>
              <a:ahLst/>
              <a:cxnLst/>
              <a:rect l="l" t="t" r="r" b="b"/>
              <a:pathLst>
                <a:path w="15124" h="80246" extrusionOk="0">
                  <a:moveTo>
                    <a:pt x="10687" y="0"/>
                  </a:moveTo>
                  <a:lnTo>
                    <a:pt x="1" y="80245"/>
                  </a:lnTo>
                  <a:lnTo>
                    <a:pt x="5344" y="80245"/>
                  </a:lnTo>
                  <a:lnTo>
                    <a:pt x="151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1" name="Google Shape;1531;p47"/>
            <p:cNvSpPr/>
            <p:nvPr/>
          </p:nvSpPr>
          <p:spPr>
            <a:xfrm>
              <a:off x="2831522" y="5079456"/>
              <a:ext cx="34871" cy="16589"/>
            </a:xfrm>
            <a:custGeom>
              <a:avLst/>
              <a:gdLst/>
              <a:ahLst/>
              <a:cxnLst/>
              <a:rect l="l" t="t" r="r" b="b"/>
              <a:pathLst>
                <a:path w="1976" h="940" extrusionOk="0">
                  <a:moveTo>
                    <a:pt x="1976" y="454"/>
                  </a:moveTo>
                  <a:cubicBezTo>
                    <a:pt x="1976" y="713"/>
                    <a:pt x="1522" y="940"/>
                    <a:pt x="1004" y="940"/>
                  </a:cubicBezTo>
                  <a:cubicBezTo>
                    <a:pt x="454" y="940"/>
                    <a:pt x="0" y="713"/>
                    <a:pt x="0" y="454"/>
                  </a:cubicBezTo>
                  <a:cubicBezTo>
                    <a:pt x="0" y="228"/>
                    <a:pt x="454" y="1"/>
                    <a:pt x="1004" y="1"/>
                  </a:cubicBezTo>
                  <a:cubicBezTo>
                    <a:pt x="1522" y="1"/>
                    <a:pt x="1976" y="228"/>
                    <a:pt x="1976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2" name="Google Shape;1532;p47"/>
            <p:cNvSpPr/>
            <p:nvPr/>
          </p:nvSpPr>
          <p:spPr>
            <a:xfrm>
              <a:off x="3458997" y="4957159"/>
              <a:ext cx="71455" cy="17736"/>
            </a:xfrm>
            <a:custGeom>
              <a:avLst/>
              <a:gdLst/>
              <a:ahLst/>
              <a:cxnLst/>
              <a:rect l="l" t="t" r="r" b="b"/>
              <a:pathLst>
                <a:path w="4049" h="1005" extrusionOk="0">
                  <a:moveTo>
                    <a:pt x="4049" y="487"/>
                  </a:moveTo>
                  <a:cubicBezTo>
                    <a:pt x="4049" y="778"/>
                    <a:pt x="3142" y="1005"/>
                    <a:pt x="2041" y="1005"/>
                  </a:cubicBezTo>
                  <a:cubicBezTo>
                    <a:pt x="908" y="1005"/>
                    <a:pt x="1" y="778"/>
                    <a:pt x="1" y="487"/>
                  </a:cubicBezTo>
                  <a:cubicBezTo>
                    <a:pt x="1" y="195"/>
                    <a:pt x="908" y="1"/>
                    <a:pt x="2041" y="1"/>
                  </a:cubicBezTo>
                  <a:cubicBezTo>
                    <a:pt x="3142" y="1"/>
                    <a:pt x="4049" y="195"/>
                    <a:pt x="4049" y="487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5" name="Google Shape;1545;p47"/>
            <p:cNvSpPr/>
            <p:nvPr/>
          </p:nvSpPr>
          <p:spPr>
            <a:xfrm>
              <a:off x="2029161" y="4961165"/>
              <a:ext cx="26877" cy="9741"/>
            </a:xfrm>
            <a:custGeom>
              <a:avLst/>
              <a:gdLst/>
              <a:ahLst/>
              <a:cxnLst/>
              <a:rect l="l" t="t" r="r" b="b"/>
              <a:pathLst>
                <a:path w="1523" h="552" extrusionOk="0">
                  <a:moveTo>
                    <a:pt x="1523" y="260"/>
                  </a:moveTo>
                  <a:cubicBezTo>
                    <a:pt x="1523" y="422"/>
                    <a:pt x="1167" y="551"/>
                    <a:pt x="746" y="551"/>
                  </a:cubicBezTo>
                  <a:cubicBezTo>
                    <a:pt x="357" y="551"/>
                    <a:pt x="1" y="422"/>
                    <a:pt x="1" y="260"/>
                  </a:cubicBezTo>
                  <a:cubicBezTo>
                    <a:pt x="1" y="98"/>
                    <a:pt x="357" y="1"/>
                    <a:pt x="746" y="1"/>
                  </a:cubicBezTo>
                  <a:cubicBezTo>
                    <a:pt x="1167" y="1"/>
                    <a:pt x="1523" y="98"/>
                    <a:pt x="1523" y="26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9" name="Google Shape;1549;p47"/>
            <p:cNvSpPr/>
            <p:nvPr/>
          </p:nvSpPr>
          <p:spPr>
            <a:xfrm>
              <a:off x="2444054" y="4981742"/>
              <a:ext cx="46307" cy="20595"/>
            </a:xfrm>
            <a:custGeom>
              <a:avLst/>
              <a:gdLst/>
              <a:ahLst/>
              <a:cxnLst/>
              <a:rect l="l" t="t" r="r" b="b"/>
              <a:pathLst>
                <a:path w="2624" h="1167" extrusionOk="0">
                  <a:moveTo>
                    <a:pt x="2624" y="583"/>
                  </a:moveTo>
                  <a:cubicBezTo>
                    <a:pt x="2624" y="907"/>
                    <a:pt x="2041" y="1166"/>
                    <a:pt x="1296" y="1166"/>
                  </a:cubicBezTo>
                  <a:cubicBezTo>
                    <a:pt x="584" y="1166"/>
                    <a:pt x="1" y="907"/>
                    <a:pt x="1" y="583"/>
                  </a:cubicBezTo>
                  <a:cubicBezTo>
                    <a:pt x="1" y="259"/>
                    <a:pt x="584" y="0"/>
                    <a:pt x="1296" y="0"/>
                  </a:cubicBezTo>
                  <a:cubicBezTo>
                    <a:pt x="2041" y="0"/>
                    <a:pt x="2624" y="259"/>
                    <a:pt x="2624" y="583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0" name="Google Shape;1550;p47"/>
            <p:cNvSpPr/>
            <p:nvPr/>
          </p:nvSpPr>
          <p:spPr>
            <a:xfrm>
              <a:off x="3312699" y="5088033"/>
              <a:ext cx="33177" cy="9741"/>
            </a:xfrm>
            <a:custGeom>
              <a:avLst/>
              <a:gdLst/>
              <a:ahLst/>
              <a:cxnLst/>
              <a:rect l="l" t="t" r="r" b="b"/>
              <a:pathLst>
                <a:path w="1880" h="552" extrusionOk="0">
                  <a:moveTo>
                    <a:pt x="1879" y="260"/>
                  </a:moveTo>
                  <a:cubicBezTo>
                    <a:pt x="1879" y="422"/>
                    <a:pt x="1458" y="551"/>
                    <a:pt x="940" y="551"/>
                  </a:cubicBezTo>
                  <a:cubicBezTo>
                    <a:pt x="422" y="551"/>
                    <a:pt x="1" y="422"/>
                    <a:pt x="1" y="260"/>
                  </a:cubicBezTo>
                  <a:cubicBezTo>
                    <a:pt x="1" y="98"/>
                    <a:pt x="422" y="1"/>
                    <a:pt x="940" y="1"/>
                  </a:cubicBezTo>
                  <a:cubicBezTo>
                    <a:pt x="1458" y="1"/>
                    <a:pt x="1879" y="98"/>
                    <a:pt x="1879" y="26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1" name="Google Shape;1551;p47"/>
            <p:cNvSpPr/>
            <p:nvPr/>
          </p:nvSpPr>
          <p:spPr>
            <a:xfrm>
              <a:off x="3225273" y="5097174"/>
              <a:ext cx="62296" cy="26312"/>
            </a:xfrm>
            <a:custGeom>
              <a:avLst/>
              <a:gdLst/>
              <a:ahLst/>
              <a:cxnLst/>
              <a:rect l="l" t="t" r="r" b="b"/>
              <a:pathLst>
                <a:path w="3530" h="1491" extrusionOk="0">
                  <a:moveTo>
                    <a:pt x="3530" y="746"/>
                  </a:moveTo>
                  <a:cubicBezTo>
                    <a:pt x="3530" y="1166"/>
                    <a:pt x="2720" y="1490"/>
                    <a:pt x="1781" y="1490"/>
                  </a:cubicBezTo>
                  <a:cubicBezTo>
                    <a:pt x="810" y="1490"/>
                    <a:pt x="0" y="1166"/>
                    <a:pt x="0" y="746"/>
                  </a:cubicBezTo>
                  <a:cubicBezTo>
                    <a:pt x="0" y="357"/>
                    <a:pt x="810" y="1"/>
                    <a:pt x="1781" y="1"/>
                  </a:cubicBezTo>
                  <a:cubicBezTo>
                    <a:pt x="2720" y="1"/>
                    <a:pt x="3530" y="357"/>
                    <a:pt x="3530" y="746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2" name="Google Shape;1552;p47"/>
            <p:cNvSpPr/>
            <p:nvPr/>
          </p:nvSpPr>
          <p:spPr>
            <a:xfrm>
              <a:off x="3300699" y="5136034"/>
              <a:ext cx="22306" cy="6883"/>
            </a:xfrm>
            <a:custGeom>
              <a:avLst/>
              <a:gdLst/>
              <a:ahLst/>
              <a:cxnLst/>
              <a:rect l="l" t="t" r="r" b="b"/>
              <a:pathLst>
                <a:path w="1264" h="390" extrusionOk="0">
                  <a:moveTo>
                    <a:pt x="1264" y="195"/>
                  </a:moveTo>
                  <a:cubicBezTo>
                    <a:pt x="1264" y="292"/>
                    <a:pt x="972" y="389"/>
                    <a:pt x="616" y="389"/>
                  </a:cubicBezTo>
                  <a:cubicBezTo>
                    <a:pt x="292" y="389"/>
                    <a:pt x="1" y="292"/>
                    <a:pt x="1" y="195"/>
                  </a:cubicBezTo>
                  <a:cubicBezTo>
                    <a:pt x="1" y="98"/>
                    <a:pt x="292" y="1"/>
                    <a:pt x="616" y="1"/>
                  </a:cubicBezTo>
                  <a:cubicBezTo>
                    <a:pt x="972" y="1"/>
                    <a:pt x="1264" y="98"/>
                    <a:pt x="1264" y="19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3" name="Google Shape;1553;p47"/>
            <p:cNvSpPr/>
            <p:nvPr/>
          </p:nvSpPr>
          <p:spPr>
            <a:xfrm>
              <a:off x="3117253" y="5088033"/>
              <a:ext cx="26312" cy="9741"/>
            </a:xfrm>
            <a:custGeom>
              <a:avLst/>
              <a:gdLst/>
              <a:ahLst/>
              <a:cxnLst/>
              <a:rect l="l" t="t" r="r" b="b"/>
              <a:pathLst>
                <a:path w="1491" h="552" extrusionOk="0">
                  <a:moveTo>
                    <a:pt x="1490" y="260"/>
                  </a:moveTo>
                  <a:cubicBezTo>
                    <a:pt x="1490" y="422"/>
                    <a:pt x="1167" y="551"/>
                    <a:pt x="746" y="551"/>
                  </a:cubicBezTo>
                  <a:cubicBezTo>
                    <a:pt x="325" y="551"/>
                    <a:pt x="1" y="422"/>
                    <a:pt x="1" y="260"/>
                  </a:cubicBezTo>
                  <a:cubicBezTo>
                    <a:pt x="1" y="98"/>
                    <a:pt x="325" y="1"/>
                    <a:pt x="746" y="1"/>
                  </a:cubicBezTo>
                  <a:cubicBezTo>
                    <a:pt x="1167" y="1"/>
                    <a:pt x="1490" y="98"/>
                    <a:pt x="1490" y="26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8" name="Google Shape;1558;p47"/>
            <p:cNvSpPr/>
            <p:nvPr/>
          </p:nvSpPr>
          <p:spPr>
            <a:xfrm>
              <a:off x="1235959" y="5173182"/>
              <a:ext cx="29154" cy="4588"/>
            </a:xfrm>
            <a:custGeom>
              <a:avLst/>
              <a:gdLst/>
              <a:ahLst/>
              <a:cxnLst/>
              <a:rect l="l" t="t" r="r" b="b"/>
              <a:pathLst>
                <a:path w="1652" h="260" extrusionOk="0">
                  <a:moveTo>
                    <a:pt x="1652" y="130"/>
                  </a:moveTo>
                  <a:cubicBezTo>
                    <a:pt x="1652" y="195"/>
                    <a:pt x="1296" y="260"/>
                    <a:pt x="842" y="260"/>
                  </a:cubicBezTo>
                  <a:cubicBezTo>
                    <a:pt x="389" y="260"/>
                    <a:pt x="0" y="195"/>
                    <a:pt x="0" y="130"/>
                  </a:cubicBezTo>
                  <a:cubicBezTo>
                    <a:pt x="0" y="65"/>
                    <a:pt x="389" y="1"/>
                    <a:pt x="842" y="1"/>
                  </a:cubicBezTo>
                  <a:cubicBezTo>
                    <a:pt x="1296" y="1"/>
                    <a:pt x="1652" y="65"/>
                    <a:pt x="1652" y="13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4" name="Google Shape;1574;p47"/>
            <p:cNvSpPr/>
            <p:nvPr/>
          </p:nvSpPr>
          <p:spPr>
            <a:xfrm>
              <a:off x="513612" y="2443802"/>
              <a:ext cx="332620" cy="129744"/>
            </a:xfrm>
            <a:custGeom>
              <a:avLst/>
              <a:gdLst/>
              <a:ahLst/>
              <a:cxnLst/>
              <a:rect l="l" t="t" r="r" b="b"/>
              <a:pathLst>
                <a:path w="18848" h="7352" extrusionOk="0">
                  <a:moveTo>
                    <a:pt x="18782" y="7352"/>
                  </a:moveTo>
                  <a:cubicBezTo>
                    <a:pt x="18847" y="6186"/>
                    <a:pt x="17584" y="5959"/>
                    <a:pt x="16677" y="5927"/>
                  </a:cubicBezTo>
                  <a:lnTo>
                    <a:pt x="16677" y="5927"/>
                  </a:lnTo>
                  <a:cubicBezTo>
                    <a:pt x="16807" y="4988"/>
                    <a:pt x="16969" y="4210"/>
                    <a:pt x="16645" y="3239"/>
                  </a:cubicBezTo>
                  <a:cubicBezTo>
                    <a:pt x="16256" y="1911"/>
                    <a:pt x="15253" y="843"/>
                    <a:pt x="13925" y="389"/>
                  </a:cubicBezTo>
                  <a:cubicBezTo>
                    <a:pt x="12759" y="1"/>
                    <a:pt x="11496" y="195"/>
                    <a:pt x="10460" y="843"/>
                  </a:cubicBezTo>
                  <a:cubicBezTo>
                    <a:pt x="9229" y="1717"/>
                    <a:pt x="9326" y="2883"/>
                    <a:pt x="8906" y="4113"/>
                  </a:cubicBezTo>
                  <a:cubicBezTo>
                    <a:pt x="8873" y="3304"/>
                    <a:pt x="7643" y="3174"/>
                    <a:pt x="7027" y="3466"/>
                  </a:cubicBezTo>
                  <a:cubicBezTo>
                    <a:pt x="6153" y="3854"/>
                    <a:pt x="5862" y="4534"/>
                    <a:pt x="5764" y="5344"/>
                  </a:cubicBezTo>
                  <a:cubicBezTo>
                    <a:pt x="5117" y="4858"/>
                    <a:pt x="4501" y="5312"/>
                    <a:pt x="4404" y="6056"/>
                  </a:cubicBezTo>
                  <a:cubicBezTo>
                    <a:pt x="3659" y="5538"/>
                    <a:pt x="2720" y="5409"/>
                    <a:pt x="1846" y="5700"/>
                  </a:cubicBezTo>
                  <a:cubicBezTo>
                    <a:pt x="1134" y="5959"/>
                    <a:pt x="421" y="7093"/>
                    <a:pt x="0" y="722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2" name="Google Shape;1582;p47"/>
            <p:cNvSpPr/>
            <p:nvPr/>
          </p:nvSpPr>
          <p:spPr>
            <a:xfrm>
              <a:off x="171285" y="5172035"/>
              <a:ext cx="45742" cy="6883"/>
            </a:xfrm>
            <a:custGeom>
              <a:avLst/>
              <a:gdLst/>
              <a:ahLst/>
              <a:cxnLst/>
              <a:rect l="l" t="t" r="r" b="b"/>
              <a:pathLst>
                <a:path w="2592" h="390" extrusionOk="0">
                  <a:moveTo>
                    <a:pt x="2591" y="195"/>
                  </a:moveTo>
                  <a:cubicBezTo>
                    <a:pt x="2591" y="292"/>
                    <a:pt x="2009" y="389"/>
                    <a:pt x="1296" y="389"/>
                  </a:cubicBezTo>
                  <a:cubicBezTo>
                    <a:pt x="584" y="389"/>
                    <a:pt x="1" y="292"/>
                    <a:pt x="1" y="195"/>
                  </a:cubicBezTo>
                  <a:cubicBezTo>
                    <a:pt x="1" y="66"/>
                    <a:pt x="584" y="1"/>
                    <a:pt x="1296" y="1"/>
                  </a:cubicBezTo>
                  <a:cubicBezTo>
                    <a:pt x="2009" y="1"/>
                    <a:pt x="2591" y="66"/>
                    <a:pt x="2591" y="195"/>
                  </a:cubicBezTo>
                  <a:close/>
                </a:path>
              </a:pathLst>
            </a:custGeom>
            <a:solidFill>
              <a:srgbClr val="C1C1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4" name="Google Shape;1584;p47"/>
            <p:cNvSpPr/>
            <p:nvPr/>
          </p:nvSpPr>
          <p:spPr>
            <a:xfrm>
              <a:off x="614749" y="5169176"/>
              <a:ext cx="39460" cy="5735"/>
            </a:xfrm>
            <a:custGeom>
              <a:avLst/>
              <a:gdLst/>
              <a:ahLst/>
              <a:cxnLst/>
              <a:rect l="l" t="t" r="r" b="b"/>
              <a:pathLst>
                <a:path w="2236" h="325" extrusionOk="0">
                  <a:moveTo>
                    <a:pt x="2235" y="163"/>
                  </a:moveTo>
                  <a:cubicBezTo>
                    <a:pt x="2235" y="228"/>
                    <a:pt x="1750" y="325"/>
                    <a:pt x="1134" y="325"/>
                  </a:cubicBezTo>
                  <a:cubicBezTo>
                    <a:pt x="519" y="325"/>
                    <a:pt x="1" y="228"/>
                    <a:pt x="1" y="163"/>
                  </a:cubicBezTo>
                  <a:cubicBezTo>
                    <a:pt x="1" y="66"/>
                    <a:pt x="519" y="1"/>
                    <a:pt x="1134" y="1"/>
                  </a:cubicBezTo>
                  <a:cubicBezTo>
                    <a:pt x="1750" y="1"/>
                    <a:pt x="2235" y="66"/>
                    <a:pt x="2235" y="163"/>
                  </a:cubicBezTo>
                  <a:close/>
                </a:path>
              </a:pathLst>
            </a:custGeom>
            <a:solidFill>
              <a:srgbClr val="C1C1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5" name="Google Shape;1585;p47"/>
            <p:cNvSpPr/>
            <p:nvPr/>
          </p:nvSpPr>
          <p:spPr>
            <a:xfrm>
              <a:off x="1102226" y="2306081"/>
              <a:ext cx="50878" cy="1974473"/>
            </a:xfrm>
            <a:custGeom>
              <a:avLst/>
              <a:gdLst/>
              <a:ahLst/>
              <a:cxnLst/>
              <a:rect l="l" t="t" r="r" b="b"/>
              <a:pathLst>
                <a:path w="2883" h="111884" extrusionOk="0">
                  <a:moveTo>
                    <a:pt x="1" y="0"/>
                  </a:moveTo>
                  <a:lnTo>
                    <a:pt x="1" y="111171"/>
                  </a:lnTo>
                  <a:cubicBezTo>
                    <a:pt x="1" y="111560"/>
                    <a:pt x="648" y="111883"/>
                    <a:pt x="1425" y="111883"/>
                  </a:cubicBezTo>
                  <a:cubicBezTo>
                    <a:pt x="2235" y="111883"/>
                    <a:pt x="2883" y="111560"/>
                    <a:pt x="2883" y="111171"/>
                  </a:cubicBezTo>
                  <a:lnTo>
                    <a:pt x="2883" y="0"/>
                  </a:ln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6" name="Google Shape;1586;p47"/>
            <p:cNvSpPr/>
            <p:nvPr/>
          </p:nvSpPr>
          <p:spPr>
            <a:xfrm>
              <a:off x="921075" y="2112347"/>
              <a:ext cx="435487" cy="437199"/>
            </a:xfrm>
            <a:custGeom>
              <a:avLst/>
              <a:gdLst/>
              <a:ahLst/>
              <a:cxnLst/>
              <a:rect l="l" t="t" r="r" b="b"/>
              <a:pathLst>
                <a:path w="24677" h="24774" extrusionOk="0">
                  <a:moveTo>
                    <a:pt x="1684" y="1"/>
                  </a:moveTo>
                  <a:lnTo>
                    <a:pt x="22960" y="1"/>
                  </a:lnTo>
                  <a:cubicBezTo>
                    <a:pt x="23931" y="1"/>
                    <a:pt x="24676" y="778"/>
                    <a:pt x="24676" y="1717"/>
                  </a:cubicBezTo>
                  <a:lnTo>
                    <a:pt x="24676" y="23057"/>
                  </a:lnTo>
                  <a:cubicBezTo>
                    <a:pt x="24676" y="23996"/>
                    <a:pt x="23931" y="24774"/>
                    <a:pt x="22960" y="24774"/>
                  </a:cubicBezTo>
                  <a:lnTo>
                    <a:pt x="1684" y="24774"/>
                  </a:lnTo>
                  <a:cubicBezTo>
                    <a:pt x="745" y="24774"/>
                    <a:pt x="0" y="23996"/>
                    <a:pt x="0" y="23057"/>
                  </a:cubicBezTo>
                  <a:lnTo>
                    <a:pt x="0" y="1717"/>
                  </a:lnTo>
                  <a:cubicBezTo>
                    <a:pt x="0" y="778"/>
                    <a:pt x="745" y="1"/>
                    <a:pt x="16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7" name="Google Shape;1587;p47"/>
            <p:cNvSpPr/>
            <p:nvPr/>
          </p:nvSpPr>
          <p:spPr>
            <a:xfrm>
              <a:off x="941652" y="2132924"/>
              <a:ext cx="394333" cy="395480"/>
            </a:xfrm>
            <a:custGeom>
              <a:avLst/>
              <a:gdLst/>
              <a:ahLst/>
              <a:cxnLst/>
              <a:rect l="l" t="t" r="r" b="b"/>
              <a:pathLst>
                <a:path w="22345" h="22410" extrusionOk="0">
                  <a:moveTo>
                    <a:pt x="1522" y="0"/>
                  </a:moveTo>
                  <a:lnTo>
                    <a:pt x="20790" y="0"/>
                  </a:lnTo>
                  <a:cubicBezTo>
                    <a:pt x="21664" y="0"/>
                    <a:pt x="22344" y="713"/>
                    <a:pt x="22344" y="1555"/>
                  </a:cubicBezTo>
                  <a:lnTo>
                    <a:pt x="22344" y="20887"/>
                  </a:lnTo>
                  <a:cubicBezTo>
                    <a:pt x="22344" y="21729"/>
                    <a:pt x="21664" y="22409"/>
                    <a:pt x="20790" y="22409"/>
                  </a:cubicBezTo>
                  <a:lnTo>
                    <a:pt x="1522" y="22409"/>
                  </a:lnTo>
                  <a:cubicBezTo>
                    <a:pt x="680" y="22409"/>
                    <a:pt x="0" y="21729"/>
                    <a:pt x="0" y="20887"/>
                  </a:cubicBezTo>
                  <a:lnTo>
                    <a:pt x="0" y="1555"/>
                  </a:lnTo>
                  <a:cubicBezTo>
                    <a:pt x="0" y="713"/>
                    <a:pt x="680" y="0"/>
                    <a:pt x="152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8" name="Google Shape;1588;p47"/>
            <p:cNvSpPr/>
            <p:nvPr/>
          </p:nvSpPr>
          <p:spPr>
            <a:xfrm>
              <a:off x="1016512" y="2176919"/>
              <a:ext cx="245177" cy="308619"/>
            </a:xfrm>
            <a:custGeom>
              <a:avLst/>
              <a:gdLst/>
              <a:ahLst/>
              <a:cxnLst/>
              <a:rect l="l" t="t" r="r" b="b"/>
              <a:pathLst>
                <a:path w="13893" h="17488" extrusionOk="0">
                  <a:moveTo>
                    <a:pt x="2526" y="130"/>
                  </a:moveTo>
                  <a:cubicBezTo>
                    <a:pt x="2817" y="66"/>
                    <a:pt x="3141" y="1"/>
                    <a:pt x="3465" y="1"/>
                  </a:cubicBezTo>
                  <a:lnTo>
                    <a:pt x="10427" y="1"/>
                  </a:lnTo>
                  <a:cubicBezTo>
                    <a:pt x="10751" y="1"/>
                    <a:pt x="11075" y="66"/>
                    <a:pt x="11367" y="130"/>
                  </a:cubicBezTo>
                  <a:cubicBezTo>
                    <a:pt x="11561" y="195"/>
                    <a:pt x="11723" y="260"/>
                    <a:pt x="11885" y="325"/>
                  </a:cubicBezTo>
                  <a:cubicBezTo>
                    <a:pt x="12403" y="584"/>
                    <a:pt x="12856" y="940"/>
                    <a:pt x="13212" y="1393"/>
                  </a:cubicBezTo>
                  <a:lnTo>
                    <a:pt x="13374" y="1620"/>
                  </a:lnTo>
                  <a:lnTo>
                    <a:pt x="13374" y="1652"/>
                  </a:lnTo>
                  <a:cubicBezTo>
                    <a:pt x="13439" y="1750"/>
                    <a:pt x="13504" y="1879"/>
                    <a:pt x="13569" y="2009"/>
                  </a:cubicBezTo>
                  <a:cubicBezTo>
                    <a:pt x="13633" y="2106"/>
                    <a:pt x="13666" y="2235"/>
                    <a:pt x="13731" y="2365"/>
                  </a:cubicBezTo>
                  <a:cubicBezTo>
                    <a:pt x="13763" y="2527"/>
                    <a:pt x="13828" y="2721"/>
                    <a:pt x="13860" y="2915"/>
                  </a:cubicBezTo>
                  <a:cubicBezTo>
                    <a:pt x="13892" y="3110"/>
                    <a:pt x="13892" y="3304"/>
                    <a:pt x="13892" y="3498"/>
                  </a:cubicBezTo>
                  <a:lnTo>
                    <a:pt x="13892" y="13084"/>
                  </a:lnTo>
                  <a:lnTo>
                    <a:pt x="13892" y="14185"/>
                  </a:lnTo>
                  <a:lnTo>
                    <a:pt x="13892" y="14185"/>
                  </a:lnTo>
                  <a:lnTo>
                    <a:pt x="13860" y="14282"/>
                  </a:lnTo>
                  <a:cubicBezTo>
                    <a:pt x="13860" y="14379"/>
                    <a:pt x="13795" y="14476"/>
                    <a:pt x="13763" y="14541"/>
                  </a:cubicBezTo>
                  <a:cubicBezTo>
                    <a:pt x="13633" y="14767"/>
                    <a:pt x="13439" y="14929"/>
                    <a:pt x="13212" y="15027"/>
                  </a:cubicBezTo>
                  <a:cubicBezTo>
                    <a:pt x="13083" y="15091"/>
                    <a:pt x="12921" y="15124"/>
                    <a:pt x="12759" y="15124"/>
                  </a:cubicBezTo>
                  <a:lnTo>
                    <a:pt x="12759" y="16387"/>
                  </a:lnTo>
                  <a:cubicBezTo>
                    <a:pt x="12727" y="16678"/>
                    <a:pt x="12597" y="16937"/>
                    <a:pt x="12370" y="17164"/>
                  </a:cubicBezTo>
                  <a:cubicBezTo>
                    <a:pt x="12306" y="17229"/>
                    <a:pt x="12209" y="17261"/>
                    <a:pt x="12144" y="17326"/>
                  </a:cubicBezTo>
                  <a:cubicBezTo>
                    <a:pt x="11885" y="17423"/>
                    <a:pt x="11626" y="17455"/>
                    <a:pt x="11367" y="17455"/>
                  </a:cubicBezTo>
                  <a:lnTo>
                    <a:pt x="10266" y="17455"/>
                  </a:lnTo>
                  <a:cubicBezTo>
                    <a:pt x="10007" y="17391"/>
                    <a:pt x="9812" y="17293"/>
                    <a:pt x="9618" y="17131"/>
                  </a:cubicBezTo>
                  <a:cubicBezTo>
                    <a:pt x="9586" y="17099"/>
                    <a:pt x="9553" y="17034"/>
                    <a:pt x="9521" y="17002"/>
                  </a:cubicBezTo>
                  <a:lnTo>
                    <a:pt x="9456" y="16905"/>
                  </a:lnTo>
                  <a:cubicBezTo>
                    <a:pt x="9391" y="16808"/>
                    <a:pt x="9359" y="16710"/>
                    <a:pt x="9326" y="16581"/>
                  </a:cubicBezTo>
                  <a:cubicBezTo>
                    <a:pt x="9326" y="16484"/>
                    <a:pt x="9262" y="16387"/>
                    <a:pt x="9294" y="16257"/>
                  </a:cubicBezTo>
                  <a:lnTo>
                    <a:pt x="9294" y="15124"/>
                  </a:lnTo>
                  <a:lnTo>
                    <a:pt x="4599" y="15124"/>
                  </a:lnTo>
                  <a:lnTo>
                    <a:pt x="4599" y="16451"/>
                  </a:lnTo>
                  <a:lnTo>
                    <a:pt x="4599" y="16451"/>
                  </a:lnTo>
                  <a:cubicBezTo>
                    <a:pt x="4599" y="16516"/>
                    <a:pt x="4599" y="16581"/>
                    <a:pt x="4566" y="16646"/>
                  </a:cubicBezTo>
                  <a:cubicBezTo>
                    <a:pt x="4534" y="16808"/>
                    <a:pt x="4404" y="17002"/>
                    <a:pt x="4275" y="17131"/>
                  </a:cubicBezTo>
                  <a:cubicBezTo>
                    <a:pt x="4178" y="17229"/>
                    <a:pt x="4048" y="17326"/>
                    <a:pt x="3919" y="17391"/>
                  </a:cubicBezTo>
                  <a:cubicBezTo>
                    <a:pt x="3692" y="17455"/>
                    <a:pt x="3465" y="17488"/>
                    <a:pt x="3206" y="17455"/>
                  </a:cubicBezTo>
                  <a:lnTo>
                    <a:pt x="2202" y="17455"/>
                  </a:lnTo>
                  <a:cubicBezTo>
                    <a:pt x="1716" y="17423"/>
                    <a:pt x="1295" y="17099"/>
                    <a:pt x="1198" y="16646"/>
                  </a:cubicBezTo>
                  <a:cubicBezTo>
                    <a:pt x="1198" y="16613"/>
                    <a:pt x="1198" y="16581"/>
                    <a:pt x="1166" y="16549"/>
                  </a:cubicBezTo>
                  <a:cubicBezTo>
                    <a:pt x="1166" y="16484"/>
                    <a:pt x="1166" y="16419"/>
                    <a:pt x="1166" y="16354"/>
                  </a:cubicBezTo>
                  <a:lnTo>
                    <a:pt x="1166" y="15156"/>
                  </a:lnTo>
                  <a:cubicBezTo>
                    <a:pt x="745" y="15156"/>
                    <a:pt x="389" y="14962"/>
                    <a:pt x="162" y="14606"/>
                  </a:cubicBezTo>
                  <a:cubicBezTo>
                    <a:pt x="130" y="14508"/>
                    <a:pt x="65" y="14411"/>
                    <a:pt x="33" y="14314"/>
                  </a:cubicBezTo>
                  <a:lnTo>
                    <a:pt x="33" y="14217"/>
                  </a:lnTo>
                  <a:cubicBezTo>
                    <a:pt x="0" y="14120"/>
                    <a:pt x="0" y="14023"/>
                    <a:pt x="0" y="13926"/>
                  </a:cubicBezTo>
                  <a:lnTo>
                    <a:pt x="0" y="4761"/>
                  </a:lnTo>
                  <a:lnTo>
                    <a:pt x="0" y="3174"/>
                  </a:lnTo>
                  <a:cubicBezTo>
                    <a:pt x="33" y="2915"/>
                    <a:pt x="97" y="2624"/>
                    <a:pt x="162" y="2365"/>
                  </a:cubicBezTo>
                  <a:cubicBezTo>
                    <a:pt x="227" y="2268"/>
                    <a:pt x="259" y="2171"/>
                    <a:pt x="292" y="2073"/>
                  </a:cubicBezTo>
                  <a:cubicBezTo>
                    <a:pt x="356" y="1911"/>
                    <a:pt x="454" y="1782"/>
                    <a:pt x="551" y="1620"/>
                  </a:cubicBezTo>
                  <a:cubicBezTo>
                    <a:pt x="777" y="1231"/>
                    <a:pt x="1101" y="908"/>
                    <a:pt x="1457" y="649"/>
                  </a:cubicBezTo>
                  <a:cubicBezTo>
                    <a:pt x="1555" y="584"/>
                    <a:pt x="1684" y="551"/>
                    <a:pt x="1749" y="454"/>
                  </a:cubicBezTo>
                  <a:cubicBezTo>
                    <a:pt x="1846" y="389"/>
                    <a:pt x="1943" y="357"/>
                    <a:pt x="2040" y="325"/>
                  </a:cubicBezTo>
                  <a:cubicBezTo>
                    <a:pt x="2170" y="260"/>
                    <a:pt x="2299" y="195"/>
                    <a:pt x="2429" y="163"/>
                  </a:cubicBezTo>
                  <a:cubicBezTo>
                    <a:pt x="2494" y="163"/>
                    <a:pt x="2526" y="130"/>
                    <a:pt x="2558" y="130"/>
                  </a:cubicBezTo>
                  <a:close/>
                  <a:moveTo>
                    <a:pt x="4599" y="1167"/>
                  </a:moveTo>
                  <a:lnTo>
                    <a:pt x="4599" y="2332"/>
                  </a:lnTo>
                  <a:lnTo>
                    <a:pt x="9262" y="2332"/>
                  </a:lnTo>
                  <a:lnTo>
                    <a:pt x="9262" y="1167"/>
                  </a:lnTo>
                  <a:close/>
                  <a:moveTo>
                    <a:pt x="1101" y="3498"/>
                  </a:moveTo>
                  <a:lnTo>
                    <a:pt x="1101" y="10493"/>
                  </a:lnTo>
                  <a:lnTo>
                    <a:pt x="12759" y="10493"/>
                  </a:lnTo>
                  <a:lnTo>
                    <a:pt x="12759" y="3498"/>
                  </a:lnTo>
                  <a:close/>
                  <a:moveTo>
                    <a:pt x="2235" y="11626"/>
                  </a:moveTo>
                  <a:cubicBezTo>
                    <a:pt x="2040" y="11659"/>
                    <a:pt x="1878" y="11691"/>
                    <a:pt x="1716" y="11788"/>
                  </a:cubicBezTo>
                  <a:cubicBezTo>
                    <a:pt x="1425" y="11918"/>
                    <a:pt x="1231" y="12209"/>
                    <a:pt x="1166" y="12501"/>
                  </a:cubicBezTo>
                  <a:lnTo>
                    <a:pt x="1134" y="12598"/>
                  </a:lnTo>
                  <a:cubicBezTo>
                    <a:pt x="1101" y="12695"/>
                    <a:pt x="1101" y="12825"/>
                    <a:pt x="1134" y="12922"/>
                  </a:cubicBezTo>
                  <a:cubicBezTo>
                    <a:pt x="1134" y="12986"/>
                    <a:pt x="1166" y="13051"/>
                    <a:pt x="1166" y="13116"/>
                  </a:cubicBezTo>
                  <a:cubicBezTo>
                    <a:pt x="1263" y="13472"/>
                    <a:pt x="1522" y="13731"/>
                    <a:pt x="1846" y="13893"/>
                  </a:cubicBezTo>
                  <a:cubicBezTo>
                    <a:pt x="2137" y="13990"/>
                    <a:pt x="2494" y="13990"/>
                    <a:pt x="2785" y="13861"/>
                  </a:cubicBezTo>
                  <a:cubicBezTo>
                    <a:pt x="3077" y="13699"/>
                    <a:pt x="3303" y="13440"/>
                    <a:pt x="3400" y="13116"/>
                  </a:cubicBezTo>
                  <a:lnTo>
                    <a:pt x="3433" y="13019"/>
                  </a:lnTo>
                  <a:cubicBezTo>
                    <a:pt x="3465" y="12889"/>
                    <a:pt x="3465" y="12760"/>
                    <a:pt x="3433" y="12630"/>
                  </a:cubicBezTo>
                  <a:lnTo>
                    <a:pt x="3400" y="12533"/>
                  </a:lnTo>
                  <a:cubicBezTo>
                    <a:pt x="3303" y="12144"/>
                    <a:pt x="3012" y="11853"/>
                    <a:pt x="2656" y="11723"/>
                  </a:cubicBezTo>
                  <a:cubicBezTo>
                    <a:pt x="2526" y="11659"/>
                    <a:pt x="2364" y="11659"/>
                    <a:pt x="2235" y="11626"/>
                  </a:cubicBezTo>
                  <a:close/>
                  <a:moveTo>
                    <a:pt x="11010" y="11788"/>
                  </a:moveTo>
                  <a:cubicBezTo>
                    <a:pt x="10751" y="11950"/>
                    <a:pt x="10525" y="12209"/>
                    <a:pt x="10460" y="12501"/>
                  </a:cubicBezTo>
                  <a:lnTo>
                    <a:pt x="10427" y="12598"/>
                  </a:lnTo>
                  <a:cubicBezTo>
                    <a:pt x="10427" y="12727"/>
                    <a:pt x="10427" y="12857"/>
                    <a:pt x="10427" y="12986"/>
                  </a:cubicBezTo>
                  <a:cubicBezTo>
                    <a:pt x="10460" y="13181"/>
                    <a:pt x="10557" y="13343"/>
                    <a:pt x="10654" y="13472"/>
                  </a:cubicBezTo>
                  <a:cubicBezTo>
                    <a:pt x="10784" y="13634"/>
                    <a:pt x="10946" y="13764"/>
                    <a:pt x="11108" y="13861"/>
                  </a:cubicBezTo>
                  <a:lnTo>
                    <a:pt x="11237" y="13893"/>
                  </a:lnTo>
                  <a:cubicBezTo>
                    <a:pt x="11496" y="13990"/>
                    <a:pt x="11820" y="13958"/>
                    <a:pt x="12079" y="13828"/>
                  </a:cubicBezTo>
                  <a:cubicBezTo>
                    <a:pt x="12176" y="13796"/>
                    <a:pt x="12273" y="13731"/>
                    <a:pt x="12338" y="13666"/>
                  </a:cubicBezTo>
                  <a:cubicBezTo>
                    <a:pt x="12532" y="13505"/>
                    <a:pt x="12630" y="13310"/>
                    <a:pt x="12694" y="13084"/>
                  </a:cubicBezTo>
                  <a:cubicBezTo>
                    <a:pt x="12694" y="13019"/>
                    <a:pt x="12727" y="12986"/>
                    <a:pt x="12727" y="12922"/>
                  </a:cubicBezTo>
                  <a:cubicBezTo>
                    <a:pt x="12759" y="12792"/>
                    <a:pt x="12759" y="12695"/>
                    <a:pt x="12727" y="12565"/>
                  </a:cubicBezTo>
                  <a:lnTo>
                    <a:pt x="12727" y="12468"/>
                  </a:lnTo>
                  <a:cubicBezTo>
                    <a:pt x="12630" y="12112"/>
                    <a:pt x="12338" y="11821"/>
                    <a:pt x="11982" y="11659"/>
                  </a:cubicBezTo>
                  <a:cubicBezTo>
                    <a:pt x="11852" y="11626"/>
                    <a:pt x="11690" y="11594"/>
                    <a:pt x="11561" y="11594"/>
                  </a:cubicBezTo>
                  <a:cubicBezTo>
                    <a:pt x="11367" y="11626"/>
                    <a:pt x="11172" y="11691"/>
                    <a:pt x="11043" y="1178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9" name="Google Shape;1589;p47"/>
            <p:cNvSpPr/>
            <p:nvPr/>
          </p:nvSpPr>
          <p:spPr>
            <a:xfrm>
              <a:off x="974794" y="2259227"/>
              <a:ext cx="20595" cy="61731"/>
            </a:xfrm>
            <a:custGeom>
              <a:avLst/>
              <a:gdLst/>
              <a:ahLst/>
              <a:cxnLst/>
              <a:rect l="l" t="t" r="r" b="b"/>
              <a:pathLst>
                <a:path w="1167" h="3498" extrusionOk="0">
                  <a:moveTo>
                    <a:pt x="0" y="486"/>
                  </a:moveTo>
                  <a:cubicBezTo>
                    <a:pt x="33" y="227"/>
                    <a:pt x="259" y="0"/>
                    <a:pt x="551" y="0"/>
                  </a:cubicBezTo>
                  <a:lnTo>
                    <a:pt x="1166" y="0"/>
                  </a:lnTo>
                  <a:lnTo>
                    <a:pt x="1166" y="3497"/>
                  </a:lnTo>
                  <a:lnTo>
                    <a:pt x="486" y="3497"/>
                  </a:lnTo>
                  <a:cubicBezTo>
                    <a:pt x="195" y="3465"/>
                    <a:pt x="0" y="3206"/>
                    <a:pt x="0" y="2914"/>
                  </a:cubicBezTo>
                  <a:lnTo>
                    <a:pt x="0" y="38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426033" y="4011764"/>
            <a:ext cx="2200432" cy="2435496"/>
            <a:chOff x="1257665" y="1932325"/>
            <a:chExt cx="2780840" cy="3010575"/>
          </a:xfrm>
        </p:grpSpPr>
        <p:sp>
          <p:nvSpPr>
            <p:cNvPr id="1512" name="Google Shape;1512;p47"/>
            <p:cNvSpPr/>
            <p:nvPr/>
          </p:nvSpPr>
          <p:spPr>
            <a:xfrm>
              <a:off x="1510836" y="2785264"/>
              <a:ext cx="204040" cy="428340"/>
            </a:xfrm>
            <a:custGeom>
              <a:avLst/>
              <a:gdLst/>
              <a:ahLst/>
              <a:cxnLst/>
              <a:rect l="l" t="t" r="r" b="b"/>
              <a:pathLst>
                <a:path w="11562" h="24272" extrusionOk="0">
                  <a:moveTo>
                    <a:pt x="6289" y="1"/>
                  </a:moveTo>
                  <a:cubicBezTo>
                    <a:pt x="5312" y="1"/>
                    <a:pt x="4811" y="2336"/>
                    <a:pt x="4696" y="3028"/>
                  </a:cubicBezTo>
                  <a:cubicBezTo>
                    <a:pt x="4566" y="3676"/>
                    <a:pt x="4502" y="4388"/>
                    <a:pt x="4372" y="5036"/>
                  </a:cubicBezTo>
                  <a:cubicBezTo>
                    <a:pt x="4243" y="5748"/>
                    <a:pt x="3984" y="5975"/>
                    <a:pt x="3530" y="6461"/>
                  </a:cubicBezTo>
                  <a:cubicBezTo>
                    <a:pt x="2915" y="7206"/>
                    <a:pt x="2721" y="8210"/>
                    <a:pt x="3044" y="9116"/>
                  </a:cubicBezTo>
                  <a:cubicBezTo>
                    <a:pt x="3077" y="9375"/>
                    <a:pt x="3303" y="9732"/>
                    <a:pt x="3271" y="9991"/>
                  </a:cubicBezTo>
                  <a:cubicBezTo>
                    <a:pt x="3174" y="10347"/>
                    <a:pt x="2494" y="10800"/>
                    <a:pt x="2332" y="11156"/>
                  </a:cubicBezTo>
                  <a:cubicBezTo>
                    <a:pt x="1620" y="12225"/>
                    <a:pt x="1814" y="13650"/>
                    <a:pt x="2785" y="14524"/>
                  </a:cubicBezTo>
                  <a:cubicBezTo>
                    <a:pt x="1814" y="14783"/>
                    <a:pt x="1037" y="15463"/>
                    <a:pt x="680" y="16338"/>
                  </a:cubicBezTo>
                  <a:cubicBezTo>
                    <a:pt x="195" y="17503"/>
                    <a:pt x="680" y="18378"/>
                    <a:pt x="1393" y="19220"/>
                  </a:cubicBezTo>
                  <a:cubicBezTo>
                    <a:pt x="0" y="20191"/>
                    <a:pt x="0" y="22264"/>
                    <a:pt x="1393" y="23235"/>
                  </a:cubicBezTo>
                  <a:cubicBezTo>
                    <a:pt x="2429" y="24077"/>
                    <a:pt x="4081" y="24174"/>
                    <a:pt x="5279" y="24207"/>
                  </a:cubicBezTo>
                  <a:lnTo>
                    <a:pt x="6088" y="24272"/>
                  </a:lnTo>
                  <a:cubicBezTo>
                    <a:pt x="6240" y="24265"/>
                    <a:pt x="6394" y="24263"/>
                    <a:pt x="6550" y="24263"/>
                  </a:cubicBezTo>
                  <a:cubicBezTo>
                    <a:pt x="6839" y="24263"/>
                    <a:pt x="7134" y="24270"/>
                    <a:pt x="7431" y="24270"/>
                  </a:cubicBezTo>
                  <a:cubicBezTo>
                    <a:pt x="8517" y="24270"/>
                    <a:pt x="9617" y="24170"/>
                    <a:pt x="10460" y="23235"/>
                  </a:cubicBezTo>
                  <a:cubicBezTo>
                    <a:pt x="11561" y="22005"/>
                    <a:pt x="11302" y="20191"/>
                    <a:pt x="10233" y="19025"/>
                  </a:cubicBezTo>
                  <a:cubicBezTo>
                    <a:pt x="10849" y="18507"/>
                    <a:pt x="10913" y="17730"/>
                    <a:pt x="10849" y="16985"/>
                  </a:cubicBezTo>
                  <a:cubicBezTo>
                    <a:pt x="10784" y="16435"/>
                    <a:pt x="10622" y="15949"/>
                    <a:pt x="10363" y="15496"/>
                  </a:cubicBezTo>
                  <a:cubicBezTo>
                    <a:pt x="10201" y="15269"/>
                    <a:pt x="9651" y="15010"/>
                    <a:pt x="9618" y="14783"/>
                  </a:cubicBezTo>
                  <a:cubicBezTo>
                    <a:pt x="9489" y="14362"/>
                    <a:pt x="10007" y="13358"/>
                    <a:pt x="10007" y="12808"/>
                  </a:cubicBezTo>
                  <a:cubicBezTo>
                    <a:pt x="9910" y="11966"/>
                    <a:pt x="9521" y="11156"/>
                    <a:pt x="8906" y="10574"/>
                  </a:cubicBezTo>
                  <a:cubicBezTo>
                    <a:pt x="10007" y="9343"/>
                    <a:pt x="9068" y="7627"/>
                    <a:pt x="8031" y="6623"/>
                  </a:cubicBezTo>
                  <a:cubicBezTo>
                    <a:pt x="8485" y="5910"/>
                    <a:pt x="8193" y="4550"/>
                    <a:pt x="8031" y="3773"/>
                  </a:cubicBezTo>
                  <a:cubicBezTo>
                    <a:pt x="7869" y="2931"/>
                    <a:pt x="7448" y="600"/>
                    <a:pt x="6671" y="114"/>
                  </a:cubicBezTo>
                  <a:cubicBezTo>
                    <a:pt x="6537" y="36"/>
                    <a:pt x="6409" y="1"/>
                    <a:pt x="6289" y="1"/>
                  </a:cubicBezTo>
                  <a:close/>
                </a:path>
              </a:pathLst>
            </a:custGeom>
            <a:solidFill>
              <a:srgbClr val="88AD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3" name="Google Shape;1513;p47"/>
            <p:cNvSpPr/>
            <p:nvPr/>
          </p:nvSpPr>
          <p:spPr>
            <a:xfrm>
              <a:off x="1537696" y="3159303"/>
              <a:ext cx="36583" cy="29736"/>
            </a:xfrm>
            <a:custGeom>
              <a:avLst/>
              <a:gdLst/>
              <a:ahLst/>
              <a:cxnLst/>
              <a:rect l="l" t="t" r="r" b="b"/>
              <a:pathLst>
                <a:path w="2073" h="1685" extrusionOk="0">
                  <a:moveTo>
                    <a:pt x="421" y="0"/>
                  </a:moveTo>
                  <a:lnTo>
                    <a:pt x="292" y="65"/>
                  </a:lnTo>
                  <a:cubicBezTo>
                    <a:pt x="259" y="65"/>
                    <a:pt x="227" y="97"/>
                    <a:pt x="227" y="130"/>
                  </a:cubicBezTo>
                  <a:cubicBezTo>
                    <a:pt x="195" y="162"/>
                    <a:pt x="162" y="194"/>
                    <a:pt x="130" y="227"/>
                  </a:cubicBezTo>
                  <a:cubicBezTo>
                    <a:pt x="98" y="259"/>
                    <a:pt x="65" y="292"/>
                    <a:pt x="65" y="324"/>
                  </a:cubicBezTo>
                  <a:cubicBezTo>
                    <a:pt x="33" y="389"/>
                    <a:pt x="33" y="421"/>
                    <a:pt x="0" y="454"/>
                  </a:cubicBezTo>
                  <a:cubicBezTo>
                    <a:pt x="0" y="518"/>
                    <a:pt x="0" y="551"/>
                    <a:pt x="0" y="583"/>
                  </a:cubicBezTo>
                  <a:cubicBezTo>
                    <a:pt x="0" y="648"/>
                    <a:pt x="0" y="680"/>
                    <a:pt x="0" y="745"/>
                  </a:cubicBezTo>
                  <a:cubicBezTo>
                    <a:pt x="33" y="777"/>
                    <a:pt x="33" y="842"/>
                    <a:pt x="65" y="874"/>
                  </a:cubicBezTo>
                  <a:cubicBezTo>
                    <a:pt x="65" y="907"/>
                    <a:pt x="98" y="972"/>
                    <a:pt x="130" y="1004"/>
                  </a:cubicBezTo>
                  <a:cubicBezTo>
                    <a:pt x="162" y="1036"/>
                    <a:pt x="195" y="1069"/>
                    <a:pt x="227" y="1101"/>
                  </a:cubicBezTo>
                  <a:cubicBezTo>
                    <a:pt x="259" y="1134"/>
                    <a:pt x="292" y="1166"/>
                    <a:pt x="324" y="1166"/>
                  </a:cubicBezTo>
                  <a:cubicBezTo>
                    <a:pt x="389" y="1198"/>
                    <a:pt x="421" y="1231"/>
                    <a:pt x="486" y="1231"/>
                  </a:cubicBezTo>
                  <a:lnTo>
                    <a:pt x="736" y="1231"/>
                  </a:lnTo>
                  <a:cubicBezTo>
                    <a:pt x="713" y="1323"/>
                    <a:pt x="716" y="1435"/>
                    <a:pt x="745" y="1522"/>
                  </a:cubicBezTo>
                  <a:cubicBezTo>
                    <a:pt x="778" y="1587"/>
                    <a:pt x="810" y="1619"/>
                    <a:pt x="875" y="1652"/>
                  </a:cubicBezTo>
                  <a:cubicBezTo>
                    <a:pt x="940" y="1684"/>
                    <a:pt x="972" y="1684"/>
                    <a:pt x="1037" y="1684"/>
                  </a:cubicBezTo>
                  <a:cubicBezTo>
                    <a:pt x="1134" y="1684"/>
                    <a:pt x="1199" y="1684"/>
                    <a:pt x="1296" y="1652"/>
                  </a:cubicBezTo>
                  <a:cubicBezTo>
                    <a:pt x="1458" y="1619"/>
                    <a:pt x="1620" y="1555"/>
                    <a:pt x="1749" y="1425"/>
                  </a:cubicBezTo>
                  <a:cubicBezTo>
                    <a:pt x="1879" y="1360"/>
                    <a:pt x="1976" y="1231"/>
                    <a:pt x="2073" y="1101"/>
                  </a:cubicBezTo>
                  <a:lnTo>
                    <a:pt x="2073" y="1101"/>
                  </a:lnTo>
                  <a:cubicBezTo>
                    <a:pt x="1943" y="1198"/>
                    <a:pt x="1781" y="1295"/>
                    <a:pt x="1652" y="1360"/>
                  </a:cubicBezTo>
                  <a:cubicBezTo>
                    <a:pt x="1522" y="1425"/>
                    <a:pt x="1361" y="1457"/>
                    <a:pt x="1231" y="1490"/>
                  </a:cubicBezTo>
                  <a:lnTo>
                    <a:pt x="1037" y="1490"/>
                  </a:lnTo>
                  <a:cubicBezTo>
                    <a:pt x="1004" y="1490"/>
                    <a:pt x="972" y="1490"/>
                    <a:pt x="972" y="1457"/>
                  </a:cubicBezTo>
                  <a:cubicBezTo>
                    <a:pt x="940" y="1457"/>
                    <a:pt x="940" y="1457"/>
                    <a:pt x="940" y="1425"/>
                  </a:cubicBezTo>
                  <a:cubicBezTo>
                    <a:pt x="940" y="1393"/>
                    <a:pt x="940" y="1328"/>
                    <a:pt x="972" y="1295"/>
                  </a:cubicBezTo>
                  <a:cubicBezTo>
                    <a:pt x="972" y="1231"/>
                    <a:pt x="1004" y="1166"/>
                    <a:pt x="1037" y="1101"/>
                  </a:cubicBezTo>
                  <a:cubicBezTo>
                    <a:pt x="1069" y="1069"/>
                    <a:pt x="1069" y="1036"/>
                    <a:pt x="1037" y="972"/>
                  </a:cubicBezTo>
                  <a:cubicBezTo>
                    <a:pt x="1037" y="949"/>
                    <a:pt x="1004" y="926"/>
                    <a:pt x="962" y="926"/>
                  </a:cubicBezTo>
                  <a:cubicBezTo>
                    <a:pt x="945" y="926"/>
                    <a:pt x="926" y="930"/>
                    <a:pt x="907" y="939"/>
                  </a:cubicBezTo>
                  <a:lnTo>
                    <a:pt x="810" y="972"/>
                  </a:lnTo>
                  <a:cubicBezTo>
                    <a:pt x="778" y="972"/>
                    <a:pt x="745" y="1004"/>
                    <a:pt x="713" y="1004"/>
                  </a:cubicBezTo>
                  <a:lnTo>
                    <a:pt x="616" y="1004"/>
                  </a:lnTo>
                  <a:cubicBezTo>
                    <a:pt x="551" y="1004"/>
                    <a:pt x="486" y="1004"/>
                    <a:pt x="421" y="972"/>
                  </a:cubicBezTo>
                  <a:cubicBezTo>
                    <a:pt x="389" y="972"/>
                    <a:pt x="357" y="939"/>
                    <a:pt x="324" y="939"/>
                  </a:cubicBezTo>
                  <a:cubicBezTo>
                    <a:pt x="292" y="907"/>
                    <a:pt x="227" y="842"/>
                    <a:pt x="195" y="777"/>
                  </a:cubicBezTo>
                  <a:cubicBezTo>
                    <a:pt x="195" y="745"/>
                    <a:pt x="162" y="713"/>
                    <a:pt x="162" y="680"/>
                  </a:cubicBezTo>
                  <a:cubicBezTo>
                    <a:pt x="162" y="648"/>
                    <a:pt x="162" y="615"/>
                    <a:pt x="162" y="583"/>
                  </a:cubicBezTo>
                  <a:cubicBezTo>
                    <a:pt x="162" y="518"/>
                    <a:pt x="162" y="454"/>
                    <a:pt x="162" y="389"/>
                  </a:cubicBezTo>
                  <a:cubicBezTo>
                    <a:pt x="162" y="324"/>
                    <a:pt x="195" y="292"/>
                    <a:pt x="195" y="259"/>
                  </a:cubicBezTo>
                  <a:cubicBezTo>
                    <a:pt x="227" y="227"/>
                    <a:pt x="227" y="194"/>
                    <a:pt x="259" y="162"/>
                  </a:cubicBezTo>
                  <a:cubicBezTo>
                    <a:pt x="292" y="130"/>
                    <a:pt x="292" y="97"/>
                    <a:pt x="324" y="65"/>
                  </a:cubicBezTo>
                  <a:lnTo>
                    <a:pt x="421" y="0"/>
                  </a:ln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4" name="Google Shape;1514;p47"/>
            <p:cNvSpPr/>
            <p:nvPr/>
          </p:nvSpPr>
          <p:spPr>
            <a:xfrm>
              <a:off x="1559985" y="3061341"/>
              <a:ext cx="17736" cy="13959"/>
            </a:xfrm>
            <a:custGeom>
              <a:avLst/>
              <a:gdLst/>
              <a:ahLst/>
              <a:cxnLst/>
              <a:rect l="l" t="t" r="r" b="b"/>
              <a:pathLst>
                <a:path w="1005" h="791" extrusionOk="0">
                  <a:moveTo>
                    <a:pt x="440" y="1"/>
                  </a:moveTo>
                  <a:cubicBezTo>
                    <a:pt x="369" y="1"/>
                    <a:pt x="298" y="31"/>
                    <a:pt x="227" y="78"/>
                  </a:cubicBezTo>
                  <a:cubicBezTo>
                    <a:pt x="162" y="78"/>
                    <a:pt x="130" y="111"/>
                    <a:pt x="98" y="176"/>
                  </a:cubicBezTo>
                  <a:cubicBezTo>
                    <a:pt x="65" y="208"/>
                    <a:pt x="33" y="273"/>
                    <a:pt x="0" y="337"/>
                  </a:cubicBezTo>
                  <a:cubicBezTo>
                    <a:pt x="0" y="370"/>
                    <a:pt x="0" y="435"/>
                    <a:pt x="0" y="467"/>
                  </a:cubicBezTo>
                  <a:cubicBezTo>
                    <a:pt x="33" y="597"/>
                    <a:pt x="98" y="661"/>
                    <a:pt x="162" y="726"/>
                  </a:cubicBezTo>
                  <a:lnTo>
                    <a:pt x="227" y="791"/>
                  </a:lnTo>
                  <a:lnTo>
                    <a:pt x="227" y="726"/>
                  </a:lnTo>
                  <a:lnTo>
                    <a:pt x="227" y="661"/>
                  </a:lnTo>
                  <a:lnTo>
                    <a:pt x="227" y="564"/>
                  </a:lnTo>
                  <a:cubicBezTo>
                    <a:pt x="227" y="532"/>
                    <a:pt x="227" y="499"/>
                    <a:pt x="227" y="467"/>
                  </a:cubicBezTo>
                  <a:cubicBezTo>
                    <a:pt x="227" y="435"/>
                    <a:pt x="227" y="402"/>
                    <a:pt x="227" y="402"/>
                  </a:cubicBezTo>
                  <a:cubicBezTo>
                    <a:pt x="259" y="370"/>
                    <a:pt x="259" y="337"/>
                    <a:pt x="292" y="337"/>
                  </a:cubicBezTo>
                  <a:cubicBezTo>
                    <a:pt x="324" y="305"/>
                    <a:pt x="357" y="273"/>
                    <a:pt x="357" y="273"/>
                  </a:cubicBezTo>
                  <a:cubicBezTo>
                    <a:pt x="389" y="240"/>
                    <a:pt x="421" y="240"/>
                    <a:pt x="454" y="240"/>
                  </a:cubicBezTo>
                  <a:lnTo>
                    <a:pt x="583" y="208"/>
                  </a:lnTo>
                  <a:cubicBezTo>
                    <a:pt x="648" y="176"/>
                    <a:pt x="713" y="176"/>
                    <a:pt x="778" y="176"/>
                  </a:cubicBezTo>
                  <a:lnTo>
                    <a:pt x="1004" y="176"/>
                  </a:lnTo>
                  <a:lnTo>
                    <a:pt x="939" y="143"/>
                  </a:lnTo>
                  <a:cubicBezTo>
                    <a:pt x="875" y="111"/>
                    <a:pt x="842" y="78"/>
                    <a:pt x="778" y="46"/>
                  </a:cubicBezTo>
                  <a:cubicBezTo>
                    <a:pt x="713" y="14"/>
                    <a:pt x="616" y="14"/>
                    <a:pt x="518" y="14"/>
                  </a:cubicBezTo>
                  <a:cubicBezTo>
                    <a:pt x="492" y="5"/>
                    <a:pt x="466" y="1"/>
                    <a:pt x="440" y="1"/>
                  </a:cubicBez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5" name="Google Shape;1515;p47"/>
            <p:cNvSpPr/>
            <p:nvPr/>
          </p:nvSpPr>
          <p:spPr>
            <a:xfrm>
              <a:off x="1594839" y="2986710"/>
              <a:ext cx="39460" cy="27301"/>
            </a:xfrm>
            <a:custGeom>
              <a:avLst/>
              <a:gdLst/>
              <a:ahLst/>
              <a:cxnLst/>
              <a:rect l="l" t="t" r="r" b="b"/>
              <a:pathLst>
                <a:path w="2236" h="1547" extrusionOk="0">
                  <a:moveTo>
                    <a:pt x="519" y="1"/>
                  </a:moveTo>
                  <a:cubicBezTo>
                    <a:pt x="422" y="1"/>
                    <a:pt x="357" y="33"/>
                    <a:pt x="292" y="33"/>
                  </a:cubicBezTo>
                  <a:cubicBezTo>
                    <a:pt x="260" y="65"/>
                    <a:pt x="227" y="65"/>
                    <a:pt x="227" y="98"/>
                  </a:cubicBezTo>
                  <a:cubicBezTo>
                    <a:pt x="195" y="98"/>
                    <a:pt x="163" y="130"/>
                    <a:pt x="130" y="162"/>
                  </a:cubicBezTo>
                  <a:cubicBezTo>
                    <a:pt x="65" y="227"/>
                    <a:pt x="33" y="292"/>
                    <a:pt x="33" y="357"/>
                  </a:cubicBezTo>
                  <a:cubicBezTo>
                    <a:pt x="1" y="389"/>
                    <a:pt x="1" y="454"/>
                    <a:pt x="33" y="486"/>
                  </a:cubicBezTo>
                  <a:cubicBezTo>
                    <a:pt x="33" y="519"/>
                    <a:pt x="33" y="551"/>
                    <a:pt x="33" y="583"/>
                  </a:cubicBezTo>
                  <a:cubicBezTo>
                    <a:pt x="65" y="648"/>
                    <a:pt x="65" y="681"/>
                    <a:pt x="98" y="713"/>
                  </a:cubicBezTo>
                  <a:cubicBezTo>
                    <a:pt x="98" y="745"/>
                    <a:pt x="130" y="778"/>
                    <a:pt x="163" y="810"/>
                  </a:cubicBezTo>
                  <a:cubicBezTo>
                    <a:pt x="195" y="842"/>
                    <a:pt x="227" y="842"/>
                    <a:pt x="260" y="875"/>
                  </a:cubicBezTo>
                  <a:cubicBezTo>
                    <a:pt x="292" y="907"/>
                    <a:pt x="325" y="907"/>
                    <a:pt x="357" y="940"/>
                  </a:cubicBezTo>
                  <a:cubicBezTo>
                    <a:pt x="389" y="940"/>
                    <a:pt x="422" y="972"/>
                    <a:pt x="454" y="972"/>
                  </a:cubicBezTo>
                  <a:lnTo>
                    <a:pt x="681" y="972"/>
                  </a:lnTo>
                  <a:cubicBezTo>
                    <a:pt x="681" y="994"/>
                    <a:pt x="681" y="1015"/>
                    <a:pt x="681" y="1037"/>
                  </a:cubicBezTo>
                  <a:cubicBezTo>
                    <a:pt x="681" y="1134"/>
                    <a:pt x="713" y="1199"/>
                    <a:pt x="746" y="1263"/>
                  </a:cubicBezTo>
                  <a:cubicBezTo>
                    <a:pt x="778" y="1296"/>
                    <a:pt x="810" y="1296"/>
                    <a:pt x="843" y="1328"/>
                  </a:cubicBezTo>
                  <a:cubicBezTo>
                    <a:pt x="843" y="1361"/>
                    <a:pt x="875" y="1393"/>
                    <a:pt x="907" y="1425"/>
                  </a:cubicBezTo>
                  <a:cubicBezTo>
                    <a:pt x="972" y="1458"/>
                    <a:pt x="1037" y="1490"/>
                    <a:pt x="1102" y="1490"/>
                  </a:cubicBezTo>
                  <a:cubicBezTo>
                    <a:pt x="1145" y="1499"/>
                    <a:pt x="1186" y="1503"/>
                    <a:pt x="1226" y="1503"/>
                  </a:cubicBezTo>
                  <a:cubicBezTo>
                    <a:pt x="1333" y="1503"/>
                    <a:pt x="1428" y="1473"/>
                    <a:pt x="1523" y="1425"/>
                  </a:cubicBezTo>
                  <a:cubicBezTo>
                    <a:pt x="1555" y="1393"/>
                    <a:pt x="1587" y="1393"/>
                    <a:pt x="1620" y="1361"/>
                  </a:cubicBezTo>
                  <a:cubicBezTo>
                    <a:pt x="1620" y="1336"/>
                    <a:pt x="1639" y="1330"/>
                    <a:pt x="1662" y="1314"/>
                  </a:cubicBezTo>
                  <a:lnTo>
                    <a:pt x="1662" y="1314"/>
                  </a:lnTo>
                  <a:cubicBezTo>
                    <a:pt x="1691" y="1367"/>
                    <a:pt x="1723" y="1399"/>
                    <a:pt x="1782" y="1458"/>
                  </a:cubicBezTo>
                  <a:cubicBezTo>
                    <a:pt x="1782" y="1490"/>
                    <a:pt x="1847" y="1522"/>
                    <a:pt x="1879" y="1522"/>
                  </a:cubicBezTo>
                  <a:cubicBezTo>
                    <a:pt x="1895" y="1539"/>
                    <a:pt x="1919" y="1547"/>
                    <a:pt x="1944" y="1547"/>
                  </a:cubicBezTo>
                  <a:cubicBezTo>
                    <a:pt x="1968" y="1547"/>
                    <a:pt x="1992" y="1539"/>
                    <a:pt x="2008" y="1522"/>
                  </a:cubicBezTo>
                  <a:cubicBezTo>
                    <a:pt x="2041" y="1522"/>
                    <a:pt x="2073" y="1490"/>
                    <a:pt x="2106" y="1458"/>
                  </a:cubicBezTo>
                  <a:cubicBezTo>
                    <a:pt x="2138" y="1425"/>
                    <a:pt x="2138" y="1393"/>
                    <a:pt x="2170" y="1361"/>
                  </a:cubicBezTo>
                  <a:cubicBezTo>
                    <a:pt x="2203" y="1328"/>
                    <a:pt x="2203" y="1263"/>
                    <a:pt x="2235" y="1199"/>
                  </a:cubicBezTo>
                  <a:cubicBezTo>
                    <a:pt x="2235" y="1134"/>
                    <a:pt x="2235" y="1069"/>
                    <a:pt x="2235" y="1004"/>
                  </a:cubicBezTo>
                  <a:cubicBezTo>
                    <a:pt x="2203" y="875"/>
                    <a:pt x="2170" y="778"/>
                    <a:pt x="2138" y="681"/>
                  </a:cubicBezTo>
                  <a:lnTo>
                    <a:pt x="2106" y="745"/>
                  </a:lnTo>
                  <a:cubicBezTo>
                    <a:pt x="2106" y="778"/>
                    <a:pt x="2106" y="810"/>
                    <a:pt x="2106" y="810"/>
                  </a:cubicBezTo>
                  <a:cubicBezTo>
                    <a:pt x="2106" y="875"/>
                    <a:pt x="2106" y="940"/>
                    <a:pt x="2106" y="972"/>
                  </a:cubicBezTo>
                  <a:cubicBezTo>
                    <a:pt x="2106" y="1037"/>
                    <a:pt x="2106" y="1102"/>
                    <a:pt x="2073" y="1134"/>
                  </a:cubicBezTo>
                  <a:cubicBezTo>
                    <a:pt x="2041" y="1199"/>
                    <a:pt x="2041" y="1231"/>
                    <a:pt x="2008" y="1296"/>
                  </a:cubicBezTo>
                  <a:cubicBezTo>
                    <a:pt x="1976" y="1296"/>
                    <a:pt x="1976" y="1328"/>
                    <a:pt x="1976" y="1328"/>
                  </a:cubicBezTo>
                  <a:cubicBezTo>
                    <a:pt x="1944" y="1361"/>
                    <a:pt x="1944" y="1361"/>
                    <a:pt x="1911" y="1361"/>
                  </a:cubicBezTo>
                  <a:cubicBezTo>
                    <a:pt x="1911" y="1361"/>
                    <a:pt x="1879" y="1328"/>
                    <a:pt x="1879" y="1328"/>
                  </a:cubicBezTo>
                  <a:cubicBezTo>
                    <a:pt x="1847" y="1296"/>
                    <a:pt x="1847" y="1263"/>
                    <a:pt x="1847" y="1231"/>
                  </a:cubicBezTo>
                  <a:cubicBezTo>
                    <a:pt x="1782" y="1166"/>
                    <a:pt x="1782" y="1102"/>
                    <a:pt x="1782" y="1069"/>
                  </a:cubicBezTo>
                  <a:cubicBezTo>
                    <a:pt x="1782" y="1037"/>
                    <a:pt x="1782" y="1004"/>
                    <a:pt x="1749" y="1004"/>
                  </a:cubicBezTo>
                  <a:cubicBezTo>
                    <a:pt x="1736" y="991"/>
                    <a:pt x="1717" y="983"/>
                    <a:pt x="1697" y="983"/>
                  </a:cubicBezTo>
                  <a:cubicBezTo>
                    <a:pt x="1669" y="983"/>
                    <a:pt x="1639" y="999"/>
                    <a:pt x="1620" y="1037"/>
                  </a:cubicBezTo>
                  <a:cubicBezTo>
                    <a:pt x="1587" y="1069"/>
                    <a:pt x="1555" y="1102"/>
                    <a:pt x="1523" y="1134"/>
                  </a:cubicBezTo>
                  <a:cubicBezTo>
                    <a:pt x="1490" y="1166"/>
                    <a:pt x="1490" y="1166"/>
                    <a:pt x="1458" y="1199"/>
                  </a:cubicBezTo>
                  <a:cubicBezTo>
                    <a:pt x="1458" y="1199"/>
                    <a:pt x="1426" y="1199"/>
                    <a:pt x="1393" y="1231"/>
                  </a:cubicBezTo>
                  <a:cubicBezTo>
                    <a:pt x="1361" y="1231"/>
                    <a:pt x="1328" y="1263"/>
                    <a:pt x="1264" y="1263"/>
                  </a:cubicBezTo>
                  <a:lnTo>
                    <a:pt x="1134" y="1263"/>
                  </a:lnTo>
                  <a:cubicBezTo>
                    <a:pt x="1102" y="1263"/>
                    <a:pt x="1069" y="1231"/>
                    <a:pt x="1037" y="1231"/>
                  </a:cubicBezTo>
                  <a:cubicBezTo>
                    <a:pt x="1005" y="1199"/>
                    <a:pt x="1005" y="1199"/>
                    <a:pt x="972" y="1199"/>
                  </a:cubicBezTo>
                  <a:cubicBezTo>
                    <a:pt x="972" y="1166"/>
                    <a:pt x="940" y="1166"/>
                    <a:pt x="940" y="1134"/>
                  </a:cubicBezTo>
                  <a:cubicBezTo>
                    <a:pt x="907" y="1102"/>
                    <a:pt x="907" y="1069"/>
                    <a:pt x="907" y="1004"/>
                  </a:cubicBezTo>
                  <a:cubicBezTo>
                    <a:pt x="907" y="1004"/>
                    <a:pt x="907" y="972"/>
                    <a:pt x="907" y="940"/>
                  </a:cubicBezTo>
                  <a:lnTo>
                    <a:pt x="907" y="875"/>
                  </a:lnTo>
                  <a:cubicBezTo>
                    <a:pt x="875" y="810"/>
                    <a:pt x="810" y="778"/>
                    <a:pt x="778" y="778"/>
                  </a:cubicBezTo>
                  <a:lnTo>
                    <a:pt x="519" y="778"/>
                  </a:lnTo>
                  <a:lnTo>
                    <a:pt x="422" y="745"/>
                  </a:lnTo>
                  <a:cubicBezTo>
                    <a:pt x="357" y="745"/>
                    <a:pt x="325" y="713"/>
                    <a:pt x="292" y="681"/>
                  </a:cubicBezTo>
                  <a:cubicBezTo>
                    <a:pt x="260" y="648"/>
                    <a:pt x="227" y="648"/>
                    <a:pt x="227" y="616"/>
                  </a:cubicBezTo>
                  <a:cubicBezTo>
                    <a:pt x="195" y="583"/>
                    <a:pt x="195" y="583"/>
                    <a:pt x="195" y="551"/>
                  </a:cubicBezTo>
                  <a:cubicBezTo>
                    <a:pt x="163" y="519"/>
                    <a:pt x="163" y="486"/>
                    <a:pt x="163" y="454"/>
                  </a:cubicBezTo>
                  <a:cubicBezTo>
                    <a:pt x="163" y="454"/>
                    <a:pt x="163" y="421"/>
                    <a:pt x="163" y="389"/>
                  </a:cubicBezTo>
                  <a:cubicBezTo>
                    <a:pt x="163" y="357"/>
                    <a:pt x="163" y="324"/>
                    <a:pt x="163" y="292"/>
                  </a:cubicBezTo>
                  <a:cubicBezTo>
                    <a:pt x="163" y="260"/>
                    <a:pt x="163" y="227"/>
                    <a:pt x="195" y="227"/>
                  </a:cubicBezTo>
                  <a:cubicBezTo>
                    <a:pt x="195" y="195"/>
                    <a:pt x="227" y="162"/>
                    <a:pt x="260" y="162"/>
                  </a:cubicBezTo>
                  <a:cubicBezTo>
                    <a:pt x="260" y="130"/>
                    <a:pt x="292" y="98"/>
                    <a:pt x="325" y="98"/>
                  </a:cubicBezTo>
                  <a:cubicBezTo>
                    <a:pt x="389" y="65"/>
                    <a:pt x="454" y="33"/>
                    <a:pt x="519" y="1"/>
                  </a:cubicBez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6" name="Google Shape;1516;p47"/>
            <p:cNvSpPr/>
            <p:nvPr/>
          </p:nvSpPr>
          <p:spPr>
            <a:xfrm>
              <a:off x="1603980" y="2925561"/>
              <a:ext cx="17171" cy="8594"/>
            </a:xfrm>
            <a:custGeom>
              <a:avLst/>
              <a:gdLst/>
              <a:ahLst/>
              <a:cxnLst/>
              <a:rect l="l" t="t" r="r" b="b"/>
              <a:pathLst>
                <a:path w="973" h="487" extrusionOk="0">
                  <a:moveTo>
                    <a:pt x="1" y="1"/>
                  </a:moveTo>
                  <a:cubicBezTo>
                    <a:pt x="1" y="33"/>
                    <a:pt x="1" y="33"/>
                    <a:pt x="1" y="65"/>
                  </a:cubicBezTo>
                  <a:cubicBezTo>
                    <a:pt x="1" y="195"/>
                    <a:pt x="33" y="324"/>
                    <a:pt x="163" y="389"/>
                  </a:cubicBezTo>
                  <a:cubicBezTo>
                    <a:pt x="195" y="422"/>
                    <a:pt x="228" y="454"/>
                    <a:pt x="260" y="454"/>
                  </a:cubicBezTo>
                  <a:cubicBezTo>
                    <a:pt x="325" y="486"/>
                    <a:pt x="357" y="486"/>
                    <a:pt x="422" y="486"/>
                  </a:cubicBezTo>
                  <a:cubicBezTo>
                    <a:pt x="487" y="486"/>
                    <a:pt x="584" y="486"/>
                    <a:pt x="648" y="454"/>
                  </a:cubicBezTo>
                  <a:cubicBezTo>
                    <a:pt x="713" y="422"/>
                    <a:pt x="778" y="389"/>
                    <a:pt x="843" y="324"/>
                  </a:cubicBezTo>
                  <a:cubicBezTo>
                    <a:pt x="908" y="292"/>
                    <a:pt x="940" y="227"/>
                    <a:pt x="972" y="162"/>
                  </a:cubicBezTo>
                  <a:lnTo>
                    <a:pt x="972" y="162"/>
                  </a:lnTo>
                  <a:lnTo>
                    <a:pt x="908" y="195"/>
                  </a:lnTo>
                  <a:lnTo>
                    <a:pt x="778" y="195"/>
                  </a:lnTo>
                  <a:cubicBezTo>
                    <a:pt x="648" y="227"/>
                    <a:pt x="551" y="260"/>
                    <a:pt x="422" y="260"/>
                  </a:cubicBezTo>
                  <a:cubicBezTo>
                    <a:pt x="325" y="260"/>
                    <a:pt x="195" y="227"/>
                    <a:pt x="130" y="130"/>
                  </a:cubicBezTo>
                  <a:lnTo>
                    <a:pt x="33" y="6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7" name="Google Shape;1517;p47"/>
            <p:cNvSpPr/>
            <p:nvPr/>
          </p:nvSpPr>
          <p:spPr>
            <a:xfrm>
              <a:off x="1611410" y="2858130"/>
              <a:ext cx="30883" cy="21724"/>
            </a:xfrm>
            <a:custGeom>
              <a:avLst/>
              <a:gdLst/>
              <a:ahLst/>
              <a:cxnLst/>
              <a:rect l="l" t="t" r="r" b="b"/>
              <a:pathLst>
                <a:path w="1750" h="1231" extrusionOk="0">
                  <a:moveTo>
                    <a:pt x="130" y="0"/>
                  </a:moveTo>
                  <a:lnTo>
                    <a:pt x="66" y="130"/>
                  </a:lnTo>
                  <a:cubicBezTo>
                    <a:pt x="33" y="162"/>
                    <a:pt x="33" y="195"/>
                    <a:pt x="1" y="227"/>
                  </a:cubicBezTo>
                  <a:cubicBezTo>
                    <a:pt x="1" y="259"/>
                    <a:pt x="1" y="324"/>
                    <a:pt x="1" y="357"/>
                  </a:cubicBezTo>
                  <a:cubicBezTo>
                    <a:pt x="1" y="421"/>
                    <a:pt x="33" y="454"/>
                    <a:pt x="33" y="518"/>
                  </a:cubicBezTo>
                  <a:cubicBezTo>
                    <a:pt x="66" y="551"/>
                    <a:pt x="98" y="583"/>
                    <a:pt x="130" y="616"/>
                  </a:cubicBezTo>
                  <a:cubicBezTo>
                    <a:pt x="195" y="648"/>
                    <a:pt x="227" y="680"/>
                    <a:pt x="260" y="680"/>
                  </a:cubicBezTo>
                  <a:cubicBezTo>
                    <a:pt x="325" y="713"/>
                    <a:pt x="357" y="713"/>
                    <a:pt x="422" y="713"/>
                  </a:cubicBezTo>
                  <a:lnTo>
                    <a:pt x="454" y="713"/>
                  </a:lnTo>
                  <a:cubicBezTo>
                    <a:pt x="475" y="759"/>
                    <a:pt x="497" y="809"/>
                    <a:pt x="519" y="875"/>
                  </a:cubicBezTo>
                  <a:cubicBezTo>
                    <a:pt x="519" y="907"/>
                    <a:pt x="551" y="939"/>
                    <a:pt x="584" y="972"/>
                  </a:cubicBezTo>
                  <a:cubicBezTo>
                    <a:pt x="616" y="1004"/>
                    <a:pt x="681" y="1037"/>
                    <a:pt x="713" y="1069"/>
                  </a:cubicBezTo>
                  <a:lnTo>
                    <a:pt x="908" y="1069"/>
                  </a:lnTo>
                  <a:cubicBezTo>
                    <a:pt x="940" y="1037"/>
                    <a:pt x="972" y="1004"/>
                    <a:pt x="1005" y="972"/>
                  </a:cubicBezTo>
                  <a:cubicBezTo>
                    <a:pt x="1006" y="971"/>
                    <a:pt x="1006" y="971"/>
                    <a:pt x="1007" y="971"/>
                  </a:cubicBezTo>
                  <a:lnTo>
                    <a:pt x="1007" y="971"/>
                  </a:lnTo>
                  <a:cubicBezTo>
                    <a:pt x="1015" y="1015"/>
                    <a:pt x="1037" y="1042"/>
                    <a:pt x="1037" y="1069"/>
                  </a:cubicBezTo>
                  <a:cubicBezTo>
                    <a:pt x="1069" y="1101"/>
                    <a:pt x="1102" y="1134"/>
                    <a:pt x="1134" y="1166"/>
                  </a:cubicBezTo>
                  <a:lnTo>
                    <a:pt x="1167" y="1199"/>
                  </a:lnTo>
                  <a:lnTo>
                    <a:pt x="1264" y="1231"/>
                  </a:lnTo>
                  <a:lnTo>
                    <a:pt x="1393" y="1231"/>
                  </a:lnTo>
                  <a:cubicBezTo>
                    <a:pt x="1458" y="1231"/>
                    <a:pt x="1490" y="1199"/>
                    <a:pt x="1523" y="1166"/>
                  </a:cubicBezTo>
                  <a:cubicBezTo>
                    <a:pt x="1555" y="1134"/>
                    <a:pt x="1555" y="1101"/>
                    <a:pt x="1588" y="1069"/>
                  </a:cubicBezTo>
                  <a:cubicBezTo>
                    <a:pt x="1620" y="1004"/>
                    <a:pt x="1652" y="972"/>
                    <a:pt x="1685" y="907"/>
                  </a:cubicBezTo>
                  <a:cubicBezTo>
                    <a:pt x="1717" y="842"/>
                    <a:pt x="1717" y="745"/>
                    <a:pt x="1717" y="680"/>
                  </a:cubicBezTo>
                  <a:cubicBezTo>
                    <a:pt x="1749" y="616"/>
                    <a:pt x="1749" y="551"/>
                    <a:pt x="1717" y="486"/>
                  </a:cubicBezTo>
                  <a:cubicBezTo>
                    <a:pt x="1717" y="454"/>
                    <a:pt x="1717" y="421"/>
                    <a:pt x="1717" y="389"/>
                  </a:cubicBezTo>
                  <a:lnTo>
                    <a:pt x="1685" y="324"/>
                  </a:lnTo>
                  <a:cubicBezTo>
                    <a:pt x="1685" y="357"/>
                    <a:pt x="1685" y="421"/>
                    <a:pt x="1685" y="454"/>
                  </a:cubicBezTo>
                  <a:cubicBezTo>
                    <a:pt x="1652" y="518"/>
                    <a:pt x="1652" y="583"/>
                    <a:pt x="1620" y="648"/>
                  </a:cubicBezTo>
                  <a:cubicBezTo>
                    <a:pt x="1588" y="745"/>
                    <a:pt x="1523" y="842"/>
                    <a:pt x="1458" y="939"/>
                  </a:cubicBezTo>
                  <a:cubicBezTo>
                    <a:pt x="1426" y="939"/>
                    <a:pt x="1426" y="972"/>
                    <a:pt x="1393" y="972"/>
                  </a:cubicBezTo>
                  <a:cubicBezTo>
                    <a:pt x="1393" y="1004"/>
                    <a:pt x="1361" y="1004"/>
                    <a:pt x="1361" y="1004"/>
                  </a:cubicBezTo>
                  <a:lnTo>
                    <a:pt x="1296" y="1004"/>
                  </a:lnTo>
                  <a:cubicBezTo>
                    <a:pt x="1264" y="1004"/>
                    <a:pt x="1264" y="939"/>
                    <a:pt x="1264" y="939"/>
                  </a:cubicBezTo>
                  <a:cubicBezTo>
                    <a:pt x="1264" y="939"/>
                    <a:pt x="1264" y="907"/>
                    <a:pt x="1264" y="875"/>
                  </a:cubicBezTo>
                  <a:cubicBezTo>
                    <a:pt x="1231" y="842"/>
                    <a:pt x="1231" y="778"/>
                    <a:pt x="1231" y="713"/>
                  </a:cubicBezTo>
                  <a:cubicBezTo>
                    <a:pt x="1199" y="680"/>
                    <a:pt x="1199" y="648"/>
                    <a:pt x="1167" y="648"/>
                  </a:cubicBezTo>
                  <a:cubicBezTo>
                    <a:pt x="1140" y="635"/>
                    <a:pt x="1113" y="627"/>
                    <a:pt x="1088" y="627"/>
                  </a:cubicBezTo>
                  <a:cubicBezTo>
                    <a:pt x="1054" y="627"/>
                    <a:pt x="1024" y="642"/>
                    <a:pt x="1005" y="680"/>
                  </a:cubicBezTo>
                  <a:cubicBezTo>
                    <a:pt x="988" y="697"/>
                    <a:pt x="971" y="723"/>
                    <a:pt x="954" y="749"/>
                  </a:cubicBezTo>
                  <a:lnTo>
                    <a:pt x="954" y="749"/>
                  </a:lnTo>
                  <a:lnTo>
                    <a:pt x="940" y="745"/>
                  </a:lnTo>
                  <a:lnTo>
                    <a:pt x="940" y="745"/>
                  </a:lnTo>
                  <a:cubicBezTo>
                    <a:pt x="942" y="750"/>
                    <a:pt x="945" y="755"/>
                    <a:pt x="947" y="759"/>
                  </a:cubicBezTo>
                  <a:lnTo>
                    <a:pt x="947" y="759"/>
                  </a:lnTo>
                  <a:cubicBezTo>
                    <a:pt x="934" y="779"/>
                    <a:pt x="921" y="797"/>
                    <a:pt x="908" y="810"/>
                  </a:cubicBezTo>
                  <a:cubicBezTo>
                    <a:pt x="843" y="842"/>
                    <a:pt x="810" y="842"/>
                    <a:pt x="810" y="842"/>
                  </a:cubicBezTo>
                  <a:cubicBezTo>
                    <a:pt x="778" y="842"/>
                    <a:pt x="746" y="810"/>
                    <a:pt x="746" y="778"/>
                  </a:cubicBezTo>
                  <a:cubicBezTo>
                    <a:pt x="713" y="713"/>
                    <a:pt x="681" y="680"/>
                    <a:pt x="648" y="616"/>
                  </a:cubicBezTo>
                  <a:cubicBezTo>
                    <a:pt x="648" y="568"/>
                    <a:pt x="614" y="538"/>
                    <a:pt x="582" y="538"/>
                  </a:cubicBezTo>
                  <a:cubicBezTo>
                    <a:pt x="571" y="538"/>
                    <a:pt x="560" y="542"/>
                    <a:pt x="551" y="551"/>
                  </a:cubicBezTo>
                  <a:lnTo>
                    <a:pt x="357" y="551"/>
                  </a:lnTo>
                  <a:cubicBezTo>
                    <a:pt x="325" y="551"/>
                    <a:pt x="292" y="518"/>
                    <a:pt x="260" y="518"/>
                  </a:cubicBezTo>
                  <a:cubicBezTo>
                    <a:pt x="227" y="518"/>
                    <a:pt x="227" y="486"/>
                    <a:pt x="227" y="486"/>
                  </a:cubicBezTo>
                  <a:lnTo>
                    <a:pt x="195" y="454"/>
                  </a:lnTo>
                  <a:cubicBezTo>
                    <a:pt x="163" y="421"/>
                    <a:pt x="130" y="421"/>
                    <a:pt x="130" y="389"/>
                  </a:cubicBezTo>
                  <a:cubicBezTo>
                    <a:pt x="130" y="357"/>
                    <a:pt x="130" y="292"/>
                    <a:pt x="130" y="259"/>
                  </a:cubicBezTo>
                  <a:cubicBezTo>
                    <a:pt x="130" y="227"/>
                    <a:pt x="130" y="195"/>
                    <a:pt x="130" y="162"/>
                  </a:cubicBezTo>
                  <a:lnTo>
                    <a:pt x="130" y="0"/>
                  </a:ln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8" name="Google Shape;1518;p47"/>
            <p:cNvSpPr/>
            <p:nvPr/>
          </p:nvSpPr>
          <p:spPr>
            <a:xfrm>
              <a:off x="1633698" y="3111284"/>
              <a:ext cx="27460" cy="24036"/>
            </a:xfrm>
            <a:custGeom>
              <a:avLst/>
              <a:gdLst/>
              <a:ahLst/>
              <a:cxnLst/>
              <a:rect l="l" t="t" r="r" b="b"/>
              <a:pathLst>
                <a:path w="1556" h="1362" extrusionOk="0">
                  <a:moveTo>
                    <a:pt x="1490" y="1"/>
                  </a:moveTo>
                  <a:cubicBezTo>
                    <a:pt x="1490" y="131"/>
                    <a:pt x="1490" y="260"/>
                    <a:pt x="1426" y="390"/>
                  </a:cubicBezTo>
                  <a:cubicBezTo>
                    <a:pt x="1426" y="454"/>
                    <a:pt x="1393" y="519"/>
                    <a:pt x="1361" y="551"/>
                  </a:cubicBezTo>
                  <a:cubicBezTo>
                    <a:pt x="1328" y="616"/>
                    <a:pt x="1296" y="649"/>
                    <a:pt x="1264" y="713"/>
                  </a:cubicBezTo>
                  <a:cubicBezTo>
                    <a:pt x="1231" y="713"/>
                    <a:pt x="1231" y="746"/>
                    <a:pt x="1199" y="746"/>
                  </a:cubicBezTo>
                  <a:cubicBezTo>
                    <a:pt x="1167" y="778"/>
                    <a:pt x="1167" y="778"/>
                    <a:pt x="1134" y="778"/>
                  </a:cubicBezTo>
                  <a:lnTo>
                    <a:pt x="972" y="778"/>
                  </a:lnTo>
                  <a:cubicBezTo>
                    <a:pt x="940" y="746"/>
                    <a:pt x="907" y="746"/>
                    <a:pt x="907" y="713"/>
                  </a:cubicBezTo>
                  <a:cubicBezTo>
                    <a:pt x="875" y="681"/>
                    <a:pt x="843" y="649"/>
                    <a:pt x="810" y="584"/>
                  </a:cubicBezTo>
                  <a:cubicBezTo>
                    <a:pt x="778" y="551"/>
                    <a:pt x="746" y="551"/>
                    <a:pt x="681" y="551"/>
                  </a:cubicBezTo>
                  <a:cubicBezTo>
                    <a:pt x="616" y="551"/>
                    <a:pt x="584" y="616"/>
                    <a:pt x="584" y="681"/>
                  </a:cubicBezTo>
                  <a:cubicBezTo>
                    <a:pt x="590" y="700"/>
                    <a:pt x="595" y="720"/>
                    <a:pt x="599" y="739"/>
                  </a:cubicBezTo>
                  <a:lnTo>
                    <a:pt x="599" y="739"/>
                  </a:lnTo>
                  <a:lnTo>
                    <a:pt x="584" y="746"/>
                  </a:lnTo>
                  <a:cubicBezTo>
                    <a:pt x="590" y="749"/>
                    <a:pt x="596" y="753"/>
                    <a:pt x="602" y="757"/>
                  </a:cubicBezTo>
                  <a:lnTo>
                    <a:pt x="602" y="757"/>
                  </a:lnTo>
                  <a:cubicBezTo>
                    <a:pt x="614" y="829"/>
                    <a:pt x="608" y="900"/>
                    <a:pt x="584" y="972"/>
                  </a:cubicBezTo>
                  <a:cubicBezTo>
                    <a:pt x="584" y="1037"/>
                    <a:pt x="584" y="1070"/>
                    <a:pt x="551" y="1102"/>
                  </a:cubicBezTo>
                  <a:cubicBezTo>
                    <a:pt x="519" y="1134"/>
                    <a:pt x="519" y="1167"/>
                    <a:pt x="486" y="1167"/>
                  </a:cubicBezTo>
                  <a:lnTo>
                    <a:pt x="292" y="1167"/>
                  </a:lnTo>
                  <a:cubicBezTo>
                    <a:pt x="260" y="1134"/>
                    <a:pt x="260" y="1134"/>
                    <a:pt x="227" y="1102"/>
                  </a:cubicBezTo>
                  <a:cubicBezTo>
                    <a:pt x="195" y="1102"/>
                    <a:pt x="195" y="1070"/>
                    <a:pt x="163" y="1070"/>
                  </a:cubicBezTo>
                  <a:cubicBezTo>
                    <a:pt x="163" y="1037"/>
                    <a:pt x="130" y="1037"/>
                    <a:pt x="98" y="1005"/>
                  </a:cubicBezTo>
                  <a:cubicBezTo>
                    <a:pt x="66" y="972"/>
                    <a:pt x="33" y="940"/>
                    <a:pt x="1" y="875"/>
                  </a:cubicBezTo>
                  <a:lnTo>
                    <a:pt x="1" y="875"/>
                  </a:lnTo>
                  <a:cubicBezTo>
                    <a:pt x="1" y="940"/>
                    <a:pt x="33" y="1005"/>
                    <a:pt x="66" y="1037"/>
                  </a:cubicBezTo>
                  <a:cubicBezTo>
                    <a:pt x="66" y="1070"/>
                    <a:pt x="98" y="1102"/>
                    <a:pt x="98" y="1134"/>
                  </a:cubicBezTo>
                  <a:cubicBezTo>
                    <a:pt x="130" y="1134"/>
                    <a:pt x="130" y="1167"/>
                    <a:pt x="163" y="1199"/>
                  </a:cubicBezTo>
                  <a:cubicBezTo>
                    <a:pt x="195" y="1232"/>
                    <a:pt x="260" y="1296"/>
                    <a:pt x="325" y="1329"/>
                  </a:cubicBezTo>
                  <a:cubicBezTo>
                    <a:pt x="357" y="1329"/>
                    <a:pt x="389" y="1329"/>
                    <a:pt x="422" y="1361"/>
                  </a:cubicBezTo>
                  <a:lnTo>
                    <a:pt x="519" y="1361"/>
                  </a:lnTo>
                  <a:cubicBezTo>
                    <a:pt x="616" y="1329"/>
                    <a:pt x="681" y="1296"/>
                    <a:pt x="713" y="1232"/>
                  </a:cubicBezTo>
                  <a:cubicBezTo>
                    <a:pt x="746" y="1167"/>
                    <a:pt x="778" y="1102"/>
                    <a:pt x="810" y="1037"/>
                  </a:cubicBezTo>
                  <a:cubicBezTo>
                    <a:pt x="817" y="1011"/>
                    <a:pt x="822" y="985"/>
                    <a:pt x="826" y="958"/>
                  </a:cubicBezTo>
                  <a:lnTo>
                    <a:pt x="826" y="958"/>
                  </a:lnTo>
                  <a:cubicBezTo>
                    <a:pt x="832" y="962"/>
                    <a:pt x="837" y="967"/>
                    <a:pt x="843" y="972"/>
                  </a:cubicBezTo>
                  <a:cubicBezTo>
                    <a:pt x="875" y="1005"/>
                    <a:pt x="907" y="1005"/>
                    <a:pt x="972" y="1005"/>
                  </a:cubicBezTo>
                  <a:cubicBezTo>
                    <a:pt x="991" y="1014"/>
                    <a:pt x="1013" y="1018"/>
                    <a:pt x="1037" y="1018"/>
                  </a:cubicBezTo>
                  <a:cubicBezTo>
                    <a:pt x="1094" y="1018"/>
                    <a:pt x="1163" y="995"/>
                    <a:pt x="1231" y="972"/>
                  </a:cubicBezTo>
                  <a:cubicBezTo>
                    <a:pt x="1264" y="940"/>
                    <a:pt x="1296" y="940"/>
                    <a:pt x="1328" y="908"/>
                  </a:cubicBezTo>
                  <a:cubicBezTo>
                    <a:pt x="1361" y="875"/>
                    <a:pt x="1361" y="843"/>
                    <a:pt x="1393" y="811"/>
                  </a:cubicBezTo>
                  <a:cubicBezTo>
                    <a:pt x="1490" y="681"/>
                    <a:pt x="1523" y="551"/>
                    <a:pt x="1555" y="422"/>
                  </a:cubicBezTo>
                  <a:cubicBezTo>
                    <a:pt x="1555" y="357"/>
                    <a:pt x="1555" y="260"/>
                    <a:pt x="1555" y="195"/>
                  </a:cubicBezTo>
                  <a:cubicBezTo>
                    <a:pt x="1555" y="131"/>
                    <a:pt x="1523" y="66"/>
                    <a:pt x="1490" y="1"/>
                  </a:cubicBez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0" name="Google Shape;1530;p47"/>
            <p:cNvSpPr/>
            <p:nvPr/>
          </p:nvSpPr>
          <p:spPr>
            <a:xfrm>
              <a:off x="2366334" y="4923452"/>
              <a:ext cx="58890" cy="16006"/>
            </a:xfrm>
            <a:custGeom>
              <a:avLst/>
              <a:gdLst/>
              <a:ahLst/>
              <a:cxnLst/>
              <a:rect l="l" t="t" r="r" b="b"/>
              <a:pathLst>
                <a:path w="3337" h="907" extrusionOk="0">
                  <a:moveTo>
                    <a:pt x="3336" y="454"/>
                  </a:moveTo>
                  <a:cubicBezTo>
                    <a:pt x="3336" y="713"/>
                    <a:pt x="2591" y="907"/>
                    <a:pt x="1685" y="907"/>
                  </a:cubicBezTo>
                  <a:cubicBezTo>
                    <a:pt x="745" y="907"/>
                    <a:pt x="1" y="713"/>
                    <a:pt x="1" y="454"/>
                  </a:cubicBezTo>
                  <a:cubicBezTo>
                    <a:pt x="1" y="195"/>
                    <a:pt x="745" y="0"/>
                    <a:pt x="1685" y="0"/>
                  </a:cubicBezTo>
                  <a:cubicBezTo>
                    <a:pt x="2591" y="0"/>
                    <a:pt x="3336" y="195"/>
                    <a:pt x="3336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3" name="Google Shape;1533;p47"/>
            <p:cNvSpPr/>
            <p:nvPr/>
          </p:nvSpPr>
          <p:spPr>
            <a:xfrm>
              <a:off x="2366334" y="4618856"/>
              <a:ext cx="58890" cy="16006"/>
            </a:xfrm>
            <a:custGeom>
              <a:avLst/>
              <a:gdLst/>
              <a:ahLst/>
              <a:cxnLst/>
              <a:rect l="l" t="t" r="r" b="b"/>
              <a:pathLst>
                <a:path w="3337" h="907" extrusionOk="0">
                  <a:moveTo>
                    <a:pt x="3336" y="454"/>
                  </a:moveTo>
                  <a:cubicBezTo>
                    <a:pt x="3336" y="713"/>
                    <a:pt x="2591" y="907"/>
                    <a:pt x="1685" y="907"/>
                  </a:cubicBezTo>
                  <a:cubicBezTo>
                    <a:pt x="745" y="907"/>
                    <a:pt x="1" y="713"/>
                    <a:pt x="1" y="454"/>
                  </a:cubicBezTo>
                  <a:cubicBezTo>
                    <a:pt x="1" y="194"/>
                    <a:pt x="745" y="0"/>
                    <a:pt x="1685" y="0"/>
                  </a:cubicBezTo>
                  <a:cubicBezTo>
                    <a:pt x="2591" y="0"/>
                    <a:pt x="3336" y="194"/>
                    <a:pt x="3336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4" name="Google Shape;1534;p47"/>
            <p:cNvSpPr/>
            <p:nvPr/>
          </p:nvSpPr>
          <p:spPr>
            <a:xfrm>
              <a:off x="2466925" y="4634845"/>
              <a:ext cx="34307" cy="16589"/>
            </a:xfrm>
            <a:custGeom>
              <a:avLst/>
              <a:gdLst/>
              <a:ahLst/>
              <a:cxnLst/>
              <a:rect l="l" t="t" r="r" b="b"/>
              <a:pathLst>
                <a:path w="1944" h="940" extrusionOk="0">
                  <a:moveTo>
                    <a:pt x="1943" y="454"/>
                  </a:moveTo>
                  <a:cubicBezTo>
                    <a:pt x="1943" y="713"/>
                    <a:pt x="1522" y="940"/>
                    <a:pt x="972" y="940"/>
                  </a:cubicBezTo>
                  <a:cubicBezTo>
                    <a:pt x="453" y="940"/>
                    <a:pt x="0" y="713"/>
                    <a:pt x="0" y="454"/>
                  </a:cubicBezTo>
                  <a:cubicBezTo>
                    <a:pt x="0" y="228"/>
                    <a:pt x="453" y="1"/>
                    <a:pt x="972" y="1"/>
                  </a:cubicBezTo>
                  <a:cubicBezTo>
                    <a:pt x="1522" y="1"/>
                    <a:pt x="1943" y="228"/>
                    <a:pt x="1943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5" name="Google Shape;1535;p47"/>
            <p:cNvSpPr/>
            <p:nvPr/>
          </p:nvSpPr>
          <p:spPr>
            <a:xfrm>
              <a:off x="2324616" y="4702858"/>
              <a:ext cx="71455" cy="18300"/>
            </a:xfrm>
            <a:custGeom>
              <a:avLst/>
              <a:gdLst/>
              <a:ahLst/>
              <a:cxnLst/>
              <a:rect l="l" t="t" r="r" b="b"/>
              <a:pathLst>
                <a:path w="4049" h="1037" extrusionOk="0">
                  <a:moveTo>
                    <a:pt x="4049" y="519"/>
                  </a:moveTo>
                  <a:cubicBezTo>
                    <a:pt x="4049" y="810"/>
                    <a:pt x="3142" y="1037"/>
                    <a:pt x="2008" y="1037"/>
                  </a:cubicBezTo>
                  <a:cubicBezTo>
                    <a:pt x="907" y="1037"/>
                    <a:pt x="1" y="810"/>
                    <a:pt x="1" y="519"/>
                  </a:cubicBezTo>
                  <a:cubicBezTo>
                    <a:pt x="1" y="227"/>
                    <a:pt x="907" y="0"/>
                    <a:pt x="2008" y="0"/>
                  </a:cubicBezTo>
                  <a:cubicBezTo>
                    <a:pt x="3142" y="0"/>
                    <a:pt x="4049" y="227"/>
                    <a:pt x="4049" y="519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6" name="Google Shape;1536;p47"/>
            <p:cNvSpPr/>
            <p:nvPr/>
          </p:nvSpPr>
          <p:spPr>
            <a:xfrm>
              <a:off x="2898389" y="4706864"/>
              <a:ext cx="57160" cy="10306"/>
            </a:xfrm>
            <a:custGeom>
              <a:avLst/>
              <a:gdLst/>
              <a:ahLst/>
              <a:cxnLst/>
              <a:rect l="l" t="t" r="r" b="b"/>
              <a:pathLst>
                <a:path w="3239" h="584" extrusionOk="0">
                  <a:moveTo>
                    <a:pt x="3238" y="292"/>
                  </a:moveTo>
                  <a:cubicBezTo>
                    <a:pt x="3238" y="454"/>
                    <a:pt x="2526" y="583"/>
                    <a:pt x="1619" y="583"/>
                  </a:cubicBezTo>
                  <a:cubicBezTo>
                    <a:pt x="713" y="583"/>
                    <a:pt x="0" y="454"/>
                    <a:pt x="0" y="292"/>
                  </a:cubicBezTo>
                  <a:cubicBezTo>
                    <a:pt x="0" y="130"/>
                    <a:pt x="713" y="0"/>
                    <a:pt x="1619" y="0"/>
                  </a:cubicBezTo>
                  <a:cubicBezTo>
                    <a:pt x="2526" y="0"/>
                    <a:pt x="3238" y="130"/>
                    <a:pt x="3238" y="292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7" name="Google Shape;1537;p47"/>
            <p:cNvSpPr/>
            <p:nvPr/>
          </p:nvSpPr>
          <p:spPr>
            <a:xfrm>
              <a:off x="2832087" y="4736583"/>
              <a:ext cx="33742" cy="16006"/>
            </a:xfrm>
            <a:custGeom>
              <a:avLst/>
              <a:gdLst/>
              <a:ahLst/>
              <a:cxnLst/>
              <a:rect l="l" t="t" r="r" b="b"/>
              <a:pathLst>
                <a:path w="1912" h="907" extrusionOk="0">
                  <a:moveTo>
                    <a:pt x="1911" y="453"/>
                  </a:moveTo>
                  <a:cubicBezTo>
                    <a:pt x="1911" y="712"/>
                    <a:pt x="1490" y="907"/>
                    <a:pt x="972" y="907"/>
                  </a:cubicBezTo>
                  <a:cubicBezTo>
                    <a:pt x="422" y="907"/>
                    <a:pt x="1" y="712"/>
                    <a:pt x="1" y="453"/>
                  </a:cubicBezTo>
                  <a:cubicBezTo>
                    <a:pt x="1" y="194"/>
                    <a:pt x="422" y="0"/>
                    <a:pt x="972" y="0"/>
                  </a:cubicBezTo>
                  <a:cubicBezTo>
                    <a:pt x="1490" y="0"/>
                    <a:pt x="1911" y="194"/>
                    <a:pt x="1911" y="453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8" name="Google Shape;1538;p47"/>
            <p:cNvSpPr/>
            <p:nvPr/>
          </p:nvSpPr>
          <p:spPr>
            <a:xfrm>
              <a:off x="2955531" y="4750295"/>
              <a:ext cx="43448" cy="4588"/>
            </a:xfrm>
            <a:custGeom>
              <a:avLst/>
              <a:gdLst/>
              <a:ahLst/>
              <a:cxnLst/>
              <a:rect l="l" t="t" r="r" b="b"/>
              <a:pathLst>
                <a:path w="2462" h="260" extrusionOk="0">
                  <a:moveTo>
                    <a:pt x="2462" y="130"/>
                  </a:moveTo>
                  <a:cubicBezTo>
                    <a:pt x="2462" y="195"/>
                    <a:pt x="1911" y="259"/>
                    <a:pt x="1231" y="259"/>
                  </a:cubicBezTo>
                  <a:cubicBezTo>
                    <a:pt x="551" y="259"/>
                    <a:pt x="0" y="195"/>
                    <a:pt x="0" y="130"/>
                  </a:cubicBezTo>
                  <a:cubicBezTo>
                    <a:pt x="0" y="65"/>
                    <a:pt x="551" y="0"/>
                    <a:pt x="1231" y="0"/>
                  </a:cubicBezTo>
                  <a:cubicBezTo>
                    <a:pt x="1911" y="0"/>
                    <a:pt x="2462" y="65"/>
                    <a:pt x="2462" y="13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9" name="Google Shape;1539;p47"/>
            <p:cNvSpPr/>
            <p:nvPr/>
          </p:nvSpPr>
          <p:spPr>
            <a:xfrm>
              <a:off x="1602851" y="4553137"/>
              <a:ext cx="58307" cy="16006"/>
            </a:xfrm>
            <a:custGeom>
              <a:avLst/>
              <a:gdLst/>
              <a:ahLst/>
              <a:cxnLst/>
              <a:rect l="l" t="t" r="r" b="b"/>
              <a:pathLst>
                <a:path w="3304" h="907" extrusionOk="0">
                  <a:moveTo>
                    <a:pt x="3303" y="454"/>
                  </a:moveTo>
                  <a:cubicBezTo>
                    <a:pt x="3303" y="713"/>
                    <a:pt x="2558" y="907"/>
                    <a:pt x="1652" y="907"/>
                  </a:cubicBezTo>
                  <a:cubicBezTo>
                    <a:pt x="745" y="907"/>
                    <a:pt x="0" y="713"/>
                    <a:pt x="0" y="454"/>
                  </a:cubicBezTo>
                  <a:cubicBezTo>
                    <a:pt x="0" y="194"/>
                    <a:pt x="745" y="0"/>
                    <a:pt x="1652" y="0"/>
                  </a:cubicBezTo>
                  <a:cubicBezTo>
                    <a:pt x="2558" y="0"/>
                    <a:pt x="3303" y="194"/>
                    <a:pt x="3303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1" name="Google Shape;1541;p47"/>
            <p:cNvSpPr/>
            <p:nvPr/>
          </p:nvSpPr>
          <p:spPr>
            <a:xfrm>
              <a:off x="1629128" y="4615415"/>
              <a:ext cx="71455" cy="18318"/>
            </a:xfrm>
            <a:custGeom>
              <a:avLst/>
              <a:gdLst/>
              <a:ahLst/>
              <a:cxnLst/>
              <a:rect l="l" t="t" r="r" b="b"/>
              <a:pathLst>
                <a:path w="4049" h="1038" extrusionOk="0">
                  <a:moveTo>
                    <a:pt x="4049" y="519"/>
                  </a:moveTo>
                  <a:cubicBezTo>
                    <a:pt x="4049" y="810"/>
                    <a:pt x="3142" y="1037"/>
                    <a:pt x="2008" y="1037"/>
                  </a:cubicBezTo>
                  <a:cubicBezTo>
                    <a:pt x="907" y="1037"/>
                    <a:pt x="1" y="810"/>
                    <a:pt x="1" y="519"/>
                  </a:cubicBezTo>
                  <a:cubicBezTo>
                    <a:pt x="1" y="228"/>
                    <a:pt x="907" y="1"/>
                    <a:pt x="2008" y="1"/>
                  </a:cubicBezTo>
                  <a:cubicBezTo>
                    <a:pt x="3142" y="1"/>
                    <a:pt x="4049" y="228"/>
                    <a:pt x="4049" y="519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2" name="Google Shape;1542;p47"/>
            <p:cNvSpPr/>
            <p:nvPr/>
          </p:nvSpPr>
          <p:spPr>
            <a:xfrm>
              <a:off x="1781143" y="4888016"/>
              <a:ext cx="33160" cy="9741"/>
            </a:xfrm>
            <a:custGeom>
              <a:avLst/>
              <a:gdLst/>
              <a:ahLst/>
              <a:cxnLst/>
              <a:rect l="l" t="t" r="r" b="b"/>
              <a:pathLst>
                <a:path w="1879" h="552" extrusionOk="0">
                  <a:moveTo>
                    <a:pt x="1879" y="260"/>
                  </a:moveTo>
                  <a:cubicBezTo>
                    <a:pt x="1879" y="422"/>
                    <a:pt x="1458" y="551"/>
                    <a:pt x="940" y="551"/>
                  </a:cubicBezTo>
                  <a:cubicBezTo>
                    <a:pt x="422" y="551"/>
                    <a:pt x="1" y="422"/>
                    <a:pt x="1" y="260"/>
                  </a:cubicBezTo>
                  <a:cubicBezTo>
                    <a:pt x="1" y="98"/>
                    <a:pt x="422" y="1"/>
                    <a:pt x="940" y="1"/>
                  </a:cubicBezTo>
                  <a:cubicBezTo>
                    <a:pt x="1458" y="1"/>
                    <a:pt x="1879" y="98"/>
                    <a:pt x="1879" y="26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3" name="Google Shape;1543;p47"/>
            <p:cNvSpPr/>
            <p:nvPr/>
          </p:nvSpPr>
          <p:spPr>
            <a:xfrm>
              <a:off x="1839998" y="4897157"/>
              <a:ext cx="61749" cy="26312"/>
            </a:xfrm>
            <a:custGeom>
              <a:avLst/>
              <a:gdLst/>
              <a:ahLst/>
              <a:cxnLst/>
              <a:rect l="l" t="t" r="r" b="b"/>
              <a:pathLst>
                <a:path w="3499" h="1491" extrusionOk="0">
                  <a:moveTo>
                    <a:pt x="3498" y="745"/>
                  </a:moveTo>
                  <a:cubicBezTo>
                    <a:pt x="3498" y="1166"/>
                    <a:pt x="2721" y="1490"/>
                    <a:pt x="1750" y="1490"/>
                  </a:cubicBezTo>
                  <a:cubicBezTo>
                    <a:pt x="778" y="1490"/>
                    <a:pt x="1" y="1166"/>
                    <a:pt x="1" y="745"/>
                  </a:cubicBezTo>
                  <a:cubicBezTo>
                    <a:pt x="1" y="357"/>
                    <a:pt x="778" y="1"/>
                    <a:pt x="1750" y="1"/>
                  </a:cubicBezTo>
                  <a:cubicBezTo>
                    <a:pt x="2721" y="1"/>
                    <a:pt x="3498" y="357"/>
                    <a:pt x="3498" y="74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4" name="Google Shape;1544;p47"/>
            <p:cNvSpPr/>
            <p:nvPr/>
          </p:nvSpPr>
          <p:spPr>
            <a:xfrm>
              <a:off x="1804579" y="4936017"/>
              <a:ext cx="21724" cy="6883"/>
            </a:xfrm>
            <a:custGeom>
              <a:avLst/>
              <a:gdLst/>
              <a:ahLst/>
              <a:cxnLst/>
              <a:rect l="l" t="t" r="r" b="b"/>
              <a:pathLst>
                <a:path w="1231" h="390" extrusionOk="0">
                  <a:moveTo>
                    <a:pt x="1231" y="195"/>
                  </a:moveTo>
                  <a:cubicBezTo>
                    <a:pt x="1231" y="292"/>
                    <a:pt x="972" y="389"/>
                    <a:pt x="616" y="389"/>
                  </a:cubicBezTo>
                  <a:cubicBezTo>
                    <a:pt x="259" y="389"/>
                    <a:pt x="0" y="292"/>
                    <a:pt x="0" y="195"/>
                  </a:cubicBezTo>
                  <a:cubicBezTo>
                    <a:pt x="0" y="98"/>
                    <a:pt x="259" y="1"/>
                    <a:pt x="616" y="1"/>
                  </a:cubicBezTo>
                  <a:cubicBezTo>
                    <a:pt x="972" y="1"/>
                    <a:pt x="1231" y="98"/>
                    <a:pt x="1231" y="19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6" name="Google Shape;1546;p47"/>
            <p:cNvSpPr/>
            <p:nvPr/>
          </p:nvSpPr>
          <p:spPr>
            <a:xfrm>
              <a:off x="1394257" y="4718282"/>
              <a:ext cx="57160" cy="10306"/>
            </a:xfrm>
            <a:custGeom>
              <a:avLst/>
              <a:gdLst/>
              <a:ahLst/>
              <a:cxnLst/>
              <a:rect l="l" t="t" r="r" b="b"/>
              <a:pathLst>
                <a:path w="3239" h="584" extrusionOk="0">
                  <a:moveTo>
                    <a:pt x="3239" y="292"/>
                  </a:moveTo>
                  <a:cubicBezTo>
                    <a:pt x="3239" y="454"/>
                    <a:pt x="2526" y="584"/>
                    <a:pt x="1619" y="584"/>
                  </a:cubicBezTo>
                  <a:cubicBezTo>
                    <a:pt x="745" y="584"/>
                    <a:pt x="0" y="454"/>
                    <a:pt x="0" y="292"/>
                  </a:cubicBezTo>
                  <a:cubicBezTo>
                    <a:pt x="0" y="130"/>
                    <a:pt x="745" y="1"/>
                    <a:pt x="1619" y="1"/>
                  </a:cubicBezTo>
                  <a:cubicBezTo>
                    <a:pt x="2526" y="1"/>
                    <a:pt x="3239" y="130"/>
                    <a:pt x="3239" y="292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7" name="Google Shape;1547;p47"/>
            <p:cNvSpPr/>
            <p:nvPr/>
          </p:nvSpPr>
          <p:spPr>
            <a:xfrm>
              <a:off x="1463982" y="4744577"/>
              <a:ext cx="33724" cy="16589"/>
            </a:xfrm>
            <a:custGeom>
              <a:avLst/>
              <a:gdLst/>
              <a:ahLst/>
              <a:cxnLst/>
              <a:rect l="l" t="t" r="r" b="b"/>
              <a:pathLst>
                <a:path w="1911" h="940" extrusionOk="0">
                  <a:moveTo>
                    <a:pt x="1911" y="486"/>
                  </a:moveTo>
                  <a:cubicBezTo>
                    <a:pt x="1911" y="713"/>
                    <a:pt x="1490" y="940"/>
                    <a:pt x="972" y="940"/>
                  </a:cubicBezTo>
                  <a:cubicBezTo>
                    <a:pt x="421" y="940"/>
                    <a:pt x="0" y="713"/>
                    <a:pt x="0" y="486"/>
                  </a:cubicBezTo>
                  <a:cubicBezTo>
                    <a:pt x="0" y="227"/>
                    <a:pt x="421" y="0"/>
                    <a:pt x="972" y="0"/>
                  </a:cubicBezTo>
                  <a:cubicBezTo>
                    <a:pt x="1490" y="0"/>
                    <a:pt x="1911" y="227"/>
                    <a:pt x="1911" y="486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8" name="Google Shape;1548;p47"/>
            <p:cNvSpPr/>
            <p:nvPr/>
          </p:nvSpPr>
          <p:spPr>
            <a:xfrm>
              <a:off x="1394257" y="4867439"/>
              <a:ext cx="43448" cy="5171"/>
            </a:xfrm>
            <a:custGeom>
              <a:avLst/>
              <a:gdLst/>
              <a:ahLst/>
              <a:cxnLst/>
              <a:rect l="l" t="t" r="r" b="b"/>
              <a:pathLst>
                <a:path w="2462" h="293" extrusionOk="0">
                  <a:moveTo>
                    <a:pt x="2461" y="163"/>
                  </a:moveTo>
                  <a:cubicBezTo>
                    <a:pt x="2461" y="227"/>
                    <a:pt x="1911" y="292"/>
                    <a:pt x="1231" y="292"/>
                  </a:cubicBezTo>
                  <a:cubicBezTo>
                    <a:pt x="551" y="292"/>
                    <a:pt x="0" y="227"/>
                    <a:pt x="0" y="163"/>
                  </a:cubicBezTo>
                  <a:cubicBezTo>
                    <a:pt x="0" y="66"/>
                    <a:pt x="551" y="1"/>
                    <a:pt x="1231" y="1"/>
                  </a:cubicBezTo>
                  <a:cubicBezTo>
                    <a:pt x="1911" y="1"/>
                    <a:pt x="2461" y="66"/>
                    <a:pt x="2461" y="163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4" name="Google Shape;1554;p47"/>
            <p:cNvSpPr/>
            <p:nvPr/>
          </p:nvSpPr>
          <p:spPr>
            <a:xfrm>
              <a:off x="3545875" y="4780578"/>
              <a:ext cx="33160" cy="9741"/>
            </a:xfrm>
            <a:custGeom>
              <a:avLst/>
              <a:gdLst/>
              <a:ahLst/>
              <a:cxnLst/>
              <a:rect l="l" t="t" r="r" b="b"/>
              <a:pathLst>
                <a:path w="1879" h="552" extrusionOk="0">
                  <a:moveTo>
                    <a:pt x="1878" y="292"/>
                  </a:moveTo>
                  <a:cubicBezTo>
                    <a:pt x="1878" y="422"/>
                    <a:pt x="1457" y="551"/>
                    <a:pt x="939" y="551"/>
                  </a:cubicBezTo>
                  <a:cubicBezTo>
                    <a:pt x="421" y="551"/>
                    <a:pt x="0" y="422"/>
                    <a:pt x="0" y="292"/>
                  </a:cubicBezTo>
                  <a:cubicBezTo>
                    <a:pt x="0" y="130"/>
                    <a:pt x="421" y="1"/>
                    <a:pt x="939" y="1"/>
                  </a:cubicBezTo>
                  <a:cubicBezTo>
                    <a:pt x="1457" y="1"/>
                    <a:pt x="1878" y="130"/>
                    <a:pt x="1878" y="292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5" name="Google Shape;1555;p47"/>
            <p:cNvSpPr/>
            <p:nvPr/>
          </p:nvSpPr>
          <p:spPr>
            <a:xfrm>
              <a:off x="3458432" y="4790302"/>
              <a:ext cx="62313" cy="25730"/>
            </a:xfrm>
            <a:custGeom>
              <a:avLst/>
              <a:gdLst/>
              <a:ahLst/>
              <a:cxnLst/>
              <a:rect l="l" t="t" r="r" b="b"/>
              <a:pathLst>
                <a:path w="3531" h="1458" extrusionOk="0">
                  <a:moveTo>
                    <a:pt x="3530" y="745"/>
                  </a:moveTo>
                  <a:cubicBezTo>
                    <a:pt x="3530" y="1133"/>
                    <a:pt x="2721" y="1457"/>
                    <a:pt x="1749" y="1457"/>
                  </a:cubicBezTo>
                  <a:cubicBezTo>
                    <a:pt x="810" y="1457"/>
                    <a:pt x="0" y="1133"/>
                    <a:pt x="0" y="745"/>
                  </a:cubicBezTo>
                  <a:cubicBezTo>
                    <a:pt x="0" y="324"/>
                    <a:pt x="810" y="0"/>
                    <a:pt x="1749" y="0"/>
                  </a:cubicBezTo>
                  <a:cubicBezTo>
                    <a:pt x="2721" y="0"/>
                    <a:pt x="3530" y="324"/>
                    <a:pt x="3530" y="74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6" name="Google Shape;1556;p47"/>
            <p:cNvSpPr/>
            <p:nvPr/>
          </p:nvSpPr>
          <p:spPr>
            <a:xfrm>
              <a:off x="3533875" y="4829162"/>
              <a:ext cx="21724" cy="6300"/>
            </a:xfrm>
            <a:custGeom>
              <a:avLst/>
              <a:gdLst/>
              <a:ahLst/>
              <a:cxnLst/>
              <a:rect l="l" t="t" r="r" b="b"/>
              <a:pathLst>
                <a:path w="1231" h="357" extrusionOk="0">
                  <a:moveTo>
                    <a:pt x="1231" y="194"/>
                  </a:moveTo>
                  <a:cubicBezTo>
                    <a:pt x="1231" y="292"/>
                    <a:pt x="972" y="356"/>
                    <a:pt x="615" y="356"/>
                  </a:cubicBezTo>
                  <a:cubicBezTo>
                    <a:pt x="259" y="356"/>
                    <a:pt x="0" y="292"/>
                    <a:pt x="0" y="194"/>
                  </a:cubicBezTo>
                  <a:cubicBezTo>
                    <a:pt x="0" y="97"/>
                    <a:pt x="259" y="0"/>
                    <a:pt x="615" y="0"/>
                  </a:cubicBezTo>
                  <a:cubicBezTo>
                    <a:pt x="972" y="0"/>
                    <a:pt x="1231" y="97"/>
                    <a:pt x="1231" y="19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0" name="Google Shape;1560;p47"/>
            <p:cNvSpPr/>
            <p:nvPr/>
          </p:nvSpPr>
          <p:spPr>
            <a:xfrm>
              <a:off x="1543978" y="3312447"/>
              <a:ext cx="68031" cy="21742"/>
            </a:xfrm>
            <a:custGeom>
              <a:avLst/>
              <a:gdLst/>
              <a:ahLst/>
              <a:cxnLst/>
              <a:rect l="l" t="t" r="r" b="b"/>
              <a:pathLst>
                <a:path w="3855" h="1232" extrusionOk="0">
                  <a:moveTo>
                    <a:pt x="260" y="1231"/>
                  </a:moveTo>
                  <a:lnTo>
                    <a:pt x="130" y="1134"/>
                  </a:lnTo>
                  <a:cubicBezTo>
                    <a:pt x="98" y="1102"/>
                    <a:pt x="65" y="1037"/>
                    <a:pt x="65" y="1005"/>
                  </a:cubicBezTo>
                  <a:cubicBezTo>
                    <a:pt x="33" y="940"/>
                    <a:pt x="1" y="907"/>
                    <a:pt x="1" y="843"/>
                  </a:cubicBezTo>
                  <a:cubicBezTo>
                    <a:pt x="1" y="810"/>
                    <a:pt x="1" y="746"/>
                    <a:pt x="1" y="713"/>
                  </a:cubicBezTo>
                  <a:lnTo>
                    <a:pt x="1" y="616"/>
                  </a:lnTo>
                  <a:lnTo>
                    <a:pt x="65" y="551"/>
                  </a:lnTo>
                  <a:cubicBezTo>
                    <a:pt x="65" y="519"/>
                    <a:pt x="130" y="454"/>
                    <a:pt x="163" y="422"/>
                  </a:cubicBezTo>
                  <a:cubicBezTo>
                    <a:pt x="227" y="389"/>
                    <a:pt x="260" y="357"/>
                    <a:pt x="324" y="325"/>
                  </a:cubicBezTo>
                  <a:cubicBezTo>
                    <a:pt x="389" y="292"/>
                    <a:pt x="454" y="292"/>
                    <a:pt x="519" y="260"/>
                  </a:cubicBezTo>
                  <a:cubicBezTo>
                    <a:pt x="551" y="260"/>
                    <a:pt x="648" y="260"/>
                    <a:pt x="681" y="260"/>
                  </a:cubicBezTo>
                  <a:cubicBezTo>
                    <a:pt x="745" y="260"/>
                    <a:pt x="843" y="260"/>
                    <a:pt x="907" y="260"/>
                  </a:cubicBezTo>
                  <a:cubicBezTo>
                    <a:pt x="972" y="292"/>
                    <a:pt x="1005" y="292"/>
                    <a:pt x="1069" y="325"/>
                  </a:cubicBezTo>
                  <a:lnTo>
                    <a:pt x="1166" y="357"/>
                  </a:lnTo>
                  <a:lnTo>
                    <a:pt x="1264" y="422"/>
                  </a:lnTo>
                  <a:lnTo>
                    <a:pt x="1328" y="454"/>
                  </a:lnTo>
                  <a:lnTo>
                    <a:pt x="1393" y="519"/>
                  </a:lnTo>
                  <a:lnTo>
                    <a:pt x="1458" y="584"/>
                  </a:lnTo>
                  <a:lnTo>
                    <a:pt x="1490" y="648"/>
                  </a:lnTo>
                  <a:cubicBezTo>
                    <a:pt x="1523" y="713"/>
                    <a:pt x="1555" y="746"/>
                    <a:pt x="1555" y="810"/>
                  </a:cubicBezTo>
                  <a:lnTo>
                    <a:pt x="1587" y="972"/>
                  </a:lnTo>
                  <a:lnTo>
                    <a:pt x="1361" y="972"/>
                  </a:lnTo>
                  <a:cubicBezTo>
                    <a:pt x="1361" y="810"/>
                    <a:pt x="1361" y="648"/>
                    <a:pt x="1393" y="519"/>
                  </a:cubicBezTo>
                  <a:cubicBezTo>
                    <a:pt x="1425" y="422"/>
                    <a:pt x="1458" y="357"/>
                    <a:pt x="1490" y="260"/>
                  </a:cubicBezTo>
                  <a:cubicBezTo>
                    <a:pt x="1523" y="227"/>
                    <a:pt x="1555" y="195"/>
                    <a:pt x="1587" y="163"/>
                  </a:cubicBezTo>
                  <a:cubicBezTo>
                    <a:pt x="1652" y="130"/>
                    <a:pt x="1717" y="98"/>
                    <a:pt x="1782" y="66"/>
                  </a:cubicBezTo>
                  <a:lnTo>
                    <a:pt x="1879" y="66"/>
                  </a:lnTo>
                  <a:cubicBezTo>
                    <a:pt x="1911" y="66"/>
                    <a:pt x="1944" y="66"/>
                    <a:pt x="1976" y="66"/>
                  </a:cubicBezTo>
                  <a:cubicBezTo>
                    <a:pt x="2041" y="98"/>
                    <a:pt x="2073" y="98"/>
                    <a:pt x="2138" y="130"/>
                  </a:cubicBezTo>
                  <a:cubicBezTo>
                    <a:pt x="2170" y="163"/>
                    <a:pt x="2203" y="195"/>
                    <a:pt x="2267" y="227"/>
                  </a:cubicBezTo>
                  <a:cubicBezTo>
                    <a:pt x="2300" y="260"/>
                    <a:pt x="2332" y="292"/>
                    <a:pt x="2365" y="325"/>
                  </a:cubicBezTo>
                  <a:cubicBezTo>
                    <a:pt x="2397" y="389"/>
                    <a:pt x="2462" y="454"/>
                    <a:pt x="2494" y="519"/>
                  </a:cubicBezTo>
                  <a:cubicBezTo>
                    <a:pt x="2559" y="584"/>
                    <a:pt x="2591" y="648"/>
                    <a:pt x="2624" y="713"/>
                  </a:cubicBezTo>
                  <a:lnTo>
                    <a:pt x="2429" y="746"/>
                  </a:lnTo>
                  <a:cubicBezTo>
                    <a:pt x="2429" y="648"/>
                    <a:pt x="2462" y="584"/>
                    <a:pt x="2494" y="487"/>
                  </a:cubicBezTo>
                  <a:cubicBezTo>
                    <a:pt x="2494" y="454"/>
                    <a:pt x="2526" y="389"/>
                    <a:pt x="2559" y="357"/>
                  </a:cubicBezTo>
                  <a:cubicBezTo>
                    <a:pt x="2591" y="325"/>
                    <a:pt x="2624" y="292"/>
                    <a:pt x="2656" y="260"/>
                  </a:cubicBezTo>
                  <a:cubicBezTo>
                    <a:pt x="2688" y="195"/>
                    <a:pt x="2721" y="163"/>
                    <a:pt x="2753" y="130"/>
                  </a:cubicBezTo>
                  <a:cubicBezTo>
                    <a:pt x="2818" y="98"/>
                    <a:pt x="2850" y="66"/>
                    <a:pt x="2883" y="66"/>
                  </a:cubicBezTo>
                  <a:cubicBezTo>
                    <a:pt x="2947" y="33"/>
                    <a:pt x="3012" y="1"/>
                    <a:pt x="3045" y="1"/>
                  </a:cubicBezTo>
                  <a:cubicBezTo>
                    <a:pt x="3109" y="1"/>
                    <a:pt x="3174" y="1"/>
                    <a:pt x="3239" y="1"/>
                  </a:cubicBezTo>
                  <a:cubicBezTo>
                    <a:pt x="3304" y="1"/>
                    <a:pt x="3336" y="1"/>
                    <a:pt x="3401" y="33"/>
                  </a:cubicBezTo>
                  <a:lnTo>
                    <a:pt x="3498" y="66"/>
                  </a:lnTo>
                  <a:lnTo>
                    <a:pt x="3563" y="98"/>
                  </a:lnTo>
                  <a:cubicBezTo>
                    <a:pt x="3595" y="130"/>
                    <a:pt x="3628" y="163"/>
                    <a:pt x="3660" y="195"/>
                  </a:cubicBezTo>
                  <a:cubicBezTo>
                    <a:pt x="3692" y="227"/>
                    <a:pt x="3725" y="260"/>
                    <a:pt x="3757" y="325"/>
                  </a:cubicBezTo>
                  <a:cubicBezTo>
                    <a:pt x="3789" y="357"/>
                    <a:pt x="3789" y="389"/>
                    <a:pt x="3822" y="422"/>
                  </a:cubicBezTo>
                  <a:cubicBezTo>
                    <a:pt x="3822" y="487"/>
                    <a:pt x="3854" y="519"/>
                    <a:pt x="3854" y="551"/>
                  </a:cubicBezTo>
                  <a:cubicBezTo>
                    <a:pt x="3854" y="648"/>
                    <a:pt x="3854" y="713"/>
                    <a:pt x="3854" y="810"/>
                  </a:cubicBezTo>
                  <a:cubicBezTo>
                    <a:pt x="3822" y="713"/>
                    <a:pt x="3822" y="648"/>
                    <a:pt x="3789" y="584"/>
                  </a:cubicBezTo>
                  <a:cubicBezTo>
                    <a:pt x="3757" y="519"/>
                    <a:pt x="3757" y="487"/>
                    <a:pt x="3725" y="454"/>
                  </a:cubicBezTo>
                  <a:cubicBezTo>
                    <a:pt x="3725" y="422"/>
                    <a:pt x="3692" y="389"/>
                    <a:pt x="3660" y="357"/>
                  </a:cubicBezTo>
                  <a:cubicBezTo>
                    <a:pt x="3628" y="325"/>
                    <a:pt x="3595" y="292"/>
                    <a:pt x="3563" y="260"/>
                  </a:cubicBezTo>
                  <a:cubicBezTo>
                    <a:pt x="3530" y="227"/>
                    <a:pt x="3498" y="195"/>
                    <a:pt x="3466" y="195"/>
                  </a:cubicBezTo>
                  <a:lnTo>
                    <a:pt x="3401" y="163"/>
                  </a:lnTo>
                  <a:lnTo>
                    <a:pt x="3336" y="163"/>
                  </a:lnTo>
                  <a:cubicBezTo>
                    <a:pt x="3304" y="163"/>
                    <a:pt x="3271" y="163"/>
                    <a:pt x="3207" y="163"/>
                  </a:cubicBezTo>
                  <a:cubicBezTo>
                    <a:pt x="3174" y="163"/>
                    <a:pt x="3142" y="163"/>
                    <a:pt x="3077" y="163"/>
                  </a:cubicBezTo>
                  <a:cubicBezTo>
                    <a:pt x="3045" y="195"/>
                    <a:pt x="3012" y="195"/>
                    <a:pt x="2980" y="227"/>
                  </a:cubicBezTo>
                  <a:cubicBezTo>
                    <a:pt x="2915" y="227"/>
                    <a:pt x="2883" y="260"/>
                    <a:pt x="2850" y="292"/>
                  </a:cubicBezTo>
                  <a:cubicBezTo>
                    <a:pt x="2850" y="325"/>
                    <a:pt x="2818" y="357"/>
                    <a:pt x="2786" y="389"/>
                  </a:cubicBezTo>
                  <a:cubicBezTo>
                    <a:pt x="2753" y="422"/>
                    <a:pt x="2753" y="454"/>
                    <a:pt x="2721" y="487"/>
                  </a:cubicBezTo>
                  <a:cubicBezTo>
                    <a:pt x="2688" y="519"/>
                    <a:pt x="2688" y="551"/>
                    <a:pt x="2656" y="584"/>
                  </a:cubicBezTo>
                  <a:cubicBezTo>
                    <a:pt x="2656" y="681"/>
                    <a:pt x="2624" y="746"/>
                    <a:pt x="2624" y="810"/>
                  </a:cubicBezTo>
                  <a:cubicBezTo>
                    <a:pt x="2591" y="907"/>
                    <a:pt x="2462" y="940"/>
                    <a:pt x="2397" y="843"/>
                  </a:cubicBezTo>
                  <a:cubicBezTo>
                    <a:pt x="2365" y="778"/>
                    <a:pt x="2332" y="713"/>
                    <a:pt x="2267" y="681"/>
                  </a:cubicBezTo>
                  <a:cubicBezTo>
                    <a:pt x="2235" y="616"/>
                    <a:pt x="2170" y="551"/>
                    <a:pt x="2138" y="487"/>
                  </a:cubicBezTo>
                  <a:cubicBezTo>
                    <a:pt x="2106" y="454"/>
                    <a:pt x="2073" y="454"/>
                    <a:pt x="2041" y="422"/>
                  </a:cubicBezTo>
                  <a:cubicBezTo>
                    <a:pt x="2041" y="389"/>
                    <a:pt x="2008" y="389"/>
                    <a:pt x="1976" y="357"/>
                  </a:cubicBezTo>
                  <a:cubicBezTo>
                    <a:pt x="1944" y="357"/>
                    <a:pt x="1911" y="325"/>
                    <a:pt x="1879" y="325"/>
                  </a:cubicBezTo>
                  <a:lnTo>
                    <a:pt x="1846" y="325"/>
                  </a:lnTo>
                  <a:lnTo>
                    <a:pt x="1814" y="325"/>
                  </a:lnTo>
                  <a:cubicBezTo>
                    <a:pt x="1782" y="325"/>
                    <a:pt x="1782" y="357"/>
                    <a:pt x="1749" y="357"/>
                  </a:cubicBezTo>
                  <a:cubicBezTo>
                    <a:pt x="1717" y="357"/>
                    <a:pt x="1717" y="389"/>
                    <a:pt x="1685" y="422"/>
                  </a:cubicBezTo>
                  <a:cubicBezTo>
                    <a:pt x="1652" y="487"/>
                    <a:pt x="1652" y="551"/>
                    <a:pt x="1620" y="616"/>
                  </a:cubicBezTo>
                  <a:cubicBezTo>
                    <a:pt x="1587" y="681"/>
                    <a:pt x="1587" y="746"/>
                    <a:pt x="1587" y="810"/>
                  </a:cubicBezTo>
                  <a:lnTo>
                    <a:pt x="1587" y="1037"/>
                  </a:lnTo>
                  <a:cubicBezTo>
                    <a:pt x="1587" y="1069"/>
                    <a:pt x="1523" y="1134"/>
                    <a:pt x="1458" y="1102"/>
                  </a:cubicBezTo>
                  <a:cubicBezTo>
                    <a:pt x="1425" y="1102"/>
                    <a:pt x="1361" y="1069"/>
                    <a:pt x="1361" y="1037"/>
                  </a:cubicBezTo>
                  <a:lnTo>
                    <a:pt x="1328" y="907"/>
                  </a:lnTo>
                  <a:cubicBezTo>
                    <a:pt x="1328" y="875"/>
                    <a:pt x="1296" y="810"/>
                    <a:pt x="1264" y="778"/>
                  </a:cubicBezTo>
                  <a:lnTo>
                    <a:pt x="1231" y="746"/>
                  </a:lnTo>
                  <a:lnTo>
                    <a:pt x="1199" y="681"/>
                  </a:lnTo>
                  <a:lnTo>
                    <a:pt x="1166" y="616"/>
                  </a:lnTo>
                  <a:lnTo>
                    <a:pt x="1102" y="584"/>
                  </a:lnTo>
                  <a:lnTo>
                    <a:pt x="1037" y="551"/>
                  </a:lnTo>
                  <a:lnTo>
                    <a:pt x="972" y="519"/>
                  </a:lnTo>
                  <a:cubicBezTo>
                    <a:pt x="940" y="487"/>
                    <a:pt x="875" y="487"/>
                    <a:pt x="843" y="454"/>
                  </a:cubicBezTo>
                  <a:cubicBezTo>
                    <a:pt x="778" y="454"/>
                    <a:pt x="745" y="454"/>
                    <a:pt x="681" y="454"/>
                  </a:cubicBezTo>
                  <a:cubicBezTo>
                    <a:pt x="616" y="454"/>
                    <a:pt x="584" y="454"/>
                    <a:pt x="519" y="454"/>
                  </a:cubicBezTo>
                  <a:cubicBezTo>
                    <a:pt x="454" y="454"/>
                    <a:pt x="422" y="487"/>
                    <a:pt x="357" y="487"/>
                  </a:cubicBezTo>
                  <a:cubicBezTo>
                    <a:pt x="324" y="487"/>
                    <a:pt x="292" y="519"/>
                    <a:pt x="227" y="551"/>
                  </a:cubicBezTo>
                  <a:cubicBezTo>
                    <a:pt x="195" y="584"/>
                    <a:pt x="163" y="616"/>
                    <a:pt x="130" y="648"/>
                  </a:cubicBezTo>
                  <a:lnTo>
                    <a:pt x="98" y="713"/>
                  </a:lnTo>
                  <a:lnTo>
                    <a:pt x="65" y="778"/>
                  </a:lnTo>
                  <a:cubicBezTo>
                    <a:pt x="65" y="810"/>
                    <a:pt x="65" y="843"/>
                    <a:pt x="65" y="907"/>
                  </a:cubicBezTo>
                  <a:cubicBezTo>
                    <a:pt x="65" y="940"/>
                    <a:pt x="65" y="1005"/>
                    <a:pt x="98" y="1037"/>
                  </a:cubicBezTo>
                  <a:cubicBezTo>
                    <a:pt x="98" y="1069"/>
                    <a:pt x="130" y="1134"/>
                    <a:pt x="163" y="1167"/>
                  </a:cubicBezTo>
                  <a:close/>
                </a:path>
              </a:pathLst>
            </a:custGeom>
            <a:solidFill>
              <a:srgbClr val="9FB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3" name="Google Shape;1563;p47"/>
            <p:cNvSpPr/>
            <p:nvPr/>
          </p:nvSpPr>
          <p:spPr>
            <a:xfrm>
              <a:off x="1271960" y="3291870"/>
              <a:ext cx="20012" cy="10889"/>
            </a:xfrm>
            <a:custGeom>
              <a:avLst/>
              <a:gdLst/>
              <a:ahLst/>
              <a:cxnLst/>
              <a:rect l="l" t="t" r="r" b="b"/>
              <a:pathLst>
                <a:path w="1134" h="617" extrusionOk="0">
                  <a:moveTo>
                    <a:pt x="162" y="422"/>
                  </a:moveTo>
                  <a:cubicBezTo>
                    <a:pt x="324" y="616"/>
                    <a:pt x="1134" y="552"/>
                    <a:pt x="1101" y="292"/>
                  </a:cubicBezTo>
                  <a:cubicBezTo>
                    <a:pt x="1037" y="1"/>
                    <a:pt x="454" y="1"/>
                    <a:pt x="259" y="66"/>
                  </a:cubicBezTo>
                  <a:cubicBezTo>
                    <a:pt x="65" y="131"/>
                    <a:pt x="0" y="228"/>
                    <a:pt x="162" y="422"/>
                  </a:cubicBezTo>
                  <a:close/>
                </a:path>
              </a:pathLst>
            </a:custGeom>
            <a:solidFill>
              <a:srgbClr val="F0C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4" name="Google Shape;1564;p47"/>
            <p:cNvSpPr/>
            <p:nvPr/>
          </p:nvSpPr>
          <p:spPr>
            <a:xfrm>
              <a:off x="1285672" y="3645632"/>
              <a:ext cx="94308" cy="54866"/>
            </a:xfrm>
            <a:custGeom>
              <a:avLst/>
              <a:gdLst/>
              <a:ahLst/>
              <a:cxnLst/>
              <a:rect l="l" t="t" r="r" b="b"/>
              <a:pathLst>
                <a:path w="5344" h="3109" extrusionOk="0">
                  <a:moveTo>
                    <a:pt x="2364" y="1231"/>
                  </a:moveTo>
                  <a:cubicBezTo>
                    <a:pt x="2235" y="1069"/>
                    <a:pt x="2397" y="259"/>
                    <a:pt x="2850" y="194"/>
                  </a:cubicBezTo>
                  <a:cubicBezTo>
                    <a:pt x="3919" y="0"/>
                    <a:pt x="3142" y="1101"/>
                    <a:pt x="2980" y="1392"/>
                  </a:cubicBezTo>
                  <a:cubicBezTo>
                    <a:pt x="3174" y="1069"/>
                    <a:pt x="3951" y="712"/>
                    <a:pt x="4761" y="939"/>
                  </a:cubicBezTo>
                  <a:cubicBezTo>
                    <a:pt x="5344" y="1295"/>
                    <a:pt x="3725" y="1587"/>
                    <a:pt x="3206" y="1684"/>
                  </a:cubicBezTo>
                  <a:cubicBezTo>
                    <a:pt x="3692" y="1716"/>
                    <a:pt x="4988" y="1684"/>
                    <a:pt x="4664" y="2073"/>
                  </a:cubicBezTo>
                  <a:cubicBezTo>
                    <a:pt x="4243" y="2655"/>
                    <a:pt x="3142" y="2299"/>
                    <a:pt x="2850" y="1975"/>
                  </a:cubicBezTo>
                  <a:cubicBezTo>
                    <a:pt x="2980" y="2267"/>
                    <a:pt x="2526" y="3109"/>
                    <a:pt x="1944" y="2947"/>
                  </a:cubicBezTo>
                  <a:cubicBezTo>
                    <a:pt x="1555" y="2850"/>
                    <a:pt x="1652" y="1975"/>
                    <a:pt x="1879" y="1781"/>
                  </a:cubicBezTo>
                  <a:cubicBezTo>
                    <a:pt x="1684" y="2008"/>
                    <a:pt x="65" y="2591"/>
                    <a:pt x="130" y="1846"/>
                  </a:cubicBezTo>
                  <a:cubicBezTo>
                    <a:pt x="162" y="1587"/>
                    <a:pt x="842" y="1392"/>
                    <a:pt x="1587" y="1392"/>
                  </a:cubicBezTo>
                  <a:lnTo>
                    <a:pt x="1458" y="1328"/>
                  </a:lnTo>
                  <a:cubicBezTo>
                    <a:pt x="1134" y="1198"/>
                    <a:pt x="1" y="1069"/>
                    <a:pt x="519" y="712"/>
                  </a:cubicBezTo>
                  <a:cubicBezTo>
                    <a:pt x="940" y="389"/>
                    <a:pt x="2397" y="842"/>
                    <a:pt x="2364" y="123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5" name="Google Shape;1565;p47"/>
            <p:cNvSpPr/>
            <p:nvPr/>
          </p:nvSpPr>
          <p:spPr>
            <a:xfrm>
              <a:off x="1317102" y="3666192"/>
              <a:ext cx="25165" cy="13730"/>
            </a:xfrm>
            <a:custGeom>
              <a:avLst/>
              <a:gdLst/>
              <a:ahLst/>
              <a:cxnLst/>
              <a:rect l="l" t="t" r="r" b="b"/>
              <a:pathLst>
                <a:path w="1426" h="778" extrusionOk="0">
                  <a:moveTo>
                    <a:pt x="227" y="551"/>
                  </a:moveTo>
                  <a:cubicBezTo>
                    <a:pt x="422" y="778"/>
                    <a:pt x="1425" y="713"/>
                    <a:pt x="1361" y="357"/>
                  </a:cubicBezTo>
                  <a:cubicBezTo>
                    <a:pt x="1328" y="33"/>
                    <a:pt x="551" y="1"/>
                    <a:pt x="324" y="98"/>
                  </a:cubicBezTo>
                  <a:cubicBezTo>
                    <a:pt x="98" y="163"/>
                    <a:pt x="1" y="292"/>
                    <a:pt x="227" y="551"/>
                  </a:cubicBezTo>
                  <a:close/>
                </a:path>
              </a:pathLst>
            </a:custGeom>
            <a:solidFill>
              <a:srgbClr val="F0C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8" name="Google Shape;1568;p47"/>
            <p:cNvSpPr/>
            <p:nvPr/>
          </p:nvSpPr>
          <p:spPr>
            <a:xfrm>
              <a:off x="1389686" y="3392461"/>
              <a:ext cx="79449" cy="45742"/>
            </a:xfrm>
            <a:custGeom>
              <a:avLst/>
              <a:gdLst/>
              <a:ahLst/>
              <a:cxnLst/>
              <a:rect l="l" t="t" r="r" b="b"/>
              <a:pathLst>
                <a:path w="4502" h="2592" extrusionOk="0">
                  <a:moveTo>
                    <a:pt x="1976" y="1037"/>
                  </a:moveTo>
                  <a:cubicBezTo>
                    <a:pt x="1878" y="907"/>
                    <a:pt x="2008" y="227"/>
                    <a:pt x="2397" y="162"/>
                  </a:cubicBezTo>
                  <a:cubicBezTo>
                    <a:pt x="3271" y="0"/>
                    <a:pt x="2656" y="907"/>
                    <a:pt x="2494" y="1166"/>
                  </a:cubicBezTo>
                  <a:cubicBezTo>
                    <a:pt x="2656" y="907"/>
                    <a:pt x="3303" y="616"/>
                    <a:pt x="4016" y="778"/>
                  </a:cubicBezTo>
                  <a:cubicBezTo>
                    <a:pt x="4501" y="1069"/>
                    <a:pt x="3141" y="1296"/>
                    <a:pt x="2688" y="1393"/>
                  </a:cubicBezTo>
                  <a:cubicBezTo>
                    <a:pt x="3109" y="1425"/>
                    <a:pt x="4178" y="1393"/>
                    <a:pt x="3919" y="1749"/>
                  </a:cubicBezTo>
                  <a:cubicBezTo>
                    <a:pt x="3562" y="2235"/>
                    <a:pt x="2623" y="1943"/>
                    <a:pt x="2397" y="1652"/>
                  </a:cubicBezTo>
                  <a:cubicBezTo>
                    <a:pt x="2494" y="1911"/>
                    <a:pt x="2138" y="2591"/>
                    <a:pt x="1652" y="2461"/>
                  </a:cubicBezTo>
                  <a:cubicBezTo>
                    <a:pt x="1296" y="2364"/>
                    <a:pt x="1393" y="1652"/>
                    <a:pt x="1587" y="1490"/>
                  </a:cubicBezTo>
                  <a:cubicBezTo>
                    <a:pt x="1393" y="1652"/>
                    <a:pt x="65" y="2138"/>
                    <a:pt x="130" y="1522"/>
                  </a:cubicBezTo>
                  <a:cubicBezTo>
                    <a:pt x="130" y="1328"/>
                    <a:pt x="713" y="1166"/>
                    <a:pt x="1328" y="1134"/>
                  </a:cubicBezTo>
                  <a:lnTo>
                    <a:pt x="1231" y="1101"/>
                  </a:lnTo>
                  <a:cubicBezTo>
                    <a:pt x="939" y="1004"/>
                    <a:pt x="0" y="907"/>
                    <a:pt x="454" y="583"/>
                  </a:cubicBezTo>
                  <a:cubicBezTo>
                    <a:pt x="810" y="324"/>
                    <a:pt x="2008" y="680"/>
                    <a:pt x="1976" y="100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9" name="Google Shape;1569;p47"/>
            <p:cNvSpPr/>
            <p:nvPr/>
          </p:nvSpPr>
          <p:spPr>
            <a:xfrm>
              <a:off x="1416546" y="3409597"/>
              <a:ext cx="20595" cy="11453"/>
            </a:xfrm>
            <a:custGeom>
              <a:avLst/>
              <a:gdLst/>
              <a:ahLst/>
              <a:cxnLst/>
              <a:rect l="l" t="t" r="r" b="b"/>
              <a:pathLst>
                <a:path w="1167" h="649" extrusionOk="0">
                  <a:moveTo>
                    <a:pt x="162" y="454"/>
                  </a:moveTo>
                  <a:cubicBezTo>
                    <a:pt x="324" y="649"/>
                    <a:pt x="1166" y="584"/>
                    <a:pt x="1134" y="292"/>
                  </a:cubicBezTo>
                  <a:cubicBezTo>
                    <a:pt x="1069" y="1"/>
                    <a:pt x="454" y="1"/>
                    <a:pt x="227" y="98"/>
                  </a:cubicBezTo>
                  <a:cubicBezTo>
                    <a:pt x="33" y="163"/>
                    <a:pt x="0" y="260"/>
                    <a:pt x="162" y="454"/>
                  </a:cubicBezTo>
                  <a:close/>
                </a:path>
              </a:pathLst>
            </a:custGeom>
            <a:solidFill>
              <a:srgbClr val="F0C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1" name="Google Shape;1571;p47"/>
            <p:cNvSpPr/>
            <p:nvPr/>
          </p:nvSpPr>
          <p:spPr>
            <a:xfrm>
              <a:off x="1257665" y="3383885"/>
              <a:ext cx="19448" cy="10306"/>
            </a:xfrm>
            <a:custGeom>
              <a:avLst/>
              <a:gdLst/>
              <a:ahLst/>
              <a:cxnLst/>
              <a:rect l="l" t="t" r="r" b="b"/>
              <a:pathLst>
                <a:path w="1102" h="584" extrusionOk="0">
                  <a:moveTo>
                    <a:pt x="940" y="422"/>
                  </a:moveTo>
                  <a:cubicBezTo>
                    <a:pt x="810" y="584"/>
                    <a:pt x="1" y="519"/>
                    <a:pt x="66" y="260"/>
                  </a:cubicBezTo>
                  <a:cubicBezTo>
                    <a:pt x="98" y="1"/>
                    <a:pt x="681" y="1"/>
                    <a:pt x="875" y="65"/>
                  </a:cubicBezTo>
                  <a:cubicBezTo>
                    <a:pt x="1037" y="130"/>
                    <a:pt x="1102" y="227"/>
                    <a:pt x="940" y="422"/>
                  </a:cubicBezTo>
                  <a:close/>
                </a:path>
              </a:pathLst>
            </a:custGeom>
            <a:solidFill>
              <a:srgbClr val="F2C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2" name="Google Shape;1572;p47"/>
            <p:cNvSpPr/>
            <p:nvPr/>
          </p:nvSpPr>
          <p:spPr>
            <a:xfrm>
              <a:off x="1599992" y="3232451"/>
              <a:ext cx="92596" cy="59437"/>
            </a:xfrm>
            <a:custGeom>
              <a:avLst/>
              <a:gdLst/>
              <a:ahLst/>
              <a:cxnLst/>
              <a:rect l="l" t="t" r="r" b="b"/>
              <a:pathLst>
                <a:path w="5247" h="3368" extrusionOk="0">
                  <a:moveTo>
                    <a:pt x="2105" y="1457"/>
                  </a:moveTo>
                  <a:cubicBezTo>
                    <a:pt x="1684" y="1619"/>
                    <a:pt x="0" y="1036"/>
                    <a:pt x="551" y="648"/>
                  </a:cubicBezTo>
                  <a:cubicBezTo>
                    <a:pt x="1004" y="324"/>
                    <a:pt x="2591" y="1036"/>
                    <a:pt x="2558" y="1457"/>
                  </a:cubicBezTo>
                  <a:cubicBezTo>
                    <a:pt x="2137" y="1360"/>
                    <a:pt x="518" y="1684"/>
                    <a:pt x="486" y="2105"/>
                  </a:cubicBezTo>
                  <a:cubicBezTo>
                    <a:pt x="421" y="2915"/>
                    <a:pt x="2267" y="1976"/>
                    <a:pt x="2494" y="1749"/>
                  </a:cubicBezTo>
                  <a:cubicBezTo>
                    <a:pt x="2235" y="1943"/>
                    <a:pt x="2235" y="3077"/>
                    <a:pt x="2656" y="3206"/>
                  </a:cubicBezTo>
                  <a:cubicBezTo>
                    <a:pt x="3303" y="3368"/>
                    <a:pt x="3044" y="2364"/>
                    <a:pt x="2882" y="2170"/>
                  </a:cubicBezTo>
                  <a:cubicBezTo>
                    <a:pt x="3303" y="2332"/>
                    <a:pt x="5084" y="3077"/>
                    <a:pt x="5181" y="2267"/>
                  </a:cubicBezTo>
                  <a:cubicBezTo>
                    <a:pt x="5246" y="1749"/>
                    <a:pt x="4113" y="1846"/>
                    <a:pt x="3595" y="1814"/>
                  </a:cubicBezTo>
                  <a:cubicBezTo>
                    <a:pt x="4178" y="1716"/>
                    <a:pt x="4955" y="1134"/>
                    <a:pt x="4793" y="648"/>
                  </a:cubicBezTo>
                  <a:cubicBezTo>
                    <a:pt x="4210" y="551"/>
                    <a:pt x="3562" y="1166"/>
                    <a:pt x="3368" y="1522"/>
                  </a:cubicBezTo>
                  <a:cubicBezTo>
                    <a:pt x="3530" y="1198"/>
                    <a:pt x="3886" y="0"/>
                    <a:pt x="2915" y="259"/>
                  </a:cubicBezTo>
                  <a:cubicBezTo>
                    <a:pt x="2396" y="389"/>
                    <a:pt x="2526" y="1166"/>
                    <a:pt x="2688" y="136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3" name="Google Shape;1573;p47"/>
            <p:cNvSpPr/>
            <p:nvPr/>
          </p:nvSpPr>
          <p:spPr>
            <a:xfrm>
              <a:off x="1636557" y="3255305"/>
              <a:ext cx="26877" cy="14312"/>
            </a:xfrm>
            <a:custGeom>
              <a:avLst/>
              <a:gdLst/>
              <a:ahLst/>
              <a:cxnLst/>
              <a:rect l="l" t="t" r="r" b="b"/>
              <a:pathLst>
                <a:path w="1523" h="811" extrusionOk="0">
                  <a:moveTo>
                    <a:pt x="227" y="583"/>
                  </a:moveTo>
                  <a:cubicBezTo>
                    <a:pt x="422" y="810"/>
                    <a:pt x="1523" y="745"/>
                    <a:pt x="1458" y="357"/>
                  </a:cubicBezTo>
                  <a:cubicBezTo>
                    <a:pt x="1393" y="0"/>
                    <a:pt x="616" y="0"/>
                    <a:pt x="324" y="98"/>
                  </a:cubicBezTo>
                  <a:cubicBezTo>
                    <a:pt x="98" y="162"/>
                    <a:pt x="1" y="324"/>
                    <a:pt x="227" y="583"/>
                  </a:cubicBezTo>
                  <a:close/>
                </a:path>
              </a:pathLst>
            </a:custGeom>
            <a:solidFill>
              <a:srgbClr val="F0C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90" name="Google Shape;1590;p47"/>
            <p:cNvSpPr/>
            <p:nvPr/>
          </p:nvSpPr>
          <p:spPr>
            <a:xfrm>
              <a:off x="1282248" y="2259227"/>
              <a:ext cx="20595" cy="61149"/>
            </a:xfrm>
            <a:custGeom>
              <a:avLst/>
              <a:gdLst/>
              <a:ahLst/>
              <a:cxnLst/>
              <a:rect l="l" t="t" r="r" b="b"/>
              <a:pathLst>
                <a:path w="1167" h="3465" extrusionOk="0">
                  <a:moveTo>
                    <a:pt x="0" y="0"/>
                  </a:moveTo>
                  <a:lnTo>
                    <a:pt x="616" y="0"/>
                  </a:lnTo>
                  <a:cubicBezTo>
                    <a:pt x="907" y="0"/>
                    <a:pt x="1166" y="259"/>
                    <a:pt x="1166" y="551"/>
                  </a:cubicBezTo>
                  <a:lnTo>
                    <a:pt x="1166" y="2914"/>
                  </a:lnTo>
                  <a:cubicBezTo>
                    <a:pt x="1166" y="3076"/>
                    <a:pt x="1101" y="3238"/>
                    <a:pt x="972" y="3335"/>
                  </a:cubicBezTo>
                  <a:cubicBezTo>
                    <a:pt x="875" y="3400"/>
                    <a:pt x="713" y="3465"/>
                    <a:pt x="583" y="3465"/>
                  </a:cubicBezTo>
                  <a:lnTo>
                    <a:pt x="0" y="34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1" name="Google Shape;1691;p47"/>
            <p:cNvSpPr/>
            <p:nvPr/>
          </p:nvSpPr>
          <p:spPr>
            <a:xfrm>
              <a:off x="1326244" y="2595253"/>
              <a:ext cx="314337" cy="546914"/>
            </a:xfrm>
            <a:custGeom>
              <a:avLst/>
              <a:gdLst/>
              <a:ahLst/>
              <a:cxnLst/>
              <a:rect l="l" t="t" r="r" b="b"/>
              <a:pathLst>
                <a:path w="17812" h="30991" extrusionOk="0">
                  <a:moveTo>
                    <a:pt x="7190" y="0"/>
                  </a:moveTo>
                  <a:lnTo>
                    <a:pt x="10590" y="0"/>
                  </a:lnTo>
                  <a:cubicBezTo>
                    <a:pt x="14605" y="0"/>
                    <a:pt x="17811" y="3206"/>
                    <a:pt x="17811" y="7222"/>
                  </a:cubicBezTo>
                  <a:lnTo>
                    <a:pt x="17811" y="23769"/>
                  </a:lnTo>
                  <a:cubicBezTo>
                    <a:pt x="17811" y="27785"/>
                    <a:pt x="14605" y="30991"/>
                    <a:pt x="10590" y="30991"/>
                  </a:cubicBezTo>
                  <a:lnTo>
                    <a:pt x="7190" y="30991"/>
                  </a:lnTo>
                  <a:cubicBezTo>
                    <a:pt x="3207" y="30991"/>
                    <a:pt x="1" y="27785"/>
                    <a:pt x="1" y="23769"/>
                  </a:cubicBezTo>
                  <a:lnTo>
                    <a:pt x="1" y="7222"/>
                  </a:lnTo>
                  <a:cubicBezTo>
                    <a:pt x="1" y="3206"/>
                    <a:pt x="3207" y="0"/>
                    <a:pt x="7190" y="0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2" name="Google Shape;1692;p47"/>
            <p:cNvSpPr/>
            <p:nvPr/>
          </p:nvSpPr>
          <p:spPr>
            <a:xfrm>
              <a:off x="1414834" y="2809547"/>
              <a:ext cx="341761" cy="42883"/>
            </a:xfrm>
            <a:custGeom>
              <a:avLst/>
              <a:gdLst/>
              <a:ahLst/>
              <a:cxnLst/>
              <a:rect l="l" t="t" r="r" b="b"/>
              <a:pathLst>
                <a:path w="19366" h="2430" extrusionOk="0">
                  <a:moveTo>
                    <a:pt x="19365" y="1199"/>
                  </a:moveTo>
                  <a:cubicBezTo>
                    <a:pt x="19365" y="1879"/>
                    <a:pt x="18847" y="2430"/>
                    <a:pt x="18167" y="2430"/>
                  </a:cubicBezTo>
                  <a:lnTo>
                    <a:pt x="1231" y="2430"/>
                  </a:lnTo>
                  <a:cubicBezTo>
                    <a:pt x="551" y="2430"/>
                    <a:pt x="0" y="1879"/>
                    <a:pt x="0" y="1199"/>
                  </a:cubicBezTo>
                  <a:lnTo>
                    <a:pt x="0" y="1199"/>
                  </a:lnTo>
                  <a:cubicBezTo>
                    <a:pt x="0" y="551"/>
                    <a:pt x="551" y="1"/>
                    <a:pt x="1231" y="1"/>
                  </a:cubicBezTo>
                  <a:lnTo>
                    <a:pt x="18167" y="1"/>
                  </a:lnTo>
                  <a:cubicBezTo>
                    <a:pt x="18847" y="1"/>
                    <a:pt x="19365" y="551"/>
                    <a:pt x="19365" y="119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3" name="Google Shape;1693;p47"/>
            <p:cNvSpPr/>
            <p:nvPr/>
          </p:nvSpPr>
          <p:spPr>
            <a:xfrm>
              <a:off x="1414834" y="2953568"/>
              <a:ext cx="341761" cy="42883"/>
            </a:xfrm>
            <a:custGeom>
              <a:avLst/>
              <a:gdLst/>
              <a:ahLst/>
              <a:cxnLst/>
              <a:rect l="l" t="t" r="r" b="b"/>
              <a:pathLst>
                <a:path w="19366" h="2430" extrusionOk="0">
                  <a:moveTo>
                    <a:pt x="19365" y="1231"/>
                  </a:moveTo>
                  <a:cubicBezTo>
                    <a:pt x="19365" y="1911"/>
                    <a:pt x="18847" y="2429"/>
                    <a:pt x="18167" y="2429"/>
                  </a:cubicBezTo>
                  <a:lnTo>
                    <a:pt x="1231" y="2429"/>
                  </a:lnTo>
                  <a:cubicBezTo>
                    <a:pt x="551" y="2429"/>
                    <a:pt x="0" y="1911"/>
                    <a:pt x="0" y="1231"/>
                  </a:cubicBezTo>
                  <a:lnTo>
                    <a:pt x="0" y="1231"/>
                  </a:lnTo>
                  <a:cubicBezTo>
                    <a:pt x="0" y="551"/>
                    <a:pt x="551" y="0"/>
                    <a:pt x="1231" y="0"/>
                  </a:cubicBezTo>
                  <a:lnTo>
                    <a:pt x="18167" y="0"/>
                  </a:lnTo>
                  <a:cubicBezTo>
                    <a:pt x="18847" y="0"/>
                    <a:pt x="19365" y="551"/>
                    <a:pt x="19365" y="12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4" name="Google Shape;1694;p47"/>
            <p:cNvSpPr/>
            <p:nvPr/>
          </p:nvSpPr>
          <p:spPr>
            <a:xfrm>
              <a:off x="3723603" y="2595253"/>
              <a:ext cx="314902" cy="546914"/>
            </a:xfrm>
            <a:custGeom>
              <a:avLst/>
              <a:gdLst/>
              <a:ahLst/>
              <a:cxnLst/>
              <a:rect l="l" t="t" r="r" b="b"/>
              <a:pathLst>
                <a:path w="17844" h="30991" extrusionOk="0">
                  <a:moveTo>
                    <a:pt x="7222" y="0"/>
                  </a:moveTo>
                  <a:lnTo>
                    <a:pt x="10622" y="0"/>
                  </a:lnTo>
                  <a:cubicBezTo>
                    <a:pt x="14605" y="0"/>
                    <a:pt x="17843" y="3206"/>
                    <a:pt x="17843" y="7222"/>
                  </a:cubicBezTo>
                  <a:lnTo>
                    <a:pt x="17843" y="23769"/>
                  </a:lnTo>
                  <a:cubicBezTo>
                    <a:pt x="17843" y="27785"/>
                    <a:pt x="14605" y="30991"/>
                    <a:pt x="10622" y="30991"/>
                  </a:cubicBezTo>
                  <a:lnTo>
                    <a:pt x="7222" y="30991"/>
                  </a:lnTo>
                  <a:cubicBezTo>
                    <a:pt x="3238" y="30991"/>
                    <a:pt x="0" y="27785"/>
                    <a:pt x="0" y="23769"/>
                  </a:cubicBezTo>
                  <a:lnTo>
                    <a:pt x="0" y="7222"/>
                  </a:lnTo>
                  <a:cubicBezTo>
                    <a:pt x="0" y="3206"/>
                    <a:pt x="3238" y="0"/>
                    <a:pt x="7222" y="0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5" name="Google Shape;1695;p47"/>
            <p:cNvSpPr/>
            <p:nvPr/>
          </p:nvSpPr>
          <p:spPr>
            <a:xfrm>
              <a:off x="3607589" y="2809547"/>
              <a:ext cx="342326" cy="42883"/>
            </a:xfrm>
            <a:custGeom>
              <a:avLst/>
              <a:gdLst/>
              <a:ahLst/>
              <a:cxnLst/>
              <a:rect l="l" t="t" r="r" b="b"/>
              <a:pathLst>
                <a:path w="19398" h="2430" extrusionOk="0">
                  <a:moveTo>
                    <a:pt x="0" y="1199"/>
                  </a:moveTo>
                  <a:cubicBezTo>
                    <a:pt x="0" y="1879"/>
                    <a:pt x="551" y="2430"/>
                    <a:pt x="1231" y="2430"/>
                  </a:cubicBezTo>
                  <a:lnTo>
                    <a:pt x="18167" y="2430"/>
                  </a:lnTo>
                  <a:cubicBezTo>
                    <a:pt x="18847" y="2430"/>
                    <a:pt x="19398" y="1879"/>
                    <a:pt x="19398" y="1199"/>
                  </a:cubicBezTo>
                  <a:lnTo>
                    <a:pt x="19398" y="1199"/>
                  </a:lnTo>
                  <a:cubicBezTo>
                    <a:pt x="19398" y="551"/>
                    <a:pt x="18847" y="1"/>
                    <a:pt x="18167" y="1"/>
                  </a:cubicBezTo>
                  <a:lnTo>
                    <a:pt x="1199" y="1"/>
                  </a:lnTo>
                  <a:cubicBezTo>
                    <a:pt x="551" y="1"/>
                    <a:pt x="0" y="551"/>
                    <a:pt x="0" y="119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6" name="Google Shape;1696;p47"/>
            <p:cNvSpPr/>
            <p:nvPr/>
          </p:nvSpPr>
          <p:spPr>
            <a:xfrm>
              <a:off x="3607589" y="2953568"/>
              <a:ext cx="342326" cy="42883"/>
            </a:xfrm>
            <a:custGeom>
              <a:avLst/>
              <a:gdLst/>
              <a:ahLst/>
              <a:cxnLst/>
              <a:rect l="l" t="t" r="r" b="b"/>
              <a:pathLst>
                <a:path w="19398" h="2430" extrusionOk="0">
                  <a:moveTo>
                    <a:pt x="0" y="1231"/>
                  </a:moveTo>
                  <a:cubicBezTo>
                    <a:pt x="0" y="1911"/>
                    <a:pt x="551" y="2429"/>
                    <a:pt x="1231" y="2429"/>
                  </a:cubicBezTo>
                  <a:lnTo>
                    <a:pt x="18167" y="2429"/>
                  </a:lnTo>
                  <a:cubicBezTo>
                    <a:pt x="18847" y="2429"/>
                    <a:pt x="19398" y="1911"/>
                    <a:pt x="19398" y="1231"/>
                  </a:cubicBezTo>
                  <a:lnTo>
                    <a:pt x="19398" y="1231"/>
                  </a:lnTo>
                  <a:cubicBezTo>
                    <a:pt x="19398" y="551"/>
                    <a:pt x="18847" y="0"/>
                    <a:pt x="18167" y="0"/>
                  </a:cubicBezTo>
                  <a:lnTo>
                    <a:pt x="1199" y="0"/>
                  </a:lnTo>
                  <a:cubicBezTo>
                    <a:pt x="551" y="0"/>
                    <a:pt x="0" y="551"/>
                    <a:pt x="0" y="12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7" name="Google Shape;1697;p47"/>
            <p:cNvSpPr/>
            <p:nvPr/>
          </p:nvSpPr>
          <p:spPr>
            <a:xfrm>
              <a:off x="1654840" y="2255786"/>
              <a:ext cx="2055051" cy="1080680"/>
            </a:xfrm>
            <a:custGeom>
              <a:avLst/>
              <a:gdLst/>
              <a:ahLst/>
              <a:cxnLst/>
              <a:rect l="l" t="t" r="r" b="b"/>
              <a:pathLst>
                <a:path w="116450" h="61237" extrusionOk="0">
                  <a:moveTo>
                    <a:pt x="114928" y="19690"/>
                  </a:moveTo>
                  <a:cubicBezTo>
                    <a:pt x="114345" y="14379"/>
                    <a:pt x="113471" y="9100"/>
                    <a:pt x="112305" y="3887"/>
                  </a:cubicBezTo>
                  <a:cubicBezTo>
                    <a:pt x="112143" y="3142"/>
                    <a:pt x="111172" y="33"/>
                    <a:pt x="110589" y="1"/>
                  </a:cubicBezTo>
                  <a:lnTo>
                    <a:pt x="5830" y="1"/>
                  </a:lnTo>
                  <a:cubicBezTo>
                    <a:pt x="5247" y="1"/>
                    <a:pt x="4308" y="3142"/>
                    <a:pt x="4114" y="3887"/>
                  </a:cubicBezTo>
                  <a:cubicBezTo>
                    <a:pt x="2948" y="9100"/>
                    <a:pt x="2106" y="14379"/>
                    <a:pt x="1523" y="19690"/>
                  </a:cubicBezTo>
                  <a:cubicBezTo>
                    <a:pt x="422" y="30829"/>
                    <a:pt x="1" y="42066"/>
                    <a:pt x="940" y="53271"/>
                  </a:cubicBezTo>
                  <a:cubicBezTo>
                    <a:pt x="1134" y="55926"/>
                    <a:pt x="1491" y="58614"/>
                    <a:pt x="2073" y="61237"/>
                  </a:cubicBezTo>
                  <a:cubicBezTo>
                    <a:pt x="23640" y="58743"/>
                    <a:pt x="92810" y="58743"/>
                    <a:pt x="114377" y="61237"/>
                  </a:cubicBezTo>
                  <a:cubicBezTo>
                    <a:pt x="114928" y="58614"/>
                    <a:pt x="115317" y="55926"/>
                    <a:pt x="115511" y="53271"/>
                  </a:cubicBezTo>
                  <a:cubicBezTo>
                    <a:pt x="116450" y="42066"/>
                    <a:pt x="115997" y="30829"/>
                    <a:pt x="114928" y="19690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8" name="Google Shape;1698;p47"/>
            <p:cNvSpPr/>
            <p:nvPr/>
          </p:nvSpPr>
          <p:spPr>
            <a:xfrm>
              <a:off x="1726859" y="2356377"/>
              <a:ext cx="924658" cy="795514"/>
            </a:xfrm>
            <a:custGeom>
              <a:avLst/>
              <a:gdLst/>
              <a:ahLst/>
              <a:cxnLst/>
              <a:rect l="l" t="t" r="r" b="b"/>
              <a:pathLst>
                <a:path w="52396" h="45078" extrusionOk="0">
                  <a:moveTo>
                    <a:pt x="39766" y="32"/>
                  </a:moveTo>
                  <a:cubicBezTo>
                    <a:pt x="30473" y="32"/>
                    <a:pt x="19559" y="227"/>
                    <a:pt x="10104" y="551"/>
                  </a:cubicBezTo>
                  <a:cubicBezTo>
                    <a:pt x="7934" y="680"/>
                    <a:pt x="5667" y="1004"/>
                    <a:pt x="3465" y="972"/>
                  </a:cubicBezTo>
                  <a:cubicBezTo>
                    <a:pt x="2688" y="4890"/>
                    <a:pt x="1846" y="10201"/>
                    <a:pt x="1457" y="13990"/>
                  </a:cubicBezTo>
                  <a:cubicBezTo>
                    <a:pt x="454" y="24320"/>
                    <a:pt x="0" y="34715"/>
                    <a:pt x="713" y="45077"/>
                  </a:cubicBezTo>
                  <a:cubicBezTo>
                    <a:pt x="13666" y="44915"/>
                    <a:pt x="26651" y="43005"/>
                    <a:pt x="39443" y="42875"/>
                  </a:cubicBezTo>
                  <a:cubicBezTo>
                    <a:pt x="43782" y="42810"/>
                    <a:pt x="48089" y="42810"/>
                    <a:pt x="52396" y="42843"/>
                  </a:cubicBezTo>
                  <a:cubicBezTo>
                    <a:pt x="51910" y="27461"/>
                    <a:pt x="52201" y="14767"/>
                    <a:pt x="51942" y="0"/>
                  </a:cubicBezTo>
                  <a:cubicBezTo>
                    <a:pt x="48251" y="32"/>
                    <a:pt x="44268" y="32"/>
                    <a:pt x="39766" y="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9" name="Google Shape;1699;p47"/>
            <p:cNvSpPr/>
            <p:nvPr/>
          </p:nvSpPr>
          <p:spPr>
            <a:xfrm>
              <a:off x="2713796" y="2355794"/>
              <a:ext cx="923529" cy="786372"/>
            </a:xfrm>
            <a:custGeom>
              <a:avLst/>
              <a:gdLst/>
              <a:ahLst/>
              <a:cxnLst/>
              <a:rect l="l" t="t" r="r" b="b"/>
              <a:pathLst>
                <a:path w="52332" h="44560" extrusionOk="0">
                  <a:moveTo>
                    <a:pt x="50874" y="14023"/>
                  </a:moveTo>
                  <a:cubicBezTo>
                    <a:pt x="50518" y="10299"/>
                    <a:pt x="49708" y="5117"/>
                    <a:pt x="48899" y="1167"/>
                  </a:cubicBezTo>
                  <a:cubicBezTo>
                    <a:pt x="25518" y="98"/>
                    <a:pt x="14961" y="1"/>
                    <a:pt x="1" y="33"/>
                  </a:cubicBezTo>
                  <a:cubicBezTo>
                    <a:pt x="227" y="14832"/>
                    <a:pt x="1" y="27494"/>
                    <a:pt x="454" y="42908"/>
                  </a:cubicBezTo>
                  <a:cubicBezTo>
                    <a:pt x="17584" y="43070"/>
                    <a:pt x="34618" y="43750"/>
                    <a:pt x="51684" y="44560"/>
                  </a:cubicBezTo>
                  <a:cubicBezTo>
                    <a:pt x="52331" y="34391"/>
                    <a:pt x="51878" y="24158"/>
                    <a:pt x="50874" y="140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0" name="Google Shape;1700;p47"/>
            <p:cNvSpPr/>
            <p:nvPr/>
          </p:nvSpPr>
          <p:spPr>
            <a:xfrm>
              <a:off x="1753137" y="3124431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A9E3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1" name="Google Shape;1701;p47"/>
            <p:cNvSpPr/>
            <p:nvPr/>
          </p:nvSpPr>
          <p:spPr>
            <a:xfrm>
              <a:off x="2642359" y="2356377"/>
              <a:ext cx="78884" cy="756072"/>
            </a:xfrm>
            <a:custGeom>
              <a:avLst/>
              <a:gdLst/>
              <a:ahLst/>
              <a:cxnLst/>
              <a:rect l="l" t="t" r="r" b="b"/>
              <a:pathLst>
                <a:path w="4470" h="42843" extrusionOk="0">
                  <a:moveTo>
                    <a:pt x="1" y="32"/>
                  </a:moveTo>
                  <a:cubicBezTo>
                    <a:pt x="260" y="14799"/>
                    <a:pt x="1" y="27461"/>
                    <a:pt x="486" y="42843"/>
                  </a:cubicBezTo>
                  <a:lnTo>
                    <a:pt x="4469" y="42843"/>
                  </a:lnTo>
                  <a:cubicBezTo>
                    <a:pt x="3984" y="27428"/>
                    <a:pt x="4243" y="14767"/>
                    <a:pt x="3984" y="0"/>
                  </a:cubicBezTo>
                  <a:close/>
                </a:path>
              </a:pathLst>
            </a:custGeom>
            <a:solidFill>
              <a:srgbClr val="E2B7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2" name="Google Shape;1702;p47"/>
            <p:cNvSpPr/>
            <p:nvPr/>
          </p:nvSpPr>
          <p:spPr>
            <a:xfrm>
              <a:off x="1929153" y="1932325"/>
              <a:ext cx="1505861" cy="383480"/>
            </a:xfrm>
            <a:custGeom>
              <a:avLst/>
              <a:gdLst/>
              <a:ahLst/>
              <a:cxnLst/>
              <a:rect l="l" t="t" r="r" b="b"/>
              <a:pathLst>
                <a:path w="85330" h="21730" extrusionOk="0">
                  <a:moveTo>
                    <a:pt x="84747" y="616"/>
                  </a:moveTo>
                  <a:cubicBezTo>
                    <a:pt x="74773" y="325"/>
                    <a:pt x="59262" y="1"/>
                    <a:pt x="41839" y="1"/>
                  </a:cubicBezTo>
                  <a:cubicBezTo>
                    <a:pt x="25033" y="1"/>
                    <a:pt x="10234" y="325"/>
                    <a:pt x="584" y="584"/>
                  </a:cubicBezTo>
                  <a:cubicBezTo>
                    <a:pt x="1" y="7546"/>
                    <a:pt x="130" y="14930"/>
                    <a:pt x="1426" y="21730"/>
                  </a:cubicBezTo>
                  <a:lnTo>
                    <a:pt x="83905" y="21730"/>
                  </a:lnTo>
                  <a:cubicBezTo>
                    <a:pt x="85200" y="14930"/>
                    <a:pt x="85330" y="7546"/>
                    <a:pt x="84747" y="61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3" name="Google Shape;1703;p47"/>
            <p:cNvSpPr/>
            <p:nvPr/>
          </p:nvSpPr>
          <p:spPr>
            <a:xfrm>
              <a:off x="1912582" y="1942613"/>
              <a:ext cx="41736" cy="373192"/>
            </a:xfrm>
            <a:custGeom>
              <a:avLst/>
              <a:gdLst/>
              <a:ahLst/>
              <a:cxnLst/>
              <a:rect l="l" t="t" r="r" b="b"/>
              <a:pathLst>
                <a:path w="2365" h="21147" extrusionOk="0">
                  <a:moveTo>
                    <a:pt x="1523" y="1"/>
                  </a:moveTo>
                  <a:lnTo>
                    <a:pt x="551" y="33"/>
                  </a:lnTo>
                  <a:cubicBezTo>
                    <a:pt x="1" y="6996"/>
                    <a:pt x="130" y="14379"/>
                    <a:pt x="1425" y="21147"/>
                  </a:cubicBezTo>
                  <a:lnTo>
                    <a:pt x="2365" y="21147"/>
                  </a:lnTo>
                  <a:cubicBezTo>
                    <a:pt x="1069" y="14347"/>
                    <a:pt x="940" y="6963"/>
                    <a:pt x="1523" y="1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4" name="Google Shape;1704;p47"/>
            <p:cNvSpPr/>
            <p:nvPr/>
          </p:nvSpPr>
          <p:spPr>
            <a:xfrm>
              <a:off x="1537696" y="1943196"/>
              <a:ext cx="400051" cy="372609"/>
            </a:xfrm>
            <a:custGeom>
              <a:avLst/>
              <a:gdLst/>
              <a:ahLst/>
              <a:cxnLst/>
              <a:rect l="l" t="t" r="r" b="b"/>
              <a:pathLst>
                <a:path w="22669" h="21114" extrusionOk="0">
                  <a:moveTo>
                    <a:pt x="21794" y="0"/>
                  </a:moveTo>
                  <a:cubicBezTo>
                    <a:pt x="15058" y="195"/>
                    <a:pt x="11075" y="356"/>
                    <a:pt x="11075" y="356"/>
                  </a:cubicBezTo>
                  <a:cubicBezTo>
                    <a:pt x="2818" y="356"/>
                    <a:pt x="0" y="11464"/>
                    <a:pt x="4016" y="17390"/>
                  </a:cubicBezTo>
                  <a:cubicBezTo>
                    <a:pt x="5635" y="19689"/>
                    <a:pt x="8258" y="21082"/>
                    <a:pt x="11075" y="21114"/>
                  </a:cubicBezTo>
                  <a:lnTo>
                    <a:pt x="22668" y="21114"/>
                  </a:lnTo>
                  <a:cubicBezTo>
                    <a:pt x="21373" y="14346"/>
                    <a:pt x="21244" y="6963"/>
                    <a:pt x="21794" y="0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5" name="Google Shape;1705;p47"/>
            <p:cNvSpPr/>
            <p:nvPr/>
          </p:nvSpPr>
          <p:spPr>
            <a:xfrm>
              <a:off x="3409848" y="1943196"/>
              <a:ext cx="42319" cy="372609"/>
            </a:xfrm>
            <a:custGeom>
              <a:avLst/>
              <a:gdLst/>
              <a:ahLst/>
              <a:cxnLst/>
              <a:rect l="l" t="t" r="r" b="b"/>
              <a:pathLst>
                <a:path w="2398" h="21114" extrusionOk="0">
                  <a:moveTo>
                    <a:pt x="1814" y="33"/>
                  </a:moveTo>
                  <a:lnTo>
                    <a:pt x="843" y="0"/>
                  </a:lnTo>
                  <a:cubicBezTo>
                    <a:pt x="1426" y="6930"/>
                    <a:pt x="1296" y="14314"/>
                    <a:pt x="1" y="21114"/>
                  </a:cubicBezTo>
                  <a:lnTo>
                    <a:pt x="972" y="21114"/>
                  </a:lnTo>
                  <a:cubicBezTo>
                    <a:pt x="2268" y="14346"/>
                    <a:pt x="2397" y="6963"/>
                    <a:pt x="1814" y="33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6" name="Google Shape;1706;p47"/>
            <p:cNvSpPr/>
            <p:nvPr/>
          </p:nvSpPr>
          <p:spPr>
            <a:xfrm>
              <a:off x="3427002" y="1943761"/>
              <a:ext cx="381768" cy="372045"/>
            </a:xfrm>
            <a:custGeom>
              <a:avLst/>
              <a:gdLst/>
              <a:ahLst/>
              <a:cxnLst/>
              <a:rect l="l" t="t" r="r" b="b"/>
              <a:pathLst>
                <a:path w="21633" h="21082" extrusionOk="0">
                  <a:moveTo>
                    <a:pt x="11594" y="324"/>
                  </a:moveTo>
                  <a:cubicBezTo>
                    <a:pt x="11561" y="324"/>
                    <a:pt x="7578" y="163"/>
                    <a:pt x="842" y="1"/>
                  </a:cubicBezTo>
                  <a:cubicBezTo>
                    <a:pt x="1425" y="6931"/>
                    <a:pt x="1296" y="14314"/>
                    <a:pt x="0" y="21082"/>
                  </a:cubicBezTo>
                  <a:lnTo>
                    <a:pt x="11594" y="21082"/>
                  </a:lnTo>
                  <a:cubicBezTo>
                    <a:pt x="16095" y="21082"/>
                    <a:pt x="18977" y="17844"/>
                    <a:pt x="20013" y="13958"/>
                  </a:cubicBezTo>
                  <a:cubicBezTo>
                    <a:pt x="21632" y="7837"/>
                    <a:pt x="18523" y="584"/>
                    <a:pt x="11594" y="324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7" name="Google Shape;1707;p47"/>
            <p:cNvSpPr/>
            <p:nvPr/>
          </p:nvSpPr>
          <p:spPr>
            <a:xfrm>
              <a:off x="1633698" y="2029492"/>
              <a:ext cx="259471" cy="189746"/>
            </a:xfrm>
            <a:custGeom>
              <a:avLst/>
              <a:gdLst/>
              <a:ahLst/>
              <a:cxnLst/>
              <a:rect l="l" t="t" r="r" b="b"/>
              <a:pathLst>
                <a:path w="14703" h="10752" extrusionOk="0">
                  <a:moveTo>
                    <a:pt x="14703" y="5376"/>
                  </a:moveTo>
                  <a:cubicBezTo>
                    <a:pt x="14703" y="8322"/>
                    <a:pt x="12662" y="10751"/>
                    <a:pt x="10201" y="10751"/>
                  </a:cubicBezTo>
                  <a:lnTo>
                    <a:pt x="4470" y="10751"/>
                  </a:lnTo>
                  <a:cubicBezTo>
                    <a:pt x="2008" y="10751"/>
                    <a:pt x="1" y="8322"/>
                    <a:pt x="1" y="5376"/>
                  </a:cubicBezTo>
                  <a:lnTo>
                    <a:pt x="1" y="5376"/>
                  </a:lnTo>
                  <a:cubicBezTo>
                    <a:pt x="1" y="2396"/>
                    <a:pt x="2008" y="0"/>
                    <a:pt x="4470" y="0"/>
                  </a:cubicBezTo>
                  <a:lnTo>
                    <a:pt x="10201" y="0"/>
                  </a:lnTo>
                  <a:cubicBezTo>
                    <a:pt x="12695" y="0"/>
                    <a:pt x="14703" y="2396"/>
                    <a:pt x="14703" y="5376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8" name="Google Shape;1708;p47"/>
            <p:cNvSpPr/>
            <p:nvPr/>
          </p:nvSpPr>
          <p:spPr>
            <a:xfrm>
              <a:off x="3470997" y="2029492"/>
              <a:ext cx="259471" cy="189746"/>
            </a:xfrm>
            <a:custGeom>
              <a:avLst/>
              <a:gdLst/>
              <a:ahLst/>
              <a:cxnLst/>
              <a:rect l="l" t="t" r="r" b="b"/>
              <a:pathLst>
                <a:path w="14703" h="10752" extrusionOk="0">
                  <a:moveTo>
                    <a:pt x="1" y="5376"/>
                  </a:moveTo>
                  <a:cubicBezTo>
                    <a:pt x="1" y="8322"/>
                    <a:pt x="2041" y="10751"/>
                    <a:pt x="4502" y="10751"/>
                  </a:cubicBezTo>
                  <a:lnTo>
                    <a:pt x="10234" y="10751"/>
                  </a:lnTo>
                  <a:cubicBezTo>
                    <a:pt x="12727" y="10751"/>
                    <a:pt x="14703" y="8322"/>
                    <a:pt x="14703" y="5376"/>
                  </a:cubicBezTo>
                  <a:lnTo>
                    <a:pt x="14703" y="5376"/>
                  </a:lnTo>
                  <a:cubicBezTo>
                    <a:pt x="14703" y="2396"/>
                    <a:pt x="12695" y="0"/>
                    <a:pt x="10234" y="0"/>
                  </a:cubicBezTo>
                  <a:lnTo>
                    <a:pt x="4502" y="0"/>
                  </a:lnTo>
                  <a:cubicBezTo>
                    <a:pt x="2041" y="0"/>
                    <a:pt x="1" y="2396"/>
                    <a:pt x="1" y="5376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9" name="Google Shape;1709;p47"/>
            <p:cNvSpPr/>
            <p:nvPr/>
          </p:nvSpPr>
          <p:spPr>
            <a:xfrm>
              <a:off x="1658281" y="2068917"/>
              <a:ext cx="110315" cy="110315"/>
            </a:xfrm>
            <a:custGeom>
              <a:avLst/>
              <a:gdLst/>
              <a:ahLst/>
              <a:cxnLst/>
              <a:rect l="l" t="t" r="r" b="b"/>
              <a:pathLst>
                <a:path w="6251" h="6251" extrusionOk="0">
                  <a:moveTo>
                    <a:pt x="6250" y="3142"/>
                  </a:moveTo>
                  <a:cubicBezTo>
                    <a:pt x="6250" y="4858"/>
                    <a:pt x="4858" y="6250"/>
                    <a:pt x="3141" y="6250"/>
                  </a:cubicBezTo>
                  <a:cubicBezTo>
                    <a:pt x="1425" y="6250"/>
                    <a:pt x="0" y="4858"/>
                    <a:pt x="0" y="3142"/>
                  </a:cubicBezTo>
                  <a:cubicBezTo>
                    <a:pt x="0" y="1393"/>
                    <a:pt x="1425" y="0"/>
                    <a:pt x="3141" y="0"/>
                  </a:cubicBezTo>
                  <a:cubicBezTo>
                    <a:pt x="4858" y="0"/>
                    <a:pt x="6250" y="1393"/>
                    <a:pt x="6250" y="314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0" name="Google Shape;1710;p47"/>
            <p:cNvSpPr/>
            <p:nvPr/>
          </p:nvSpPr>
          <p:spPr>
            <a:xfrm>
              <a:off x="1791432" y="2086052"/>
              <a:ext cx="76590" cy="76608"/>
            </a:xfrm>
            <a:custGeom>
              <a:avLst/>
              <a:gdLst/>
              <a:ahLst/>
              <a:cxnLst/>
              <a:rect l="l" t="t" r="r" b="b"/>
              <a:pathLst>
                <a:path w="4340" h="4341" extrusionOk="0">
                  <a:moveTo>
                    <a:pt x="4340" y="2171"/>
                  </a:moveTo>
                  <a:cubicBezTo>
                    <a:pt x="4340" y="3369"/>
                    <a:pt x="3368" y="4340"/>
                    <a:pt x="2170" y="4340"/>
                  </a:cubicBezTo>
                  <a:cubicBezTo>
                    <a:pt x="972" y="4340"/>
                    <a:pt x="0" y="3369"/>
                    <a:pt x="0" y="2171"/>
                  </a:cubicBezTo>
                  <a:cubicBezTo>
                    <a:pt x="0" y="972"/>
                    <a:pt x="972" y="1"/>
                    <a:pt x="2170" y="1"/>
                  </a:cubicBezTo>
                  <a:cubicBezTo>
                    <a:pt x="3368" y="1"/>
                    <a:pt x="4340" y="972"/>
                    <a:pt x="4340" y="217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1" name="Google Shape;1711;p47"/>
            <p:cNvSpPr/>
            <p:nvPr/>
          </p:nvSpPr>
          <p:spPr>
            <a:xfrm>
              <a:off x="3595588" y="2068917"/>
              <a:ext cx="110315" cy="110315"/>
            </a:xfrm>
            <a:custGeom>
              <a:avLst/>
              <a:gdLst/>
              <a:ahLst/>
              <a:cxnLst/>
              <a:rect l="l" t="t" r="r" b="b"/>
              <a:pathLst>
                <a:path w="6251" h="6251" extrusionOk="0">
                  <a:moveTo>
                    <a:pt x="6250" y="3142"/>
                  </a:moveTo>
                  <a:cubicBezTo>
                    <a:pt x="6250" y="4858"/>
                    <a:pt x="4858" y="6250"/>
                    <a:pt x="3109" y="6250"/>
                  </a:cubicBezTo>
                  <a:cubicBezTo>
                    <a:pt x="1393" y="6250"/>
                    <a:pt x="0" y="4858"/>
                    <a:pt x="0" y="3142"/>
                  </a:cubicBezTo>
                  <a:cubicBezTo>
                    <a:pt x="0" y="1393"/>
                    <a:pt x="1393" y="0"/>
                    <a:pt x="3109" y="0"/>
                  </a:cubicBezTo>
                  <a:cubicBezTo>
                    <a:pt x="4858" y="0"/>
                    <a:pt x="6250" y="1393"/>
                    <a:pt x="6250" y="314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2" name="Google Shape;1712;p47"/>
            <p:cNvSpPr/>
            <p:nvPr/>
          </p:nvSpPr>
          <p:spPr>
            <a:xfrm>
              <a:off x="3496727" y="2086052"/>
              <a:ext cx="76025" cy="76608"/>
            </a:xfrm>
            <a:custGeom>
              <a:avLst/>
              <a:gdLst/>
              <a:ahLst/>
              <a:cxnLst/>
              <a:rect l="l" t="t" r="r" b="b"/>
              <a:pathLst>
                <a:path w="4308" h="4341" extrusionOk="0">
                  <a:moveTo>
                    <a:pt x="4307" y="2171"/>
                  </a:moveTo>
                  <a:cubicBezTo>
                    <a:pt x="4307" y="3369"/>
                    <a:pt x="3336" y="4340"/>
                    <a:pt x="2170" y="4340"/>
                  </a:cubicBezTo>
                  <a:cubicBezTo>
                    <a:pt x="972" y="4340"/>
                    <a:pt x="0" y="3369"/>
                    <a:pt x="0" y="2171"/>
                  </a:cubicBezTo>
                  <a:cubicBezTo>
                    <a:pt x="0" y="972"/>
                    <a:pt x="972" y="1"/>
                    <a:pt x="2170" y="1"/>
                  </a:cubicBezTo>
                  <a:cubicBezTo>
                    <a:pt x="3336" y="1"/>
                    <a:pt x="4307" y="972"/>
                    <a:pt x="4307" y="217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4" name="Google Shape;1714;p47"/>
            <p:cNvSpPr/>
            <p:nvPr/>
          </p:nvSpPr>
          <p:spPr>
            <a:xfrm>
              <a:off x="1985166" y="2020915"/>
              <a:ext cx="1394417" cy="206882"/>
            </a:xfrm>
            <a:custGeom>
              <a:avLst/>
              <a:gdLst/>
              <a:ahLst/>
              <a:cxnLst/>
              <a:rect l="l" t="t" r="r" b="b"/>
              <a:pathLst>
                <a:path w="79015" h="11723" extrusionOk="0">
                  <a:moveTo>
                    <a:pt x="73089" y="11626"/>
                  </a:moveTo>
                  <a:lnTo>
                    <a:pt x="5926" y="11626"/>
                  </a:lnTo>
                  <a:cubicBezTo>
                    <a:pt x="2656" y="11723"/>
                    <a:pt x="0" y="9100"/>
                    <a:pt x="0" y="5862"/>
                  </a:cubicBezTo>
                  <a:cubicBezTo>
                    <a:pt x="0" y="2591"/>
                    <a:pt x="2656" y="0"/>
                    <a:pt x="5926" y="65"/>
                  </a:cubicBezTo>
                  <a:lnTo>
                    <a:pt x="73089" y="65"/>
                  </a:lnTo>
                  <a:cubicBezTo>
                    <a:pt x="76327" y="0"/>
                    <a:pt x="79015" y="2591"/>
                    <a:pt x="79015" y="5862"/>
                  </a:cubicBezTo>
                  <a:cubicBezTo>
                    <a:pt x="79015" y="9100"/>
                    <a:pt x="76327" y="11723"/>
                    <a:pt x="73089" y="11626"/>
                  </a:cubicBezTo>
                  <a:close/>
                  <a:moveTo>
                    <a:pt x="5926" y="875"/>
                  </a:moveTo>
                  <a:cubicBezTo>
                    <a:pt x="3109" y="810"/>
                    <a:pt x="810" y="3044"/>
                    <a:pt x="810" y="5862"/>
                  </a:cubicBezTo>
                  <a:cubicBezTo>
                    <a:pt x="810" y="8647"/>
                    <a:pt x="3109" y="10913"/>
                    <a:pt x="5926" y="10816"/>
                  </a:cubicBezTo>
                  <a:lnTo>
                    <a:pt x="73089" y="10816"/>
                  </a:lnTo>
                  <a:cubicBezTo>
                    <a:pt x="75873" y="10913"/>
                    <a:pt x="78205" y="8647"/>
                    <a:pt x="78205" y="5862"/>
                  </a:cubicBezTo>
                  <a:cubicBezTo>
                    <a:pt x="78205" y="3044"/>
                    <a:pt x="75873" y="810"/>
                    <a:pt x="73089" y="875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5" name="Google Shape;1715;p47"/>
            <p:cNvSpPr/>
            <p:nvPr/>
          </p:nvSpPr>
          <p:spPr>
            <a:xfrm>
              <a:off x="1994872" y="1972914"/>
              <a:ext cx="1375005" cy="27442"/>
            </a:xfrm>
            <a:custGeom>
              <a:avLst/>
              <a:gdLst/>
              <a:ahLst/>
              <a:cxnLst/>
              <a:rect l="l" t="t" r="r" b="b"/>
              <a:pathLst>
                <a:path w="77915" h="1555" extrusionOk="0">
                  <a:moveTo>
                    <a:pt x="77914" y="777"/>
                  </a:moveTo>
                  <a:cubicBezTo>
                    <a:pt x="77882" y="1198"/>
                    <a:pt x="77558" y="1555"/>
                    <a:pt x="77137" y="1555"/>
                  </a:cubicBezTo>
                  <a:lnTo>
                    <a:pt x="778" y="1555"/>
                  </a:lnTo>
                  <a:cubicBezTo>
                    <a:pt x="325" y="1555"/>
                    <a:pt x="1" y="1198"/>
                    <a:pt x="1" y="777"/>
                  </a:cubicBezTo>
                  <a:lnTo>
                    <a:pt x="1" y="777"/>
                  </a:lnTo>
                  <a:cubicBezTo>
                    <a:pt x="1" y="356"/>
                    <a:pt x="325" y="0"/>
                    <a:pt x="778" y="33"/>
                  </a:cubicBezTo>
                  <a:lnTo>
                    <a:pt x="77137" y="33"/>
                  </a:lnTo>
                  <a:cubicBezTo>
                    <a:pt x="77558" y="0"/>
                    <a:pt x="77914" y="356"/>
                    <a:pt x="77914" y="777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6" name="Google Shape;1716;p47"/>
            <p:cNvSpPr/>
            <p:nvPr/>
          </p:nvSpPr>
          <p:spPr>
            <a:xfrm>
              <a:off x="1994872" y="2248356"/>
              <a:ext cx="1375005" cy="26877"/>
            </a:xfrm>
            <a:custGeom>
              <a:avLst/>
              <a:gdLst/>
              <a:ahLst/>
              <a:cxnLst/>
              <a:rect l="l" t="t" r="r" b="b"/>
              <a:pathLst>
                <a:path w="77915" h="1523" extrusionOk="0">
                  <a:moveTo>
                    <a:pt x="77914" y="746"/>
                  </a:moveTo>
                  <a:cubicBezTo>
                    <a:pt x="77914" y="1199"/>
                    <a:pt x="77558" y="1523"/>
                    <a:pt x="77137" y="1523"/>
                  </a:cubicBezTo>
                  <a:lnTo>
                    <a:pt x="778" y="1523"/>
                  </a:lnTo>
                  <a:cubicBezTo>
                    <a:pt x="325" y="1523"/>
                    <a:pt x="1" y="1199"/>
                    <a:pt x="1" y="746"/>
                  </a:cubicBezTo>
                  <a:lnTo>
                    <a:pt x="1" y="746"/>
                  </a:lnTo>
                  <a:cubicBezTo>
                    <a:pt x="1" y="325"/>
                    <a:pt x="325" y="1"/>
                    <a:pt x="778" y="1"/>
                  </a:cubicBezTo>
                  <a:lnTo>
                    <a:pt x="77137" y="1"/>
                  </a:lnTo>
                  <a:cubicBezTo>
                    <a:pt x="77558" y="1"/>
                    <a:pt x="77914" y="325"/>
                    <a:pt x="77914" y="746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6" name="Google Shape;1726;p47"/>
            <p:cNvSpPr/>
            <p:nvPr/>
          </p:nvSpPr>
          <p:spPr>
            <a:xfrm>
              <a:off x="1705718" y="3959934"/>
              <a:ext cx="533766" cy="787520"/>
            </a:xfrm>
            <a:custGeom>
              <a:avLst/>
              <a:gdLst/>
              <a:ahLst/>
              <a:cxnLst/>
              <a:rect l="l" t="t" r="r" b="b"/>
              <a:pathLst>
                <a:path w="30246" h="44625" extrusionOk="0">
                  <a:moveTo>
                    <a:pt x="28691" y="35525"/>
                  </a:moveTo>
                  <a:cubicBezTo>
                    <a:pt x="28367" y="36626"/>
                    <a:pt x="27979" y="37662"/>
                    <a:pt x="27428" y="38666"/>
                  </a:cubicBezTo>
                  <a:cubicBezTo>
                    <a:pt x="26554" y="40285"/>
                    <a:pt x="24967" y="42001"/>
                    <a:pt x="23348" y="42811"/>
                  </a:cubicBezTo>
                  <a:cubicBezTo>
                    <a:pt x="20110" y="44430"/>
                    <a:pt x="15350" y="44624"/>
                    <a:pt x="11885" y="44106"/>
                  </a:cubicBezTo>
                  <a:cubicBezTo>
                    <a:pt x="7869" y="43459"/>
                    <a:pt x="4404" y="40965"/>
                    <a:pt x="2493" y="37403"/>
                  </a:cubicBezTo>
                  <a:cubicBezTo>
                    <a:pt x="874" y="34294"/>
                    <a:pt x="518" y="30700"/>
                    <a:pt x="291" y="27202"/>
                  </a:cubicBezTo>
                  <a:cubicBezTo>
                    <a:pt x="32" y="23608"/>
                    <a:pt x="0" y="20046"/>
                    <a:pt x="130" y="16451"/>
                  </a:cubicBezTo>
                  <a:cubicBezTo>
                    <a:pt x="356" y="12824"/>
                    <a:pt x="777" y="8841"/>
                    <a:pt x="2591" y="5700"/>
                  </a:cubicBezTo>
                  <a:cubicBezTo>
                    <a:pt x="4793" y="1879"/>
                    <a:pt x="9197" y="195"/>
                    <a:pt x="13245" y="98"/>
                  </a:cubicBezTo>
                  <a:cubicBezTo>
                    <a:pt x="16515" y="1"/>
                    <a:pt x="20822" y="195"/>
                    <a:pt x="23737" y="1944"/>
                  </a:cubicBezTo>
                  <a:cubicBezTo>
                    <a:pt x="27105" y="3984"/>
                    <a:pt x="28691" y="7967"/>
                    <a:pt x="29242" y="11756"/>
                  </a:cubicBezTo>
                  <a:cubicBezTo>
                    <a:pt x="29987" y="16419"/>
                    <a:pt x="30246" y="21147"/>
                    <a:pt x="29987" y="25842"/>
                  </a:cubicBezTo>
                  <a:cubicBezTo>
                    <a:pt x="29760" y="28886"/>
                    <a:pt x="29566" y="32416"/>
                    <a:pt x="28691" y="35525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7" name="Google Shape;1727;p47"/>
            <p:cNvSpPr/>
            <p:nvPr/>
          </p:nvSpPr>
          <p:spPr>
            <a:xfrm>
              <a:off x="1756578" y="4250253"/>
              <a:ext cx="100026" cy="445758"/>
            </a:xfrm>
            <a:custGeom>
              <a:avLst/>
              <a:gdLst/>
              <a:ahLst/>
              <a:cxnLst/>
              <a:rect l="l" t="t" r="r" b="b"/>
              <a:pathLst>
                <a:path w="5668" h="25259" extrusionOk="0">
                  <a:moveTo>
                    <a:pt x="0" y="0"/>
                  </a:moveTo>
                  <a:lnTo>
                    <a:pt x="162" y="1101"/>
                  </a:lnTo>
                  <a:lnTo>
                    <a:pt x="292" y="2397"/>
                  </a:lnTo>
                  <a:lnTo>
                    <a:pt x="356" y="3174"/>
                  </a:lnTo>
                  <a:lnTo>
                    <a:pt x="486" y="4048"/>
                  </a:lnTo>
                  <a:lnTo>
                    <a:pt x="745" y="5991"/>
                  </a:lnTo>
                  <a:cubicBezTo>
                    <a:pt x="842" y="6671"/>
                    <a:pt x="1004" y="7383"/>
                    <a:pt x="1101" y="8128"/>
                  </a:cubicBezTo>
                  <a:cubicBezTo>
                    <a:pt x="1231" y="8873"/>
                    <a:pt x="1360" y="9650"/>
                    <a:pt x="1522" y="10427"/>
                  </a:cubicBezTo>
                  <a:lnTo>
                    <a:pt x="2008" y="12824"/>
                  </a:lnTo>
                  <a:lnTo>
                    <a:pt x="2558" y="15155"/>
                  </a:lnTo>
                  <a:cubicBezTo>
                    <a:pt x="2720" y="15933"/>
                    <a:pt x="2979" y="16710"/>
                    <a:pt x="3141" y="17422"/>
                  </a:cubicBezTo>
                  <a:cubicBezTo>
                    <a:pt x="3336" y="18135"/>
                    <a:pt x="3530" y="18879"/>
                    <a:pt x="3757" y="19527"/>
                  </a:cubicBezTo>
                  <a:lnTo>
                    <a:pt x="4339" y="21405"/>
                  </a:lnTo>
                  <a:lnTo>
                    <a:pt x="4598" y="22247"/>
                  </a:lnTo>
                  <a:lnTo>
                    <a:pt x="4858" y="22960"/>
                  </a:lnTo>
                  <a:lnTo>
                    <a:pt x="5279" y="24190"/>
                  </a:lnTo>
                  <a:lnTo>
                    <a:pt x="5667" y="25259"/>
                  </a:lnTo>
                  <a:lnTo>
                    <a:pt x="5181" y="24223"/>
                  </a:lnTo>
                  <a:lnTo>
                    <a:pt x="4663" y="23057"/>
                  </a:lnTo>
                  <a:lnTo>
                    <a:pt x="4339" y="22344"/>
                  </a:lnTo>
                  <a:lnTo>
                    <a:pt x="4016" y="21535"/>
                  </a:lnTo>
                  <a:lnTo>
                    <a:pt x="3303" y="19689"/>
                  </a:lnTo>
                  <a:cubicBezTo>
                    <a:pt x="3076" y="19041"/>
                    <a:pt x="2882" y="18329"/>
                    <a:pt x="2655" y="17584"/>
                  </a:cubicBezTo>
                  <a:cubicBezTo>
                    <a:pt x="2396" y="16872"/>
                    <a:pt x="2170" y="16095"/>
                    <a:pt x="2008" y="15317"/>
                  </a:cubicBezTo>
                  <a:lnTo>
                    <a:pt x="1393" y="12953"/>
                  </a:lnTo>
                  <a:lnTo>
                    <a:pt x="939" y="10557"/>
                  </a:lnTo>
                  <a:cubicBezTo>
                    <a:pt x="777" y="9780"/>
                    <a:pt x="680" y="9003"/>
                    <a:pt x="583" y="8225"/>
                  </a:cubicBezTo>
                  <a:cubicBezTo>
                    <a:pt x="453" y="7481"/>
                    <a:pt x="356" y="6768"/>
                    <a:pt x="292" y="6056"/>
                  </a:cubicBezTo>
                  <a:lnTo>
                    <a:pt x="130" y="4080"/>
                  </a:lnTo>
                  <a:lnTo>
                    <a:pt x="65" y="3206"/>
                  </a:lnTo>
                  <a:lnTo>
                    <a:pt x="65" y="2397"/>
                  </a:lnTo>
                  <a:lnTo>
                    <a:pt x="32" y="1101"/>
                  </a:ln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8" name="Google Shape;1728;p47"/>
            <p:cNvSpPr/>
            <p:nvPr/>
          </p:nvSpPr>
          <p:spPr>
            <a:xfrm>
              <a:off x="1829727" y="4199393"/>
              <a:ext cx="58872" cy="416040"/>
            </a:xfrm>
            <a:custGeom>
              <a:avLst/>
              <a:gdLst/>
              <a:ahLst/>
              <a:cxnLst/>
              <a:rect l="l" t="t" r="r" b="b"/>
              <a:pathLst>
                <a:path w="3336" h="23575" extrusionOk="0">
                  <a:moveTo>
                    <a:pt x="97" y="0"/>
                  </a:moveTo>
                  <a:cubicBezTo>
                    <a:pt x="97" y="0"/>
                    <a:pt x="130" y="356"/>
                    <a:pt x="162" y="1036"/>
                  </a:cubicBezTo>
                  <a:lnTo>
                    <a:pt x="227" y="2202"/>
                  </a:lnTo>
                  <a:lnTo>
                    <a:pt x="259" y="2915"/>
                  </a:lnTo>
                  <a:lnTo>
                    <a:pt x="356" y="3724"/>
                  </a:lnTo>
                  <a:lnTo>
                    <a:pt x="518" y="5505"/>
                  </a:lnTo>
                  <a:cubicBezTo>
                    <a:pt x="551" y="6153"/>
                    <a:pt x="680" y="6833"/>
                    <a:pt x="745" y="7513"/>
                  </a:cubicBezTo>
                  <a:cubicBezTo>
                    <a:pt x="810" y="8193"/>
                    <a:pt x="907" y="8905"/>
                    <a:pt x="1036" y="9650"/>
                  </a:cubicBezTo>
                  <a:lnTo>
                    <a:pt x="1328" y="11820"/>
                  </a:lnTo>
                  <a:cubicBezTo>
                    <a:pt x="1587" y="13309"/>
                    <a:pt x="1814" y="14767"/>
                    <a:pt x="2040" y="16127"/>
                  </a:cubicBezTo>
                  <a:lnTo>
                    <a:pt x="2396" y="18135"/>
                  </a:lnTo>
                  <a:lnTo>
                    <a:pt x="2720" y="19916"/>
                  </a:lnTo>
                  <a:lnTo>
                    <a:pt x="3174" y="22571"/>
                  </a:lnTo>
                  <a:cubicBezTo>
                    <a:pt x="3271" y="23219"/>
                    <a:pt x="3336" y="23575"/>
                    <a:pt x="3336" y="23575"/>
                  </a:cubicBezTo>
                  <a:cubicBezTo>
                    <a:pt x="3336" y="23575"/>
                    <a:pt x="3238" y="23219"/>
                    <a:pt x="3044" y="22571"/>
                  </a:cubicBezTo>
                  <a:cubicBezTo>
                    <a:pt x="2882" y="21956"/>
                    <a:pt x="2623" y="21049"/>
                    <a:pt x="2364" y="19980"/>
                  </a:cubicBezTo>
                  <a:cubicBezTo>
                    <a:pt x="2105" y="18879"/>
                    <a:pt x="1814" y="17616"/>
                    <a:pt x="1522" y="16256"/>
                  </a:cubicBezTo>
                  <a:cubicBezTo>
                    <a:pt x="1393" y="15576"/>
                    <a:pt x="1231" y="14864"/>
                    <a:pt x="1134" y="14119"/>
                  </a:cubicBezTo>
                  <a:lnTo>
                    <a:pt x="745" y="11917"/>
                  </a:lnTo>
                  <a:lnTo>
                    <a:pt x="453" y="9715"/>
                  </a:lnTo>
                  <a:cubicBezTo>
                    <a:pt x="356" y="9003"/>
                    <a:pt x="292" y="8258"/>
                    <a:pt x="227" y="7578"/>
                  </a:cubicBezTo>
                  <a:cubicBezTo>
                    <a:pt x="162" y="6865"/>
                    <a:pt x="97" y="6185"/>
                    <a:pt x="65" y="5538"/>
                  </a:cubicBezTo>
                  <a:lnTo>
                    <a:pt x="0" y="3724"/>
                  </a:lnTo>
                  <a:lnTo>
                    <a:pt x="0" y="2915"/>
                  </a:lnTo>
                  <a:lnTo>
                    <a:pt x="32" y="2202"/>
                  </a:lnTo>
                  <a:lnTo>
                    <a:pt x="65" y="1004"/>
                  </a:lnTo>
                  <a:cubicBezTo>
                    <a:pt x="65" y="356"/>
                    <a:pt x="97" y="0"/>
                    <a:pt x="97" y="0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9" name="Google Shape;1729;p47"/>
            <p:cNvSpPr/>
            <p:nvPr/>
          </p:nvSpPr>
          <p:spPr>
            <a:xfrm>
              <a:off x="1894864" y="4237670"/>
              <a:ext cx="46889" cy="436634"/>
            </a:xfrm>
            <a:custGeom>
              <a:avLst/>
              <a:gdLst/>
              <a:ahLst/>
              <a:cxnLst/>
              <a:rect l="l" t="t" r="r" b="b"/>
              <a:pathLst>
                <a:path w="2657" h="24742" extrusionOk="0">
                  <a:moveTo>
                    <a:pt x="1" y="1"/>
                  </a:moveTo>
                  <a:lnTo>
                    <a:pt x="130" y="1069"/>
                  </a:lnTo>
                  <a:cubicBezTo>
                    <a:pt x="195" y="1749"/>
                    <a:pt x="325" y="2689"/>
                    <a:pt x="422" y="3854"/>
                  </a:cubicBezTo>
                  <a:lnTo>
                    <a:pt x="584" y="5733"/>
                  </a:lnTo>
                  <a:cubicBezTo>
                    <a:pt x="648" y="6413"/>
                    <a:pt x="746" y="7093"/>
                    <a:pt x="810" y="7837"/>
                  </a:cubicBezTo>
                  <a:cubicBezTo>
                    <a:pt x="972" y="9295"/>
                    <a:pt x="1134" y="10817"/>
                    <a:pt x="1264" y="12371"/>
                  </a:cubicBezTo>
                  <a:cubicBezTo>
                    <a:pt x="1426" y="13925"/>
                    <a:pt x="1652" y="15480"/>
                    <a:pt x="1814" y="16905"/>
                  </a:cubicBezTo>
                  <a:cubicBezTo>
                    <a:pt x="1879" y="17649"/>
                    <a:pt x="1944" y="18330"/>
                    <a:pt x="2041" y="19010"/>
                  </a:cubicBezTo>
                  <a:lnTo>
                    <a:pt x="2268" y="20888"/>
                  </a:lnTo>
                  <a:cubicBezTo>
                    <a:pt x="2397" y="22021"/>
                    <a:pt x="2494" y="22993"/>
                    <a:pt x="2559" y="23673"/>
                  </a:cubicBezTo>
                  <a:lnTo>
                    <a:pt x="2656" y="24741"/>
                  </a:lnTo>
                  <a:lnTo>
                    <a:pt x="2429" y="23705"/>
                  </a:lnTo>
                  <a:cubicBezTo>
                    <a:pt x="2332" y="23025"/>
                    <a:pt x="2106" y="22086"/>
                    <a:pt x="1911" y="20920"/>
                  </a:cubicBezTo>
                  <a:lnTo>
                    <a:pt x="1588" y="19074"/>
                  </a:lnTo>
                  <a:cubicBezTo>
                    <a:pt x="1458" y="18427"/>
                    <a:pt x="1361" y="17714"/>
                    <a:pt x="1264" y="17002"/>
                  </a:cubicBezTo>
                  <a:cubicBezTo>
                    <a:pt x="1069" y="15545"/>
                    <a:pt x="875" y="13990"/>
                    <a:pt x="681" y="12436"/>
                  </a:cubicBezTo>
                  <a:cubicBezTo>
                    <a:pt x="487" y="10914"/>
                    <a:pt x="389" y="9327"/>
                    <a:pt x="260" y="7870"/>
                  </a:cubicBezTo>
                  <a:cubicBezTo>
                    <a:pt x="227" y="7157"/>
                    <a:pt x="163" y="6445"/>
                    <a:pt x="130" y="5765"/>
                  </a:cubicBezTo>
                  <a:lnTo>
                    <a:pt x="66" y="3887"/>
                  </a:lnTo>
                  <a:cubicBezTo>
                    <a:pt x="33" y="2721"/>
                    <a:pt x="33" y="1749"/>
                    <a:pt x="1" y="1037"/>
                  </a:cubicBezTo>
                  <a:cubicBezTo>
                    <a:pt x="1" y="357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0" name="Google Shape;1730;p47"/>
            <p:cNvSpPr/>
            <p:nvPr/>
          </p:nvSpPr>
          <p:spPr>
            <a:xfrm>
              <a:off x="1977154" y="4201670"/>
              <a:ext cx="20030" cy="478918"/>
            </a:xfrm>
            <a:custGeom>
              <a:avLst/>
              <a:gdLst/>
              <a:ahLst/>
              <a:cxnLst/>
              <a:rect l="l" t="t" r="r" b="b"/>
              <a:pathLst>
                <a:path w="1135" h="27138" extrusionOk="0">
                  <a:moveTo>
                    <a:pt x="33" y="1"/>
                  </a:moveTo>
                  <a:lnTo>
                    <a:pt x="130" y="1166"/>
                  </a:lnTo>
                  <a:cubicBezTo>
                    <a:pt x="195" y="1879"/>
                    <a:pt x="292" y="2947"/>
                    <a:pt x="389" y="4210"/>
                  </a:cubicBezTo>
                  <a:cubicBezTo>
                    <a:pt x="454" y="5506"/>
                    <a:pt x="551" y="6963"/>
                    <a:pt x="649" y="8582"/>
                  </a:cubicBezTo>
                  <a:cubicBezTo>
                    <a:pt x="746" y="10169"/>
                    <a:pt x="810" y="11853"/>
                    <a:pt x="875" y="13569"/>
                  </a:cubicBezTo>
                  <a:cubicBezTo>
                    <a:pt x="940" y="15253"/>
                    <a:pt x="1005" y="16937"/>
                    <a:pt x="1037" y="18556"/>
                  </a:cubicBezTo>
                  <a:cubicBezTo>
                    <a:pt x="1070" y="20143"/>
                    <a:pt x="1102" y="21632"/>
                    <a:pt x="1102" y="22895"/>
                  </a:cubicBezTo>
                  <a:cubicBezTo>
                    <a:pt x="1134" y="24191"/>
                    <a:pt x="1102" y="25227"/>
                    <a:pt x="1102" y="25972"/>
                  </a:cubicBezTo>
                  <a:lnTo>
                    <a:pt x="1102" y="27138"/>
                  </a:lnTo>
                  <a:lnTo>
                    <a:pt x="1005" y="25972"/>
                  </a:lnTo>
                  <a:cubicBezTo>
                    <a:pt x="972" y="25259"/>
                    <a:pt x="843" y="24191"/>
                    <a:pt x="778" y="22895"/>
                  </a:cubicBezTo>
                  <a:cubicBezTo>
                    <a:pt x="713" y="21632"/>
                    <a:pt x="584" y="20143"/>
                    <a:pt x="519" y="18556"/>
                  </a:cubicBezTo>
                  <a:cubicBezTo>
                    <a:pt x="422" y="16969"/>
                    <a:pt x="357" y="15285"/>
                    <a:pt x="260" y="13569"/>
                  </a:cubicBezTo>
                  <a:cubicBezTo>
                    <a:pt x="195" y="11885"/>
                    <a:pt x="163" y="10169"/>
                    <a:pt x="98" y="8582"/>
                  </a:cubicBezTo>
                  <a:cubicBezTo>
                    <a:pt x="66" y="6995"/>
                    <a:pt x="66" y="5506"/>
                    <a:pt x="33" y="4243"/>
                  </a:cubicBezTo>
                  <a:cubicBezTo>
                    <a:pt x="1" y="2947"/>
                    <a:pt x="33" y="1879"/>
                    <a:pt x="33" y="1134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1" name="Google Shape;1731;p47"/>
            <p:cNvSpPr/>
            <p:nvPr/>
          </p:nvSpPr>
          <p:spPr>
            <a:xfrm>
              <a:off x="2058315" y="4194822"/>
              <a:ext cx="21724" cy="473200"/>
            </a:xfrm>
            <a:custGeom>
              <a:avLst/>
              <a:gdLst/>
              <a:ahLst/>
              <a:cxnLst/>
              <a:rect l="l" t="t" r="r" b="b"/>
              <a:pathLst>
                <a:path w="1231" h="26814" extrusionOk="0">
                  <a:moveTo>
                    <a:pt x="0" y="0"/>
                  </a:moveTo>
                  <a:lnTo>
                    <a:pt x="162" y="1166"/>
                  </a:lnTo>
                  <a:cubicBezTo>
                    <a:pt x="227" y="1878"/>
                    <a:pt x="389" y="2915"/>
                    <a:pt x="518" y="4177"/>
                  </a:cubicBezTo>
                  <a:lnTo>
                    <a:pt x="745" y="6185"/>
                  </a:lnTo>
                  <a:cubicBezTo>
                    <a:pt x="842" y="6930"/>
                    <a:pt x="875" y="7675"/>
                    <a:pt x="939" y="8452"/>
                  </a:cubicBezTo>
                  <a:cubicBezTo>
                    <a:pt x="1037" y="10039"/>
                    <a:pt x="1101" y="11690"/>
                    <a:pt x="1198" y="13407"/>
                  </a:cubicBezTo>
                  <a:cubicBezTo>
                    <a:pt x="1198" y="15090"/>
                    <a:pt x="1231" y="16742"/>
                    <a:pt x="1231" y="18329"/>
                  </a:cubicBezTo>
                  <a:lnTo>
                    <a:pt x="1231" y="20596"/>
                  </a:lnTo>
                  <a:lnTo>
                    <a:pt x="1166" y="22636"/>
                  </a:lnTo>
                  <a:cubicBezTo>
                    <a:pt x="1134" y="23899"/>
                    <a:pt x="1069" y="24935"/>
                    <a:pt x="1037" y="25680"/>
                  </a:cubicBezTo>
                  <a:lnTo>
                    <a:pt x="972" y="26813"/>
                  </a:lnTo>
                  <a:lnTo>
                    <a:pt x="939" y="25680"/>
                  </a:lnTo>
                  <a:cubicBezTo>
                    <a:pt x="907" y="24935"/>
                    <a:pt x="842" y="23899"/>
                    <a:pt x="842" y="22636"/>
                  </a:cubicBezTo>
                  <a:cubicBezTo>
                    <a:pt x="842" y="21988"/>
                    <a:pt x="810" y="21308"/>
                    <a:pt x="777" y="20596"/>
                  </a:cubicBezTo>
                  <a:cubicBezTo>
                    <a:pt x="777" y="19883"/>
                    <a:pt x="745" y="19106"/>
                    <a:pt x="713" y="18329"/>
                  </a:cubicBezTo>
                  <a:cubicBezTo>
                    <a:pt x="680" y="16774"/>
                    <a:pt x="648" y="15090"/>
                    <a:pt x="616" y="13407"/>
                  </a:cubicBezTo>
                  <a:cubicBezTo>
                    <a:pt x="551" y="11723"/>
                    <a:pt x="454" y="10071"/>
                    <a:pt x="421" y="8484"/>
                  </a:cubicBezTo>
                  <a:cubicBezTo>
                    <a:pt x="356" y="7707"/>
                    <a:pt x="389" y="6962"/>
                    <a:pt x="324" y="6250"/>
                  </a:cubicBezTo>
                  <a:lnTo>
                    <a:pt x="195" y="4210"/>
                  </a:lnTo>
                  <a:cubicBezTo>
                    <a:pt x="130" y="2947"/>
                    <a:pt x="97" y="1911"/>
                    <a:pt x="65" y="1166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2" name="Google Shape;1732;p47"/>
            <p:cNvSpPr/>
            <p:nvPr/>
          </p:nvSpPr>
          <p:spPr>
            <a:xfrm>
              <a:off x="2138893" y="4247959"/>
              <a:ext cx="25165" cy="379474"/>
            </a:xfrm>
            <a:custGeom>
              <a:avLst/>
              <a:gdLst/>
              <a:ahLst/>
              <a:cxnLst/>
              <a:rect l="l" t="t" r="r" b="b"/>
              <a:pathLst>
                <a:path w="1426" h="21503" extrusionOk="0">
                  <a:moveTo>
                    <a:pt x="486" y="1"/>
                  </a:moveTo>
                  <a:cubicBezTo>
                    <a:pt x="486" y="1"/>
                    <a:pt x="551" y="357"/>
                    <a:pt x="648" y="940"/>
                  </a:cubicBezTo>
                  <a:lnTo>
                    <a:pt x="777" y="1976"/>
                  </a:lnTo>
                  <a:cubicBezTo>
                    <a:pt x="842" y="2397"/>
                    <a:pt x="907" y="2850"/>
                    <a:pt x="972" y="3368"/>
                  </a:cubicBezTo>
                  <a:lnTo>
                    <a:pt x="1134" y="4988"/>
                  </a:lnTo>
                  <a:cubicBezTo>
                    <a:pt x="1198" y="5571"/>
                    <a:pt x="1231" y="6186"/>
                    <a:pt x="1263" y="6801"/>
                  </a:cubicBezTo>
                  <a:cubicBezTo>
                    <a:pt x="1328" y="7449"/>
                    <a:pt x="1360" y="8096"/>
                    <a:pt x="1360" y="8744"/>
                  </a:cubicBezTo>
                  <a:cubicBezTo>
                    <a:pt x="1360" y="9424"/>
                    <a:pt x="1393" y="10104"/>
                    <a:pt x="1425" y="10784"/>
                  </a:cubicBezTo>
                  <a:cubicBezTo>
                    <a:pt x="1425" y="11464"/>
                    <a:pt x="1360" y="12144"/>
                    <a:pt x="1360" y="12792"/>
                  </a:cubicBezTo>
                  <a:cubicBezTo>
                    <a:pt x="1328" y="13472"/>
                    <a:pt x="1263" y="14120"/>
                    <a:pt x="1231" y="14767"/>
                  </a:cubicBezTo>
                  <a:cubicBezTo>
                    <a:pt x="1166" y="15383"/>
                    <a:pt x="1134" y="15998"/>
                    <a:pt x="1037" y="16581"/>
                  </a:cubicBezTo>
                  <a:lnTo>
                    <a:pt x="777" y="18200"/>
                  </a:lnTo>
                  <a:lnTo>
                    <a:pt x="648" y="18912"/>
                  </a:lnTo>
                  <a:lnTo>
                    <a:pt x="486" y="19560"/>
                  </a:lnTo>
                  <a:lnTo>
                    <a:pt x="227" y="20596"/>
                  </a:lnTo>
                  <a:cubicBezTo>
                    <a:pt x="97" y="21179"/>
                    <a:pt x="0" y="21503"/>
                    <a:pt x="0" y="21503"/>
                  </a:cubicBezTo>
                  <a:cubicBezTo>
                    <a:pt x="0" y="21503"/>
                    <a:pt x="33" y="21179"/>
                    <a:pt x="130" y="20596"/>
                  </a:cubicBezTo>
                  <a:lnTo>
                    <a:pt x="259" y="19528"/>
                  </a:lnTo>
                  <a:lnTo>
                    <a:pt x="356" y="18880"/>
                  </a:lnTo>
                  <a:lnTo>
                    <a:pt x="421" y="18167"/>
                  </a:lnTo>
                  <a:lnTo>
                    <a:pt x="583" y="16548"/>
                  </a:lnTo>
                  <a:cubicBezTo>
                    <a:pt x="648" y="15965"/>
                    <a:pt x="648" y="15350"/>
                    <a:pt x="680" y="14735"/>
                  </a:cubicBezTo>
                  <a:cubicBezTo>
                    <a:pt x="713" y="14087"/>
                    <a:pt x="745" y="13440"/>
                    <a:pt x="745" y="12792"/>
                  </a:cubicBezTo>
                  <a:cubicBezTo>
                    <a:pt x="745" y="12112"/>
                    <a:pt x="777" y="11432"/>
                    <a:pt x="810" y="10752"/>
                  </a:cubicBezTo>
                  <a:cubicBezTo>
                    <a:pt x="810" y="10072"/>
                    <a:pt x="810" y="9392"/>
                    <a:pt x="810" y="8744"/>
                  </a:cubicBezTo>
                  <a:cubicBezTo>
                    <a:pt x="810" y="8064"/>
                    <a:pt x="777" y="7416"/>
                    <a:pt x="745" y="6769"/>
                  </a:cubicBezTo>
                  <a:cubicBezTo>
                    <a:pt x="745" y="6153"/>
                    <a:pt x="745" y="5538"/>
                    <a:pt x="713" y="4955"/>
                  </a:cubicBezTo>
                  <a:lnTo>
                    <a:pt x="648" y="3336"/>
                  </a:lnTo>
                  <a:cubicBezTo>
                    <a:pt x="616" y="2332"/>
                    <a:pt x="551" y="1490"/>
                    <a:pt x="551" y="907"/>
                  </a:cubicBezTo>
                  <a:cubicBezTo>
                    <a:pt x="518" y="357"/>
                    <a:pt x="486" y="1"/>
                    <a:pt x="486" y="1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3" name="Google Shape;1733;p47"/>
            <p:cNvSpPr/>
            <p:nvPr/>
          </p:nvSpPr>
          <p:spPr>
            <a:xfrm>
              <a:off x="3125265" y="3960516"/>
              <a:ext cx="533766" cy="786937"/>
            </a:xfrm>
            <a:custGeom>
              <a:avLst/>
              <a:gdLst/>
              <a:ahLst/>
              <a:cxnLst/>
              <a:rect l="l" t="t" r="r" b="b"/>
              <a:pathLst>
                <a:path w="30246" h="44592" extrusionOk="0">
                  <a:moveTo>
                    <a:pt x="1555" y="35492"/>
                  </a:moveTo>
                  <a:cubicBezTo>
                    <a:pt x="1846" y="36593"/>
                    <a:pt x="2267" y="37629"/>
                    <a:pt x="2785" y="38633"/>
                  </a:cubicBezTo>
                  <a:cubicBezTo>
                    <a:pt x="3659" y="40252"/>
                    <a:pt x="5279" y="41968"/>
                    <a:pt x="6898" y="42778"/>
                  </a:cubicBezTo>
                  <a:cubicBezTo>
                    <a:pt x="10136" y="44397"/>
                    <a:pt x="14864" y="44591"/>
                    <a:pt x="18361" y="44073"/>
                  </a:cubicBezTo>
                  <a:cubicBezTo>
                    <a:pt x="22344" y="43426"/>
                    <a:pt x="25809" y="40932"/>
                    <a:pt x="27752" y="37370"/>
                  </a:cubicBezTo>
                  <a:cubicBezTo>
                    <a:pt x="29372" y="34261"/>
                    <a:pt x="29728" y="30667"/>
                    <a:pt x="29922" y="27169"/>
                  </a:cubicBezTo>
                  <a:cubicBezTo>
                    <a:pt x="30181" y="23607"/>
                    <a:pt x="30246" y="20013"/>
                    <a:pt x="30084" y="16418"/>
                  </a:cubicBezTo>
                  <a:cubicBezTo>
                    <a:pt x="29890" y="12824"/>
                    <a:pt x="29469" y="8808"/>
                    <a:pt x="27623" y="5667"/>
                  </a:cubicBezTo>
                  <a:cubicBezTo>
                    <a:pt x="25421" y="1846"/>
                    <a:pt x="21017" y="162"/>
                    <a:pt x="17001" y="65"/>
                  </a:cubicBezTo>
                  <a:cubicBezTo>
                    <a:pt x="13731" y="0"/>
                    <a:pt x="9424" y="162"/>
                    <a:pt x="6509" y="1943"/>
                  </a:cubicBezTo>
                  <a:cubicBezTo>
                    <a:pt x="3141" y="3951"/>
                    <a:pt x="1555" y="7934"/>
                    <a:pt x="1004" y="11723"/>
                  </a:cubicBezTo>
                  <a:cubicBezTo>
                    <a:pt x="259" y="16386"/>
                    <a:pt x="0" y="21114"/>
                    <a:pt x="259" y="25809"/>
                  </a:cubicBezTo>
                  <a:cubicBezTo>
                    <a:pt x="486" y="28853"/>
                    <a:pt x="680" y="32383"/>
                    <a:pt x="1555" y="35492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4" name="Google Shape;1734;p47"/>
            <p:cNvSpPr/>
            <p:nvPr/>
          </p:nvSpPr>
          <p:spPr>
            <a:xfrm>
              <a:off x="3508145" y="4250253"/>
              <a:ext cx="99461" cy="445758"/>
            </a:xfrm>
            <a:custGeom>
              <a:avLst/>
              <a:gdLst/>
              <a:ahLst/>
              <a:cxnLst/>
              <a:rect l="l" t="t" r="r" b="b"/>
              <a:pathLst>
                <a:path w="5636" h="25259" extrusionOk="0">
                  <a:moveTo>
                    <a:pt x="5635" y="0"/>
                  </a:moveTo>
                  <a:lnTo>
                    <a:pt x="5635" y="1101"/>
                  </a:lnTo>
                  <a:cubicBezTo>
                    <a:pt x="5635" y="1457"/>
                    <a:pt x="5635" y="1911"/>
                    <a:pt x="5603" y="2397"/>
                  </a:cubicBezTo>
                  <a:lnTo>
                    <a:pt x="5603" y="3206"/>
                  </a:lnTo>
                  <a:lnTo>
                    <a:pt x="5538" y="4080"/>
                  </a:lnTo>
                  <a:lnTo>
                    <a:pt x="5376" y="6056"/>
                  </a:lnTo>
                  <a:cubicBezTo>
                    <a:pt x="5312" y="6768"/>
                    <a:pt x="5182" y="7481"/>
                    <a:pt x="5085" y="8225"/>
                  </a:cubicBezTo>
                  <a:cubicBezTo>
                    <a:pt x="4988" y="9003"/>
                    <a:pt x="4891" y="9780"/>
                    <a:pt x="4729" y="10557"/>
                  </a:cubicBezTo>
                  <a:lnTo>
                    <a:pt x="4243" y="12953"/>
                  </a:lnTo>
                  <a:lnTo>
                    <a:pt x="3660" y="15317"/>
                  </a:lnTo>
                  <a:cubicBezTo>
                    <a:pt x="3498" y="16095"/>
                    <a:pt x="3239" y="16872"/>
                    <a:pt x="3012" y="17584"/>
                  </a:cubicBezTo>
                  <a:cubicBezTo>
                    <a:pt x="2786" y="18329"/>
                    <a:pt x="2591" y="19041"/>
                    <a:pt x="2332" y="19689"/>
                  </a:cubicBezTo>
                  <a:lnTo>
                    <a:pt x="1652" y="21535"/>
                  </a:lnTo>
                  <a:lnTo>
                    <a:pt x="1328" y="22344"/>
                  </a:lnTo>
                  <a:lnTo>
                    <a:pt x="1005" y="23057"/>
                  </a:lnTo>
                  <a:lnTo>
                    <a:pt x="487" y="24223"/>
                  </a:lnTo>
                  <a:lnTo>
                    <a:pt x="1" y="25259"/>
                  </a:lnTo>
                  <a:lnTo>
                    <a:pt x="357" y="24190"/>
                  </a:lnTo>
                  <a:lnTo>
                    <a:pt x="810" y="22960"/>
                  </a:lnTo>
                  <a:lnTo>
                    <a:pt x="1069" y="22247"/>
                  </a:lnTo>
                  <a:lnTo>
                    <a:pt x="1328" y="21405"/>
                  </a:lnTo>
                  <a:lnTo>
                    <a:pt x="1911" y="19527"/>
                  </a:lnTo>
                  <a:cubicBezTo>
                    <a:pt x="2138" y="18879"/>
                    <a:pt x="2300" y="18135"/>
                    <a:pt x="2494" y="17422"/>
                  </a:cubicBezTo>
                  <a:cubicBezTo>
                    <a:pt x="2721" y="16677"/>
                    <a:pt x="2915" y="15933"/>
                    <a:pt x="3110" y="15155"/>
                  </a:cubicBezTo>
                  <a:lnTo>
                    <a:pt x="3660" y="12824"/>
                  </a:lnTo>
                  <a:lnTo>
                    <a:pt x="4146" y="10427"/>
                  </a:lnTo>
                  <a:cubicBezTo>
                    <a:pt x="4308" y="9650"/>
                    <a:pt x="4437" y="8873"/>
                    <a:pt x="4534" y="8128"/>
                  </a:cubicBezTo>
                  <a:cubicBezTo>
                    <a:pt x="4664" y="7383"/>
                    <a:pt x="4826" y="6671"/>
                    <a:pt x="4891" y="5991"/>
                  </a:cubicBezTo>
                  <a:lnTo>
                    <a:pt x="5182" y="4048"/>
                  </a:lnTo>
                  <a:lnTo>
                    <a:pt x="5279" y="3174"/>
                  </a:lnTo>
                  <a:lnTo>
                    <a:pt x="5376" y="2397"/>
                  </a:lnTo>
                  <a:lnTo>
                    <a:pt x="5506" y="1101"/>
                  </a:ln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5" name="Google Shape;1735;p47"/>
            <p:cNvSpPr/>
            <p:nvPr/>
          </p:nvSpPr>
          <p:spPr>
            <a:xfrm>
              <a:off x="3476150" y="4199393"/>
              <a:ext cx="59454" cy="416040"/>
            </a:xfrm>
            <a:custGeom>
              <a:avLst/>
              <a:gdLst/>
              <a:ahLst/>
              <a:cxnLst/>
              <a:rect l="l" t="t" r="r" b="b"/>
              <a:pathLst>
                <a:path w="3369" h="23575" extrusionOk="0">
                  <a:moveTo>
                    <a:pt x="3239" y="0"/>
                  </a:moveTo>
                  <a:cubicBezTo>
                    <a:pt x="3239" y="0"/>
                    <a:pt x="3239" y="356"/>
                    <a:pt x="3271" y="1036"/>
                  </a:cubicBezTo>
                  <a:cubicBezTo>
                    <a:pt x="3271" y="1360"/>
                    <a:pt x="3303" y="1749"/>
                    <a:pt x="3303" y="2202"/>
                  </a:cubicBezTo>
                  <a:cubicBezTo>
                    <a:pt x="3303" y="2429"/>
                    <a:pt x="3336" y="2656"/>
                    <a:pt x="3336" y="2915"/>
                  </a:cubicBezTo>
                  <a:cubicBezTo>
                    <a:pt x="3368" y="3174"/>
                    <a:pt x="3336" y="3465"/>
                    <a:pt x="3303" y="3724"/>
                  </a:cubicBezTo>
                  <a:lnTo>
                    <a:pt x="3271" y="5538"/>
                  </a:lnTo>
                  <a:cubicBezTo>
                    <a:pt x="3239" y="6185"/>
                    <a:pt x="3174" y="6865"/>
                    <a:pt x="3109" y="7578"/>
                  </a:cubicBezTo>
                  <a:cubicBezTo>
                    <a:pt x="3044" y="8290"/>
                    <a:pt x="2980" y="9003"/>
                    <a:pt x="2882" y="9715"/>
                  </a:cubicBezTo>
                  <a:lnTo>
                    <a:pt x="2591" y="11917"/>
                  </a:lnTo>
                  <a:lnTo>
                    <a:pt x="2202" y="14119"/>
                  </a:lnTo>
                  <a:cubicBezTo>
                    <a:pt x="2105" y="14864"/>
                    <a:pt x="1943" y="15576"/>
                    <a:pt x="1814" y="16256"/>
                  </a:cubicBezTo>
                  <a:cubicBezTo>
                    <a:pt x="1522" y="17616"/>
                    <a:pt x="1231" y="18879"/>
                    <a:pt x="972" y="19980"/>
                  </a:cubicBezTo>
                  <a:cubicBezTo>
                    <a:pt x="680" y="21049"/>
                    <a:pt x="421" y="21956"/>
                    <a:pt x="259" y="22603"/>
                  </a:cubicBezTo>
                  <a:cubicBezTo>
                    <a:pt x="97" y="23219"/>
                    <a:pt x="0" y="23575"/>
                    <a:pt x="0" y="23575"/>
                  </a:cubicBezTo>
                  <a:cubicBezTo>
                    <a:pt x="0" y="23575"/>
                    <a:pt x="33" y="23219"/>
                    <a:pt x="162" y="22571"/>
                  </a:cubicBezTo>
                  <a:lnTo>
                    <a:pt x="616" y="19916"/>
                  </a:lnTo>
                  <a:lnTo>
                    <a:pt x="939" y="18135"/>
                  </a:lnTo>
                  <a:lnTo>
                    <a:pt x="1263" y="16127"/>
                  </a:lnTo>
                  <a:cubicBezTo>
                    <a:pt x="1522" y="14767"/>
                    <a:pt x="1749" y="13309"/>
                    <a:pt x="1976" y="11820"/>
                  </a:cubicBezTo>
                  <a:lnTo>
                    <a:pt x="2300" y="9650"/>
                  </a:lnTo>
                  <a:cubicBezTo>
                    <a:pt x="2429" y="8905"/>
                    <a:pt x="2494" y="8193"/>
                    <a:pt x="2591" y="7513"/>
                  </a:cubicBezTo>
                  <a:cubicBezTo>
                    <a:pt x="2656" y="6833"/>
                    <a:pt x="2753" y="6153"/>
                    <a:pt x="2818" y="5505"/>
                  </a:cubicBezTo>
                  <a:lnTo>
                    <a:pt x="2980" y="3724"/>
                  </a:lnTo>
                  <a:lnTo>
                    <a:pt x="3044" y="2915"/>
                  </a:lnTo>
                  <a:cubicBezTo>
                    <a:pt x="3044" y="2656"/>
                    <a:pt x="3077" y="2429"/>
                    <a:pt x="3077" y="2202"/>
                  </a:cubicBezTo>
                  <a:cubicBezTo>
                    <a:pt x="3109" y="1749"/>
                    <a:pt x="3141" y="1360"/>
                    <a:pt x="3174" y="1036"/>
                  </a:cubicBezTo>
                  <a:cubicBezTo>
                    <a:pt x="3206" y="356"/>
                    <a:pt x="3239" y="0"/>
                    <a:pt x="3239" y="0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6" name="Google Shape;1736;p47"/>
            <p:cNvSpPr/>
            <p:nvPr/>
          </p:nvSpPr>
          <p:spPr>
            <a:xfrm>
              <a:off x="3422996" y="4237670"/>
              <a:ext cx="46307" cy="437199"/>
            </a:xfrm>
            <a:custGeom>
              <a:avLst/>
              <a:gdLst/>
              <a:ahLst/>
              <a:cxnLst/>
              <a:rect l="l" t="t" r="r" b="b"/>
              <a:pathLst>
                <a:path w="2624" h="24774" extrusionOk="0">
                  <a:moveTo>
                    <a:pt x="2624" y="1"/>
                  </a:moveTo>
                  <a:lnTo>
                    <a:pt x="2624" y="1069"/>
                  </a:lnTo>
                  <a:cubicBezTo>
                    <a:pt x="2624" y="1717"/>
                    <a:pt x="2624" y="2721"/>
                    <a:pt x="2591" y="3887"/>
                  </a:cubicBezTo>
                  <a:lnTo>
                    <a:pt x="2527" y="5797"/>
                  </a:lnTo>
                  <a:cubicBezTo>
                    <a:pt x="2494" y="6445"/>
                    <a:pt x="2429" y="7157"/>
                    <a:pt x="2365" y="7902"/>
                  </a:cubicBezTo>
                  <a:cubicBezTo>
                    <a:pt x="2268" y="9359"/>
                    <a:pt x="2106" y="10914"/>
                    <a:pt x="1976" y="12468"/>
                  </a:cubicBezTo>
                  <a:cubicBezTo>
                    <a:pt x="1814" y="14023"/>
                    <a:pt x="1555" y="15545"/>
                    <a:pt x="1361" y="17002"/>
                  </a:cubicBezTo>
                  <a:cubicBezTo>
                    <a:pt x="1264" y="17714"/>
                    <a:pt x="1167" y="18427"/>
                    <a:pt x="1069" y="19074"/>
                  </a:cubicBezTo>
                  <a:lnTo>
                    <a:pt x="746" y="20953"/>
                  </a:lnTo>
                  <a:cubicBezTo>
                    <a:pt x="519" y="22086"/>
                    <a:pt x="325" y="23057"/>
                    <a:pt x="195" y="23705"/>
                  </a:cubicBezTo>
                  <a:lnTo>
                    <a:pt x="1" y="24774"/>
                  </a:lnTo>
                  <a:lnTo>
                    <a:pt x="98" y="23705"/>
                  </a:lnTo>
                  <a:cubicBezTo>
                    <a:pt x="163" y="23025"/>
                    <a:pt x="260" y="22054"/>
                    <a:pt x="389" y="20888"/>
                  </a:cubicBezTo>
                  <a:lnTo>
                    <a:pt x="616" y="19010"/>
                  </a:lnTo>
                  <a:cubicBezTo>
                    <a:pt x="713" y="18362"/>
                    <a:pt x="746" y="17649"/>
                    <a:pt x="843" y="16937"/>
                  </a:cubicBezTo>
                  <a:cubicBezTo>
                    <a:pt x="1005" y="15480"/>
                    <a:pt x="1167" y="13925"/>
                    <a:pt x="1361" y="12403"/>
                  </a:cubicBezTo>
                  <a:cubicBezTo>
                    <a:pt x="1555" y="10849"/>
                    <a:pt x="1685" y="9295"/>
                    <a:pt x="1847" y="7837"/>
                  </a:cubicBezTo>
                  <a:cubicBezTo>
                    <a:pt x="1911" y="7125"/>
                    <a:pt x="2008" y="6413"/>
                    <a:pt x="2041" y="5765"/>
                  </a:cubicBezTo>
                  <a:lnTo>
                    <a:pt x="2235" y="3887"/>
                  </a:lnTo>
                  <a:cubicBezTo>
                    <a:pt x="2332" y="2721"/>
                    <a:pt x="2429" y="1749"/>
                    <a:pt x="2527" y="1069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7" name="Google Shape;1737;p47"/>
            <p:cNvSpPr/>
            <p:nvPr/>
          </p:nvSpPr>
          <p:spPr>
            <a:xfrm>
              <a:off x="3367565" y="4201670"/>
              <a:ext cx="19448" cy="479482"/>
            </a:xfrm>
            <a:custGeom>
              <a:avLst/>
              <a:gdLst/>
              <a:ahLst/>
              <a:cxnLst/>
              <a:rect l="l" t="t" r="r" b="b"/>
              <a:pathLst>
                <a:path w="1102" h="27170" extrusionOk="0">
                  <a:moveTo>
                    <a:pt x="1102" y="1"/>
                  </a:moveTo>
                  <a:lnTo>
                    <a:pt x="1102" y="1166"/>
                  </a:lnTo>
                  <a:lnTo>
                    <a:pt x="1102" y="4243"/>
                  </a:lnTo>
                  <a:cubicBezTo>
                    <a:pt x="1102" y="5506"/>
                    <a:pt x="1069" y="6995"/>
                    <a:pt x="1004" y="8582"/>
                  </a:cubicBezTo>
                  <a:cubicBezTo>
                    <a:pt x="972" y="10169"/>
                    <a:pt x="907" y="11885"/>
                    <a:pt x="843" y="13569"/>
                  </a:cubicBezTo>
                  <a:cubicBezTo>
                    <a:pt x="778" y="15285"/>
                    <a:pt x="713" y="16969"/>
                    <a:pt x="616" y="18556"/>
                  </a:cubicBezTo>
                  <a:cubicBezTo>
                    <a:pt x="519" y="20143"/>
                    <a:pt x="422" y="21632"/>
                    <a:pt x="357" y="22928"/>
                  </a:cubicBezTo>
                  <a:cubicBezTo>
                    <a:pt x="260" y="24191"/>
                    <a:pt x="163" y="25259"/>
                    <a:pt x="98" y="26004"/>
                  </a:cubicBezTo>
                  <a:lnTo>
                    <a:pt x="1" y="27170"/>
                  </a:lnTo>
                  <a:lnTo>
                    <a:pt x="1" y="26004"/>
                  </a:lnTo>
                  <a:lnTo>
                    <a:pt x="1" y="22895"/>
                  </a:lnTo>
                  <a:cubicBezTo>
                    <a:pt x="1" y="21632"/>
                    <a:pt x="33" y="20143"/>
                    <a:pt x="65" y="18556"/>
                  </a:cubicBezTo>
                  <a:cubicBezTo>
                    <a:pt x="130" y="16969"/>
                    <a:pt x="195" y="15253"/>
                    <a:pt x="227" y="13569"/>
                  </a:cubicBezTo>
                  <a:cubicBezTo>
                    <a:pt x="292" y="11853"/>
                    <a:pt x="389" y="10169"/>
                    <a:pt x="486" y="8582"/>
                  </a:cubicBezTo>
                  <a:cubicBezTo>
                    <a:pt x="551" y="6995"/>
                    <a:pt x="681" y="5506"/>
                    <a:pt x="745" y="4243"/>
                  </a:cubicBezTo>
                  <a:cubicBezTo>
                    <a:pt x="810" y="2947"/>
                    <a:pt x="907" y="1911"/>
                    <a:pt x="972" y="1166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8" name="Google Shape;1738;p47"/>
            <p:cNvSpPr/>
            <p:nvPr/>
          </p:nvSpPr>
          <p:spPr>
            <a:xfrm>
              <a:off x="3284128" y="4194822"/>
              <a:ext cx="21742" cy="473200"/>
            </a:xfrm>
            <a:custGeom>
              <a:avLst/>
              <a:gdLst/>
              <a:ahLst/>
              <a:cxnLst/>
              <a:rect l="l" t="t" r="r" b="b"/>
              <a:pathLst>
                <a:path w="1232" h="26814" extrusionOk="0">
                  <a:moveTo>
                    <a:pt x="1231" y="0"/>
                  </a:moveTo>
                  <a:lnTo>
                    <a:pt x="1199" y="1166"/>
                  </a:lnTo>
                  <a:cubicBezTo>
                    <a:pt x="1166" y="1911"/>
                    <a:pt x="1134" y="2947"/>
                    <a:pt x="1069" y="4210"/>
                  </a:cubicBezTo>
                  <a:lnTo>
                    <a:pt x="940" y="6218"/>
                  </a:lnTo>
                  <a:cubicBezTo>
                    <a:pt x="875" y="6962"/>
                    <a:pt x="875" y="7707"/>
                    <a:pt x="843" y="8484"/>
                  </a:cubicBezTo>
                  <a:cubicBezTo>
                    <a:pt x="810" y="10071"/>
                    <a:pt x="745" y="11723"/>
                    <a:pt x="648" y="13407"/>
                  </a:cubicBezTo>
                  <a:cubicBezTo>
                    <a:pt x="584" y="15090"/>
                    <a:pt x="584" y="16742"/>
                    <a:pt x="551" y="18329"/>
                  </a:cubicBezTo>
                  <a:cubicBezTo>
                    <a:pt x="551" y="19106"/>
                    <a:pt x="486" y="19883"/>
                    <a:pt x="454" y="20596"/>
                  </a:cubicBezTo>
                  <a:cubicBezTo>
                    <a:pt x="454" y="21308"/>
                    <a:pt x="454" y="21988"/>
                    <a:pt x="422" y="22636"/>
                  </a:cubicBezTo>
                  <a:cubicBezTo>
                    <a:pt x="422" y="23866"/>
                    <a:pt x="357" y="24935"/>
                    <a:pt x="325" y="25647"/>
                  </a:cubicBezTo>
                  <a:lnTo>
                    <a:pt x="292" y="26813"/>
                  </a:lnTo>
                  <a:lnTo>
                    <a:pt x="227" y="25647"/>
                  </a:lnTo>
                  <a:cubicBezTo>
                    <a:pt x="195" y="24935"/>
                    <a:pt x="130" y="23866"/>
                    <a:pt x="98" y="22636"/>
                  </a:cubicBezTo>
                  <a:lnTo>
                    <a:pt x="33" y="20596"/>
                  </a:lnTo>
                  <a:cubicBezTo>
                    <a:pt x="1" y="19883"/>
                    <a:pt x="1" y="19106"/>
                    <a:pt x="33" y="18329"/>
                  </a:cubicBezTo>
                  <a:cubicBezTo>
                    <a:pt x="33" y="16742"/>
                    <a:pt x="33" y="15090"/>
                    <a:pt x="65" y="13407"/>
                  </a:cubicBezTo>
                  <a:cubicBezTo>
                    <a:pt x="163" y="11723"/>
                    <a:pt x="227" y="10039"/>
                    <a:pt x="325" y="8452"/>
                  </a:cubicBezTo>
                  <a:cubicBezTo>
                    <a:pt x="389" y="7675"/>
                    <a:pt x="422" y="6898"/>
                    <a:pt x="519" y="6185"/>
                  </a:cubicBezTo>
                  <a:lnTo>
                    <a:pt x="745" y="4177"/>
                  </a:lnTo>
                  <a:cubicBezTo>
                    <a:pt x="875" y="2915"/>
                    <a:pt x="1005" y="1878"/>
                    <a:pt x="1102" y="1166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9" name="Google Shape;1739;p47"/>
            <p:cNvSpPr/>
            <p:nvPr/>
          </p:nvSpPr>
          <p:spPr>
            <a:xfrm>
              <a:off x="3200126" y="4247959"/>
              <a:ext cx="25730" cy="380056"/>
            </a:xfrm>
            <a:custGeom>
              <a:avLst/>
              <a:gdLst/>
              <a:ahLst/>
              <a:cxnLst/>
              <a:rect l="l" t="t" r="r" b="b"/>
              <a:pathLst>
                <a:path w="1458" h="21536" extrusionOk="0">
                  <a:moveTo>
                    <a:pt x="972" y="1"/>
                  </a:moveTo>
                  <a:cubicBezTo>
                    <a:pt x="972" y="1"/>
                    <a:pt x="972" y="357"/>
                    <a:pt x="939" y="940"/>
                  </a:cubicBezTo>
                  <a:cubicBezTo>
                    <a:pt x="907" y="1523"/>
                    <a:pt x="875" y="2365"/>
                    <a:pt x="842" y="3368"/>
                  </a:cubicBezTo>
                  <a:lnTo>
                    <a:pt x="745" y="4988"/>
                  </a:lnTo>
                  <a:cubicBezTo>
                    <a:pt x="713" y="5571"/>
                    <a:pt x="745" y="6186"/>
                    <a:pt x="713" y="6801"/>
                  </a:cubicBezTo>
                  <a:cubicBezTo>
                    <a:pt x="680" y="7449"/>
                    <a:pt x="648" y="8096"/>
                    <a:pt x="680" y="8744"/>
                  </a:cubicBezTo>
                  <a:cubicBezTo>
                    <a:pt x="680" y="9424"/>
                    <a:pt x="680" y="10104"/>
                    <a:pt x="680" y="10784"/>
                  </a:cubicBezTo>
                  <a:cubicBezTo>
                    <a:pt x="680" y="11464"/>
                    <a:pt x="680" y="12112"/>
                    <a:pt x="713" y="12792"/>
                  </a:cubicBezTo>
                  <a:cubicBezTo>
                    <a:pt x="713" y="13472"/>
                    <a:pt x="745" y="14120"/>
                    <a:pt x="778" y="14735"/>
                  </a:cubicBezTo>
                  <a:cubicBezTo>
                    <a:pt x="810" y="15383"/>
                    <a:pt x="842" y="15998"/>
                    <a:pt x="875" y="16548"/>
                  </a:cubicBezTo>
                  <a:lnTo>
                    <a:pt x="1037" y="18167"/>
                  </a:lnTo>
                  <a:lnTo>
                    <a:pt x="1101" y="18912"/>
                  </a:lnTo>
                  <a:lnTo>
                    <a:pt x="1199" y="19560"/>
                  </a:lnTo>
                  <a:lnTo>
                    <a:pt x="1328" y="20596"/>
                  </a:lnTo>
                  <a:cubicBezTo>
                    <a:pt x="1425" y="21211"/>
                    <a:pt x="1458" y="21535"/>
                    <a:pt x="1458" y="21535"/>
                  </a:cubicBezTo>
                  <a:cubicBezTo>
                    <a:pt x="1458" y="21535"/>
                    <a:pt x="1360" y="21211"/>
                    <a:pt x="1231" y="20629"/>
                  </a:cubicBezTo>
                  <a:lnTo>
                    <a:pt x="972" y="19592"/>
                  </a:lnTo>
                  <a:lnTo>
                    <a:pt x="778" y="18945"/>
                  </a:lnTo>
                  <a:lnTo>
                    <a:pt x="680" y="18232"/>
                  </a:lnTo>
                  <a:lnTo>
                    <a:pt x="421" y="16613"/>
                  </a:lnTo>
                  <a:cubicBezTo>
                    <a:pt x="324" y="16030"/>
                    <a:pt x="292" y="15415"/>
                    <a:pt x="227" y="14800"/>
                  </a:cubicBezTo>
                  <a:cubicBezTo>
                    <a:pt x="162" y="14152"/>
                    <a:pt x="98" y="13504"/>
                    <a:pt x="98" y="12824"/>
                  </a:cubicBezTo>
                  <a:cubicBezTo>
                    <a:pt x="98" y="12177"/>
                    <a:pt x="65" y="11497"/>
                    <a:pt x="33" y="10817"/>
                  </a:cubicBezTo>
                  <a:cubicBezTo>
                    <a:pt x="0" y="10137"/>
                    <a:pt x="65" y="9456"/>
                    <a:pt x="65" y="8776"/>
                  </a:cubicBezTo>
                  <a:cubicBezTo>
                    <a:pt x="98" y="8129"/>
                    <a:pt x="130" y="7449"/>
                    <a:pt x="162" y="6833"/>
                  </a:cubicBezTo>
                  <a:cubicBezTo>
                    <a:pt x="195" y="6186"/>
                    <a:pt x="259" y="5571"/>
                    <a:pt x="292" y="5020"/>
                  </a:cubicBezTo>
                  <a:lnTo>
                    <a:pt x="486" y="3401"/>
                  </a:lnTo>
                  <a:cubicBezTo>
                    <a:pt x="519" y="2883"/>
                    <a:pt x="583" y="2429"/>
                    <a:pt x="648" y="2008"/>
                  </a:cubicBezTo>
                  <a:lnTo>
                    <a:pt x="810" y="972"/>
                  </a:lnTo>
                  <a:cubicBezTo>
                    <a:pt x="907" y="324"/>
                    <a:pt x="972" y="1"/>
                    <a:pt x="972" y="1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0" name="Google Shape;1740;p47"/>
            <p:cNvSpPr/>
            <p:nvPr/>
          </p:nvSpPr>
          <p:spPr>
            <a:xfrm>
              <a:off x="1493683" y="3940504"/>
              <a:ext cx="2377365" cy="576650"/>
            </a:xfrm>
            <a:custGeom>
              <a:avLst/>
              <a:gdLst/>
              <a:ahLst/>
              <a:cxnLst/>
              <a:rect l="l" t="t" r="r" b="b"/>
              <a:pathLst>
                <a:path w="134714" h="32676" extrusionOk="0">
                  <a:moveTo>
                    <a:pt x="134293" y="5506"/>
                  </a:moveTo>
                  <a:cubicBezTo>
                    <a:pt x="133678" y="1"/>
                    <a:pt x="128464" y="1911"/>
                    <a:pt x="128464" y="1911"/>
                  </a:cubicBezTo>
                  <a:lnTo>
                    <a:pt x="6218" y="1911"/>
                  </a:lnTo>
                  <a:cubicBezTo>
                    <a:pt x="6218" y="1911"/>
                    <a:pt x="1037" y="1"/>
                    <a:pt x="422" y="5506"/>
                  </a:cubicBezTo>
                  <a:cubicBezTo>
                    <a:pt x="1" y="9295"/>
                    <a:pt x="681" y="13310"/>
                    <a:pt x="1296" y="17034"/>
                  </a:cubicBezTo>
                  <a:cubicBezTo>
                    <a:pt x="1847" y="20661"/>
                    <a:pt x="2171" y="23770"/>
                    <a:pt x="5668" y="25680"/>
                  </a:cubicBezTo>
                  <a:cubicBezTo>
                    <a:pt x="8161" y="26976"/>
                    <a:pt x="10882" y="27818"/>
                    <a:pt x="13569" y="28562"/>
                  </a:cubicBezTo>
                  <a:cubicBezTo>
                    <a:pt x="25972" y="31865"/>
                    <a:pt x="39152" y="32448"/>
                    <a:pt x="51911" y="32675"/>
                  </a:cubicBezTo>
                  <a:cubicBezTo>
                    <a:pt x="51587" y="30894"/>
                    <a:pt x="51360" y="28724"/>
                    <a:pt x="51749" y="27818"/>
                  </a:cubicBezTo>
                  <a:lnTo>
                    <a:pt x="86366" y="27818"/>
                  </a:lnTo>
                  <a:cubicBezTo>
                    <a:pt x="86755" y="28692"/>
                    <a:pt x="86496" y="30829"/>
                    <a:pt x="86204" y="32610"/>
                  </a:cubicBezTo>
                  <a:lnTo>
                    <a:pt x="88536" y="32545"/>
                  </a:lnTo>
                  <a:cubicBezTo>
                    <a:pt x="99481" y="32222"/>
                    <a:pt x="110621" y="31380"/>
                    <a:pt x="121146" y="28562"/>
                  </a:cubicBezTo>
                  <a:cubicBezTo>
                    <a:pt x="123833" y="27818"/>
                    <a:pt x="126586" y="26976"/>
                    <a:pt x="129047" y="25648"/>
                  </a:cubicBezTo>
                  <a:cubicBezTo>
                    <a:pt x="132577" y="23770"/>
                    <a:pt x="132868" y="20661"/>
                    <a:pt x="133451" y="17034"/>
                  </a:cubicBezTo>
                  <a:cubicBezTo>
                    <a:pt x="134034" y="13310"/>
                    <a:pt x="134714" y="9295"/>
                    <a:pt x="134293" y="550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1" name="Google Shape;1741;p47"/>
            <p:cNvSpPr/>
            <p:nvPr/>
          </p:nvSpPr>
          <p:spPr>
            <a:xfrm>
              <a:off x="2399476" y="4431405"/>
              <a:ext cx="624651" cy="90320"/>
            </a:xfrm>
            <a:custGeom>
              <a:avLst/>
              <a:gdLst/>
              <a:ahLst/>
              <a:cxnLst/>
              <a:rect l="l" t="t" r="r" b="b"/>
              <a:pathLst>
                <a:path w="35396" h="5118" extrusionOk="0">
                  <a:moveTo>
                    <a:pt x="35007" y="1"/>
                  </a:moveTo>
                  <a:lnTo>
                    <a:pt x="389" y="1"/>
                  </a:lnTo>
                  <a:cubicBezTo>
                    <a:pt x="1" y="907"/>
                    <a:pt x="260" y="3077"/>
                    <a:pt x="584" y="4858"/>
                  </a:cubicBezTo>
                  <a:lnTo>
                    <a:pt x="1588" y="4858"/>
                  </a:lnTo>
                  <a:cubicBezTo>
                    <a:pt x="8777" y="4988"/>
                    <a:pt x="14962" y="5052"/>
                    <a:pt x="20370" y="5117"/>
                  </a:cubicBezTo>
                  <a:lnTo>
                    <a:pt x="34845" y="4793"/>
                  </a:lnTo>
                  <a:cubicBezTo>
                    <a:pt x="35169" y="3012"/>
                    <a:pt x="35395" y="875"/>
                    <a:pt x="3500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2" name="Google Shape;1742;p47"/>
            <p:cNvSpPr/>
            <p:nvPr/>
          </p:nvSpPr>
          <p:spPr>
            <a:xfrm>
              <a:off x="1473688" y="3194156"/>
              <a:ext cx="2416790" cy="1038961"/>
            </a:xfrm>
            <a:custGeom>
              <a:avLst/>
              <a:gdLst/>
              <a:ahLst/>
              <a:cxnLst/>
              <a:rect l="l" t="t" r="r" b="b"/>
              <a:pathLst>
                <a:path w="136948" h="58873" extrusionOk="0">
                  <a:moveTo>
                    <a:pt x="131896" y="17746"/>
                  </a:moveTo>
                  <a:cubicBezTo>
                    <a:pt x="130730" y="8744"/>
                    <a:pt x="127557" y="2591"/>
                    <a:pt x="117907" y="1425"/>
                  </a:cubicBezTo>
                  <a:cubicBezTo>
                    <a:pt x="110944" y="583"/>
                    <a:pt x="95433" y="227"/>
                    <a:pt x="81573" y="98"/>
                  </a:cubicBezTo>
                  <a:lnTo>
                    <a:pt x="81573" y="33"/>
                  </a:lnTo>
                  <a:cubicBezTo>
                    <a:pt x="81573" y="33"/>
                    <a:pt x="76198" y="1"/>
                    <a:pt x="68490" y="33"/>
                  </a:cubicBezTo>
                  <a:cubicBezTo>
                    <a:pt x="60783" y="33"/>
                    <a:pt x="55375" y="33"/>
                    <a:pt x="55375" y="33"/>
                  </a:cubicBezTo>
                  <a:lnTo>
                    <a:pt x="55375" y="98"/>
                  </a:lnTo>
                  <a:cubicBezTo>
                    <a:pt x="41515" y="227"/>
                    <a:pt x="26004" y="583"/>
                    <a:pt x="19042" y="1425"/>
                  </a:cubicBezTo>
                  <a:cubicBezTo>
                    <a:pt x="9392" y="2591"/>
                    <a:pt x="6218" y="8744"/>
                    <a:pt x="5052" y="17746"/>
                  </a:cubicBezTo>
                  <a:cubicBezTo>
                    <a:pt x="3595" y="28854"/>
                    <a:pt x="1" y="43458"/>
                    <a:pt x="9910" y="51910"/>
                  </a:cubicBezTo>
                  <a:cubicBezTo>
                    <a:pt x="18038" y="58873"/>
                    <a:pt x="31315" y="56703"/>
                    <a:pt x="41386" y="56703"/>
                  </a:cubicBezTo>
                  <a:lnTo>
                    <a:pt x="95563" y="56703"/>
                  </a:lnTo>
                  <a:cubicBezTo>
                    <a:pt x="105634" y="56703"/>
                    <a:pt x="118911" y="58873"/>
                    <a:pt x="127071" y="51910"/>
                  </a:cubicBezTo>
                  <a:cubicBezTo>
                    <a:pt x="136948" y="43458"/>
                    <a:pt x="133353" y="28854"/>
                    <a:pt x="131896" y="17746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3" name="Google Shape;1743;p47"/>
            <p:cNvSpPr/>
            <p:nvPr/>
          </p:nvSpPr>
          <p:spPr>
            <a:xfrm>
              <a:off x="2032602" y="3005575"/>
              <a:ext cx="1317262" cy="500059"/>
            </a:xfrm>
            <a:custGeom>
              <a:avLst/>
              <a:gdLst/>
              <a:ahLst/>
              <a:cxnLst/>
              <a:rect l="l" t="t" r="r" b="b"/>
              <a:pathLst>
                <a:path w="74643" h="28336" extrusionOk="0">
                  <a:moveTo>
                    <a:pt x="12467" y="26878"/>
                  </a:moveTo>
                  <a:cubicBezTo>
                    <a:pt x="5149" y="25486"/>
                    <a:pt x="0" y="22636"/>
                    <a:pt x="3562" y="16904"/>
                  </a:cubicBezTo>
                  <a:cubicBezTo>
                    <a:pt x="7999" y="9780"/>
                    <a:pt x="18782" y="4372"/>
                    <a:pt x="26781" y="2623"/>
                  </a:cubicBezTo>
                  <a:cubicBezTo>
                    <a:pt x="38827" y="0"/>
                    <a:pt x="53043" y="907"/>
                    <a:pt x="63114" y="8711"/>
                  </a:cubicBezTo>
                  <a:cubicBezTo>
                    <a:pt x="66612" y="11399"/>
                    <a:pt x="74643" y="19818"/>
                    <a:pt x="69591" y="23834"/>
                  </a:cubicBezTo>
                  <a:cubicBezTo>
                    <a:pt x="65284" y="27267"/>
                    <a:pt x="59585" y="27720"/>
                    <a:pt x="54306" y="27882"/>
                  </a:cubicBezTo>
                  <a:cubicBezTo>
                    <a:pt x="48283" y="28011"/>
                    <a:pt x="42227" y="28076"/>
                    <a:pt x="36204" y="28173"/>
                  </a:cubicBezTo>
                  <a:cubicBezTo>
                    <a:pt x="28335" y="28238"/>
                    <a:pt x="20239" y="28335"/>
                    <a:pt x="12467" y="26878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4" name="Google Shape;1744;p47"/>
            <p:cNvSpPr/>
            <p:nvPr/>
          </p:nvSpPr>
          <p:spPr>
            <a:xfrm>
              <a:off x="2675501" y="3032999"/>
              <a:ext cx="13747" cy="437199"/>
            </a:xfrm>
            <a:custGeom>
              <a:avLst/>
              <a:gdLst/>
              <a:ahLst/>
              <a:cxnLst/>
              <a:rect l="l" t="t" r="r" b="b"/>
              <a:pathLst>
                <a:path w="779" h="24774" extrusionOk="0">
                  <a:moveTo>
                    <a:pt x="389" y="1"/>
                  </a:moveTo>
                  <a:cubicBezTo>
                    <a:pt x="389" y="1"/>
                    <a:pt x="519" y="1555"/>
                    <a:pt x="616" y="3854"/>
                  </a:cubicBezTo>
                  <a:cubicBezTo>
                    <a:pt x="681" y="5020"/>
                    <a:pt x="713" y="6380"/>
                    <a:pt x="746" y="7837"/>
                  </a:cubicBezTo>
                  <a:cubicBezTo>
                    <a:pt x="746" y="8550"/>
                    <a:pt x="778" y="9327"/>
                    <a:pt x="778" y="10072"/>
                  </a:cubicBezTo>
                  <a:cubicBezTo>
                    <a:pt x="778" y="10849"/>
                    <a:pt x="778" y="11626"/>
                    <a:pt x="778" y="12371"/>
                  </a:cubicBezTo>
                  <a:lnTo>
                    <a:pt x="778" y="14702"/>
                  </a:lnTo>
                  <a:cubicBezTo>
                    <a:pt x="778" y="15447"/>
                    <a:pt x="746" y="16224"/>
                    <a:pt x="746" y="16937"/>
                  </a:cubicBezTo>
                  <a:cubicBezTo>
                    <a:pt x="713" y="18394"/>
                    <a:pt x="681" y="19754"/>
                    <a:pt x="616" y="20920"/>
                  </a:cubicBezTo>
                  <a:cubicBezTo>
                    <a:pt x="519" y="23219"/>
                    <a:pt x="389" y="24773"/>
                    <a:pt x="389" y="24773"/>
                  </a:cubicBezTo>
                  <a:cubicBezTo>
                    <a:pt x="389" y="24773"/>
                    <a:pt x="260" y="23219"/>
                    <a:pt x="163" y="20920"/>
                  </a:cubicBezTo>
                  <a:cubicBezTo>
                    <a:pt x="98" y="19754"/>
                    <a:pt x="66" y="18394"/>
                    <a:pt x="33" y="16937"/>
                  </a:cubicBezTo>
                  <a:cubicBezTo>
                    <a:pt x="33" y="16224"/>
                    <a:pt x="1" y="15447"/>
                    <a:pt x="1" y="14702"/>
                  </a:cubicBezTo>
                  <a:lnTo>
                    <a:pt x="1" y="12371"/>
                  </a:lnTo>
                  <a:lnTo>
                    <a:pt x="1" y="10072"/>
                  </a:lnTo>
                  <a:cubicBezTo>
                    <a:pt x="1" y="9327"/>
                    <a:pt x="33" y="8550"/>
                    <a:pt x="33" y="7837"/>
                  </a:cubicBezTo>
                  <a:cubicBezTo>
                    <a:pt x="66" y="6380"/>
                    <a:pt x="98" y="5020"/>
                    <a:pt x="163" y="3854"/>
                  </a:cubicBezTo>
                  <a:cubicBezTo>
                    <a:pt x="260" y="1555"/>
                    <a:pt x="389" y="1"/>
                    <a:pt x="38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5" name="Google Shape;1745;p47"/>
            <p:cNvSpPr/>
            <p:nvPr/>
          </p:nvSpPr>
          <p:spPr>
            <a:xfrm>
              <a:off x="2097175" y="3456469"/>
              <a:ext cx="1170400" cy="764084"/>
            </a:xfrm>
            <a:custGeom>
              <a:avLst/>
              <a:gdLst/>
              <a:ahLst/>
              <a:cxnLst/>
              <a:rect l="l" t="t" r="r" b="b"/>
              <a:pathLst>
                <a:path w="66321" h="43297" extrusionOk="0">
                  <a:moveTo>
                    <a:pt x="66321" y="36334"/>
                  </a:moveTo>
                  <a:cubicBezTo>
                    <a:pt x="66321" y="40188"/>
                    <a:pt x="63082" y="43296"/>
                    <a:pt x="59099" y="43296"/>
                  </a:cubicBezTo>
                  <a:lnTo>
                    <a:pt x="7222" y="43296"/>
                  </a:lnTo>
                  <a:cubicBezTo>
                    <a:pt x="3239" y="43296"/>
                    <a:pt x="0" y="40188"/>
                    <a:pt x="0" y="36334"/>
                  </a:cubicBezTo>
                  <a:lnTo>
                    <a:pt x="0" y="6963"/>
                  </a:lnTo>
                  <a:cubicBezTo>
                    <a:pt x="0" y="3141"/>
                    <a:pt x="3239" y="0"/>
                    <a:pt x="7222" y="0"/>
                  </a:cubicBezTo>
                  <a:lnTo>
                    <a:pt x="59099" y="0"/>
                  </a:lnTo>
                  <a:cubicBezTo>
                    <a:pt x="63082" y="0"/>
                    <a:pt x="66321" y="3141"/>
                    <a:pt x="66321" y="69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6" name="Google Shape;1746;p47"/>
            <p:cNvSpPr/>
            <p:nvPr/>
          </p:nvSpPr>
          <p:spPr>
            <a:xfrm>
              <a:off x="2226901" y="3545624"/>
              <a:ext cx="910381" cy="68013"/>
            </a:xfrm>
            <a:custGeom>
              <a:avLst/>
              <a:gdLst/>
              <a:ahLst/>
              <a:cxnLst/>
              <a:rect l="l" t="t" r="r" b="b"/>
              <a:pathLst>
                <a:path w="51587" h="3854" extrusionOk="0">
                  <a:moveTo>
                    <a:pt x="51586" y="1943"/>
                  </a:moveTo>
                  <a:cubicBezTo>
                    <a:pt x="51586" y="3012"/>
                    <a:pt x="50712" y="3854"/>
                    <a:pt x="49676" y="3854"/>
                  </a:cubicBezTo>
                  <a:lnTo>
                    <a:pt x="1943" y="3854"/>
                  </a:lnTo>
                  <a:cubicBezTo>
                    <a:pt x="875" y="3854"/>
                    <a:pt x="0" y="3012"/>
                    <a:pt x="0" y="1943"/>
                  </a:cubicBezTo>
                  <a:lnTo>
                    <a:pt x="0" y="1943"/>
                  </a:lnTo>
                  <a:cubicBezTo>
                    <a:pt x="0" y="874"/>
                    <a:pt x="875" y="0"/>
                    <a:pt x="1943" y="0"/>
                  </a:cubicBezTo>
                  <a:lnTo>
                    <a:pt x="49676" y="0"/>
                  </a:lnTo>
                  <a:cubicBezTo>
                    <a:pt x="50712" y="0"/>
                    <a:pt x="51586" y="874"/>
                    <a:pt x="51586" y="1943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7" name="Google Shape;1747;p47"/>
            <p:cNvSpPr/>
            <p:nvPr/>
          </p:nvSpPr>
          <p:spPr>
            <a:xfrm>
              <a:off x="2226901" y="3655903"/>
              <a:ext cx="910381" cy="68031"/>
            </a:xfrm>
            <a:custGeom>
              <a:avLst/>
              <a:gdLst/>
              <a:ahLst/>
              <a:cxnLst/>
              <a:rect l="l" t="t" r="r" b="b"/>
              <a:pathLst>
                <a:path w="51587" h="3855" extrusionOk="0">
                  <a:moveTo>
                    <a:pt x="51586" y="1944"/>
                  </a:moveTo>
                  <a:cubicBezTo>
                    <a:pt x="51586" y="3013"/>
                    <a:pt x="50712" y="3854"/>
                    <a:pt x="49676" y="3854"/>
                  </a:cubicBezTo>
                  <a:lnTo>
                    <a:pt x="1943" y="3854"/>
                  </a:lnTo>
                  <a:cubicBezTo>
                    <a:pt x="875" y="3854"/>
                    <a:pt x="0" y="3013"/>
                    <a:pt x="0" y="1944"/>
                  </a:cubicBezTo>
                  <a:lnTo>
                    <a:pt x="0" y="1944"/>
                  </a:lnTo>
                  <a:cubicBezTo>
                    <a:pt x="0" y="875"/>
                    <a:pt x="875" y="1"/>
                    <a:pt x="1943" y="1"/>
                  </a:cubicBezTo>
                  <a:lnTo>
                    <a:pt x="49676" y="1"/>
                  </a:lnTo>
                  <a:cubicBezTo>
                    <a:pt x="50712" y="1"/>
                    <a:pt x="51586" y="875"/>
                    <a:pt x="51586" y="1944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8" name="Google Shape;1748;p47"/>
            <p:cNvSpPr/>
            <p:nvPr/>
          </p:nvSpPr>
          <p:spPr>
            <a:xfrm>
              <a:off x="2226901" y="3758206"/>
              <a:ext cx="910381" cy="67449"/>
            </a:xfrm>
            <a:custGeom>
              <a:avLst/>
              <a:gdLst/>
              <a:ahLst/>
              <a:cxnLst/>
              <a:rect l="l" t="t" r="r" b="b"/>
              <a:pathLst>
                <a:path w="51587" h="3822" extrusionOk="0">
                  <a:moveTo>
                    <a:pt x="51586" y="1911"/>
                  </a:moveTo>
                  <a:cubicBezTo>
                    <a:pt x="51586" y="2980"/>
                    <a:pt x="50712" y="3822"/>
                    <a:pt x="49676" y="3822"/>
                  </a:cubicBezTo>
                  <a:lnTo>
                    <a:pt x="1943" y="3822"/>
                  </a:lnTo>
                  <a:cubicBezTo>
                    <a:pt x="875" y="3822"/>
                    <a:pt x="0" y="2980"/>
                    <a:pt x="0" y="1911"/>
                  </a:cubicBezTo>
                  <a:lnTo>
                    <a:pt x="0" y="1911"/>
                  </a:lnTo>
                  <a:cubicBezTo>
                    <a:pt x="0" y="842"/>
                    <a:pt x="875" y="0"/>
                    <a:pt x="1943" y="0"/>
                  </a:cubicBezTo>
                  <a:lnTo>
                    <a:pt x="49676" y="0"/>
                  </a:lnTo>
                  <a:cubicBezTo>
                    <a:pt x="50712" y="0"/>
                    <a:pt x="51586" y="842"/>
                    <a:pt x="51586" y="1911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9" name="Google Shape;1749;p47"/>
            <p:cNvSpPr/>
            <p:nvPr/>
          </p:nvSpPr>
          <p:spPr>
            <a:xfrm>
              <a:off x="2226901" y="3859926"/>
              <a:ext cx="910381" cy="68031"/>
            </a:xfrm>
            <a:custGeom>
              <a:avLst/>
              <a:gdLst/>
              <a:ahLst/>
              <a:cxnLst/>
              <a:rect l="l" t="t" r="r" b="b"/>
              <a:pathLst>
                <a:path w="51587" h="3855" extrusionOk="0">
                  <a:moveTo>
                    <a:pt x="51586" y="1911"/>
                  </a:moveTo>
                  <a:cubicBezTo>
                    <a:pt x="51586" y="2980"/>
                    <a:pt x="50712" y="3854"/>
                    <a:pt x="49676" y="3854"/>
                  </a:cubicBezTo>
                  <a:lnTo>
                    <a:pt x="1943" y="3854"/>
                  </a:lnTo>
                  <a:cubicBezTo>
                    <a:pt x="875" y="3854"/>
                    <a:pt x="0" y="2980"/>
                    <a:pt x="0" y="1911"/>
                  </a:cubicBezTo>
                  <a:lnTo>
                    <a:pt x="0" y="1911"/>
                  </a:lnTo>
                  <a:cubicBezTo>
                    <a:pt x="0" y="843"/>
                    <a:pt x="875" y="1"/>
                    <a:pt x="1943" y="1"/>
                  </a:cubicBezTo>
                  <a:lnTo>
                    <a:pt x="49676" y="1"/>
                  </a:lnTo>
                  <a:cubicBezTo>
                    <a:pt x="50712" y="1"/>
                    <a:pt x="51586" y="843"/>
                    <a:pt x="51586" y="1911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0" name="Google Shape;1750;p47"/>
            <p:cNvSpPr/>
            <p:nvPr/>
          </p:nvSpPr>
          <p:spPr>
            <a:xfrm>
              <a:off x="2226901" y="3966217"/>
              <a:ext cx="910381" cy="67466"/>
            </a:xfrm>
            <a:custGeom>
              <a:avLst/>
              <a:gdLst/>
              <a:ahLst/>
              <a:cxnLst/>
              <a:rect l="l" t="t" r="r" b="b"/>
              <a:pathLst>
                <a:path w="51587" h="3823" extrusionOk="0">
                  <a:moveTo>
                    <a:pt x="51586" y="1911"/>
                  </a:moveTo>
                  <a:cubicBezTo>
                    <a:pt x="51586" y="2980"/>
                    <a:pt x="50712" y="3822"/>
                    <a:pt x="49676" y="3822"/>
                  </a:cubicBezTo>
                  <a:lnTo>
                    <a:pt x="1943" y="3822"/>
                  </a:lnTo>
                  <a:cubicBezTo>
                    <a:pt x="875" y="3822"/>
                    <a:pt x="0" y="2980"/>
                    <a:pt x="0" y="1911"/>
                  </a:cubicBezTo>
                  <a:lnTo>
                    <a:pt x="0" y="1911"/>
                  </a:lnTo>
                  <a:cubicBezTo>
                    <a:pt x="0" y="843"/>
                    <a:pt x="875" y="1"/>
                    <a:pt x="1943" y="1"/>
                  </a:cubicBezTo>
                  <a:lnTo>
                    <a:pt x="49676" y="1"/>
                  </a:lnTo>
                  <a:cubicBezTo>
                    <a:pt x="50712" y="1"/>
                    <a:pt x="51586" y="843"/>
                    <a:pt x="51586" y="1911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1" name="Google Shape;1751;p47"/>
            <p:cNvSpPr/>
            <p:nvPr/>
          </p:nvSpPr>
          <p:spPr>
            <a:xfrm>
              <a:off x="2226901" y="4067954"/>
              <a:ext cx="910381" cy="67449"/>
            </a:xfrm>
            <a:custGeom>
              <a:avLst/>
              <a:gdLst/>
              <a:ahLst/>
              <a:cxnLst/>
              <a:rect l="l" t="t" r="r" b="b"/>
              <a:pathLst>
                <a:path w="51587" h="3822" extrusionOk="0">
                  <a:moveTo>
                    <a:pt x="51586" y="1911"/>
                  </a:moveTo>
                  <a:cubicBezTo>
                    <a:pt x="51586" y="2979"/>
                    <a:pt x="50712" y="3821"/>
                    <a:pt x="49676" y="3821"/>
                  </a:cubicBezTo>
                  <a:lnTo>
                    <a:pt x="1943" y="3821"/>
                  </a:lnTo>
                  <a:cubicBezTo>
                    <a:pt x="875" y="3821"/>
                    <a:pt x="0" y="2979"/>
                    <a:pt x="0" y="1911"/>
                  </a:cubicBezTo>
                  <a:lnTo>
                    <a:pt x="0" y="1911"/>
                  </a:lnTo>
                  <a:cubicBezTo>
                    <a:pt x="0" y="842"/>
                    <a:pt x="875" y="0"/>
                    <a:pt x="1943" y="0"/>
                  </a:cubicBezTo>
                  <a:lnTo>
                    <a:pt x="49676" y="0"/>
                  </a:lnTo>
                  <a:cubicBezTo>
                    <a:pt x="50712" y="0"/>
                    <a:pt x="51586" y="842"/>
                    <a:pt x="51586" y="1911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2" name="Google Shape;1752;p47"/>
            <p:cNvSpPr/>
            <p:nvPr/>
          </p:nvSpPr>
          <p:spPr>
            <a:xfrm>
              <a:off x="3617877" y="3623343"/>
              <a:ext cx="77155" cy="500624"/>
            </a:xfrm>
            <a:custGeom>
              <a:avLst/>
              <a:gdLst/>
              <a:ahLst/>
              <a:cxnLst/>
              <a:rect l="l" t="t" r="r" b="b"/>
              <a:pathLst>
                <a:path w="4372" h="28368" extrusionOk="0">
                  <a:moveTo>
                    <a:pt x="4113" y="0"/>
                  </a:moveTo>
                  <a:cubicBezTo>
                    <a:pt x="4113" y="0"/>
                    <a:pt x="4145" y="453"/>
                    <a:pt x="4210" y="1231"/>
                  </a:cubicBezTo>
                  <a:cubicBezTo>
                    <a:pt x="4242" y="2040"/>
                    <a:pt x="4307" y="3174"/>
                    <a:pt x="4340" y="4534"/>
                  </a:cubicBezTo>
                  <a:cubicBezTo>
                    <a:pt x="4372" y="5894"/>
                    <a:pt x="4372" y="7481"/>
                    <a:pt x="4340" y="9164"/>
                  </a:cubicBezTo>
                  <a:cubicBezTo>
                    <a:pt x="4307" y="10006"/>
                    <a:pt x="4275" y="10881"/>
                    <a:pt x="4210" y="11787"/>
                  </a:cubicBezTo>
                  <a:cubicBezTo>
                    <a:pt x="4145" y="12662"/>
                    <a:pt x="4081" y="13569"/>
                    <a:pt x="4016" y="14475"/>
                  </a:cubicBezTo>
                  <a:cubicBezTo>
                    <a:pt x="3919" y="15382"/>
                    <a:pt x="3789" y="16289"/>
                    <a:pt x="3627" y="17163"/>
                  </a:cubicBezTo>
                  <a:cubicBezTo>
                    <a:pt x="3465" y="18070"/>
                    <a:pt x="3303" y="18912"/>
                    <a:pt x="3141" y="19754"/>
                  </a:cubicBezTo>
                  <a:cubicBezTo>
                    <a:pt x="2980" y="20596"/>
                    <a:pt x="2753" y="21373"/>
                    <a:pt x="2526" y="22150"/>
                  </a:cubicBezTo>
                  <a:lnTo>
                    <a:pt x="2202" y="23219"/>
                  </a:lnTo>
                  <a:cubicBezTo>
                    <a:pt x="2073" y="23575"/>
                    <a:pt x="1943" y="23899"/>
                    <a:pt x="1846" y="24223"/>
                  </a:cubicBezTo>
                  <a:cubicBezTo>
                    <a:pt x="1717" y="24546"/>
                    <a:pt x="1619" y="24870"/>
                    <a:pt x="1490" y="25162"/>
                  </a:cubicBezTo>
                  <a:lnTo>
                    <a:pt x="1134" y="25971"/>
                  </a:lnTo>
                  <a:lnTo>
                    <a:pt x="842" y="26684"/>
                  </a:lnTo>
                  <a:lnTo>
                    <a:pt x="551" y="27267"/>
                  </a:lnTo>
                  <a:cubicBezTo>
                    <a:pt x="195" y="27979"/>
                    <a:pt x="0" y="28368"/>
                    <a:pt x="0" y="28368"/>
                  </a:cubicBezTo>
                  <a:cubicBezTo>
                    <a:pt x="0" y="28368"/>
                    <a:pt x="130" y="27947"/>
                    <a:pt x="389" y="27202"/>
                  </a:cubicBezTo>
                  <a:lnTo>
                    <a:pt x="616" y="26586"/>
                  </a:lnTo>
                  <a:lnTo>
                    <a:pt x="842" y="25842"/>
                  </a:lnTo>
                  <a:cubicBezTo>
                    <a:pt x="1037" y="25324"/>
                    <a:pt x="1198" y="24741"/>
                    <a:pt x="1393" y="24093"/>
                  </a:cubicBezTo>
                  <a:cubicBezTo>
                    <a:pt x="1458" y="23769"/>
                    <a:pt x="1587" y="23413"/>
                    <a:pt x="1652" y="23057"/>
                  </a:cubicBezTo>
                  <a:lnTo>
                    <a:pt x="1911" y="21988"/>
                  </a:lnTo>
                  <a:cubicBezTo>
                    <a:pt x="2008" y="21600"/>
                    <a:pt x="2105" y="21211"/>
                    <a:pt x="2170" y="20822"/>
                  </a:cubicBezTo>
                  <a:lnTo>
                    <a:pt x="2429" y="19592"/>
                  </a:lnTo>
                  <a:cubicBezTo>
                    <a:pt x="2591" y="18782"/>
                    <a:pt x="2720" y="17908"/>
                    <a:pt x="2850" y="17034"/>
                  </a:cubicBezTo>
                  <a:cubicBezTo>
                    <a:pt x="2947" y="16159"/>
                    <a:pt x="3077" y="15285"/>
                    <a:pt x="3174" y="14378"/>
                  </a:cubicBezTo>
                  <a:cubicBezTo>
                    <a:pt x="3271" y="13504"/>
                    <a:pt x="3368" y="12597"/>
                    <a:pt x="3433" y="11723"/>
                  </a:cubicBezTo>
                  <a:cubicBezTo>
                    <a:pt x="3498" y="10848"/>
                    <a:pt x="3562" y="9974"/>
                    <a:pt x="3595" y="9132"/>
                  </a:cubicBezTo>
                  <a:cubicBezTo>
                    <a:pt x="3660" y="8290"/>
                    <a:pt x="3692" y="7481"/>
                    <a:pt x="3724" y="6703"/>
                  </a:cubicBezTo>
                  <a:cubicBezTo>
                    <a:pt x="3757" y="5926"/>
                    <a:pt x="3822" y="5181"/>
                    <a:pt x="3822" y="4501"/>
                  </a:cubicBezTo>
                  <a:lnTo>
                    <a:pt x="4016" y="1231"/>
                  </a:lnTo>
                  <a:cubicBezTo>
                    <a:pt x="4081" y="453"/>
                    <a:pt x="4113" y="0"/>
                    <a:pt x="41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3" name="Google Shape;1753;p47"/>
            <p:cNvSpPr/>
            <p:nvPr/>
          </p:nvSpPr>
          <p:spPr>
            <a:xfrm>
              <a:off x="1669135" y="3623343"/>
              <a:ext cx="77173" cy="500624"/>
            </a:xfrm>
            <a:custGeom>
              <a:avLst/>
              <a:gdLst/>
              <a:ahLst/>
              <a:cxnLst/>
              <a:rect l="l" t="t" r="r" b="b"/>
              <a:pathLst>
                <a:path w="4373" h="28368" extrusionOk="0">
                  <a:moveTo>
                    <a:pt x="260" y="0"/>
                  </a:moveTo>
                  <a:cubicBezTo>
                    <a:pt x="260" y="0"/>
                    <a:pt x="292" y="453"/>
                    <a:pt x="357" y="1231"/>
                  </a:cubicBezTo>
                  <a:lnTo>
                    <a:pt x="519" y="4501"/>
                  </a:lnTo>
                  <a:lnTo>
                    <a:pt x="616" y="6703"/>
                  </a:lnTo>
                  <a:lnTo>
                    <a:pt x="745" y="9132"/>
                  </a:lnTo>
                  <a:cubicBezTo>
                    <a:pt x="810" y="9974"/>
                    <a:pt x="875" y="10848"/>
                    <a:pt x="940" y="11723"/>
                  </a:cubicBezTo>
                  <a:cubicBezTo>
                    <a:pt x="1004" y="12597"/>
                    <a:pt x="1102" y="13504"/>
                    <a:pt x="1166" y="14378"/>
                  </a:cubicBezTo>
                  <a:cubicBezTo>
                    <a:pt x="1263" y="15285"/>
                    <a:pt x="1361" y="16192"/>
                    <a:pt x="1522" y="17034"/>
                  </a:cubicBezTo>
                  <a:cubicBezTo>
                    <a:pt x="1652" y="17908"/>
                    <a:pt x="1782" y="18782"/>
                    <a:pt x="1911" y="19592"/>
                  </a:cubicBezTo>
                  <a:lnTo>
                    <a:pt x="2170" y="20822"/>
                  </a:lnTo>
                  <a:cubicBezTo>
                    <a:pt x="2267" y="21211"/>
                    <a:pt x="2332" y="21600"/>
                    <a:pt x="2429" y="21988"/>
                  </a:cubicBezTo>
                  <a:lnTo>
                    <a:pt x="2688" y="23057"/>
                  </a:lnTo>
                  <a:cubicBezTo>
                    <a:pt x="2785" y="23413"/>
                    <a:pt x="2883" y="23769"/>
                    <a:pt x="2980" y="24093"/>
                  </a:cubicBezTo>
                  <a:cubicBezTo>
                    <a:pt x="3142" y="24741"/>
                    <a:pt x="3336" y="25324"/>
                    <a:pt x="3498" y="25842"/>
                  </a:cubicBezTo>
                  <a:lnTo>
                    <a:pt x="3725" y="26586"/>
                  </a:lnTo>
                  <a:lnTo>
                    <a:pt x="3951" y="27202"/>
                  </a:lnTo>
                  <a:cubicBezTo>
                    <a:pt x="4210" y="27947"/>
                    <a:pt x="4372" y="28368"/>
                    <a:pt x="4372" y="28368"/>
                  </a:cubicBezTo>
                  <a:cubicBezTo>
                    <a:pt x="4372" y="28368"/>
                    <a:pt x="4146" y="27979"/>
                    <a:pt x="3789" y="27267"/>
                  </a:cubicBezTo>
                  <a:lnTo>
                    <a:pt x="3530" y="26684"/>
                  </a:lnTo>
                  <a:lnTo>
                    <a:pt x="3206" y="25971"/>
                  </a:lnTo>
                  <a:lnTo>
                    <a:pt x="2850" y="25162"/>
                  </a:lnTo>
                  <a:cubicBezTo>
                    <a:pt x="2753" y="24870"/>
                    <a:pt x="2656" y="24546"/>
                    <a:pt x="2526" y="24223"/>
                  </a:cubicBezTo>
                  <a:cubicBezTo>
                    <a:pt x="2397" y="23899"/>
                    <a:pt x="2267" y="23575"/>
                    <a:pt x="2170" y="23219"/>
                  </a:cubicBezTo>
                  <a:lnTo>
                    <a:pt x="1846" y="22150"/>
                  </a:lnTo>
                  <a:cubicBezTo>
                    <a:pt x="1587" y="21405"/>
                    <a:pt x="1425" y="20596"/>
                    <a:pt x="1231" y="19754"/>
                  </a:cubicBezTo>
                  <a:cubicBezTo>
                    <a:pt x="1004" y="18912"/>
                    <a:pt x="842" y="18070"/>
                    <a:pt x="713" y="17163"/>
                  </a:cubicBezTo>
                  <a:cubicBezTo>
                    <a:pt x="583" y="16289"/>
                    <a:pt x="454" y="15382"/>
                    <a:pt x="357" y="14475"/>
                  </a:cubicBezTo>
                  <a:cubicBezTo>
                    <a:pt x="227" y="13569"/>
                    <a:pt x="195" y="12662"/>
                    <a:pt x="130" y="11787"/>
                  </a:cubicBezTo>
                  <a:cubicBezTo>
                    <a:pt x="98" y="10881"/>
                    <a:pt x="65" y="10006"/>
                    <a:pt x="33" y="9164"/>
                  </a:cubicBezTo>
                  <a:cubicBezTo>
                    <a:pt x="0" y="7481"/>
                    <a:pt x="0" y="5894"/>
                    <a:pt x="33" y="4534"/>
                  </a:cubicBezTo>
                  <a:cubicBezTo>
                    <a:pt x="65" y="3174"/>
                    <a:pt x="130" y="2040"/>
                    <a:pt x="162" y="1231"/>
                  </a:cubicBezTo>
                  <a:cubicBezTo>
                    <a:pt x="195" y="453"/>
                    <a:pt x="260" y="0"/>
                    <a:pt x="2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4" name="Google Shape;1754;p47"/>
            <p:cNvSpPr/>
            <p:nvPr/>
          </p:nvSpPr>
          <p:spPr>
            <a:xfrm>
              <a:off x="1529119" y="3379314"/>
              <a:ext cx="412051" cy="412051"/>
            </a:xfrm>
            <a:custGeom>
              <a:avLst/>
              <a:gdLst/>
              <a:ahLst/>
              <a:cxnLst/>
              <a:rect l="l" t="t" r="r" b="b"/>
              <a:pathLst>
                <a:path w="23349" h="23349" extrusionOk="0">
                  <a:moveTo>
                    <a:pt x="23349" y="11691"/>
                  </a:moveTo>
                  <a:cubicBezTo>
                    <a:pt x="23349" y="18135"/>
                    <a:pt x="18135" y="23349"/>
                    <a:pt x="11659" y="23349"/>
                  </a:cubicBezTo>
                  <a:cubicBezTo>
                    <a:pt x="5214" y="23349"/>
                    <a:pt x="1" y="18135"/>
                    <a:pt x="1" y="11691"/>
                  </a:cubicBezTo>
                  <a:cubicBezTo>
                    <a:pt x="1" y="5247"/>
                    <a:pt x="5214" y="1"/>
                    <a:pt x="11659" y="1"/>
                  </a:cubicBezTo>
                  <a:cubicBezTo>
                    <a:pt x="18135" y="1"/>
                    <a:pt x="23349" y="5247"/>
                    <a:pt x="23349" y="11691"/>
                  </a:cubicBezTo>
                  <a:close/>
                </a:path>
              </a:pathLst>
            </a:custGeom>
            <a:solidFill>
              <a:srgbClr val="F7DA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5" name="Google Shape;1755;p47"/>
            <p:cNvSpPr/>
            <p:nvPr/>
          </p:nvSpPr>
          <p:spPr>
            <a:xfrm>
              <a:off x="1537131" y="3387891"/>
              <a:ext cx="395480" cy="395480"/>
            </a:xfrm>
            <a:custGeom>
              <a:avLst/>
              <a:gdLst/>
              <a:ahLst/>
              <a:cxnLst/>
              <a:rect l="l" t="t" r="r" b="b"/>
              <a:pathLst>
                <a:path w="22410" h="22410" extrusionOk="0">
                  <a:moveTo>
                    <a:pt x="22409" y="11205"/>
                  </a:moveTo>
                  <a:cubicBezTo>
                    <a:pt x="22409" y="17390"/>
                    <a:pt x="17422" y="22409"/>
                    <a:pt x="11205" y="22409"/>
                  </a:cubicBezTo>
                  <a:cubicBezTo>
                    <a:pt x="5019" y="22409"/>
                    <a:pt x="0" y="17390"/>
                    <a:pt x="0" y="11205"/>
                  </a:cubicBezTo>
                  <a:cubicBezTo>
                    <a:pt x="0" y="5020"/>
                    <a:pt x="5019" y="0"/>
                    <a:pt x="11205" y="0"/>
                  </a:cubicBezTo>
                  <a:cubicBezTo>
                    <a:pt x="17422" y="0"/>
                    <a:pt x="22409" y="5020"/>
                    <a:pt x="22409" y="11205"/>
                  </a:cubicBezTo>
                  <a:close/>
                </a:path>
              </a:pathLst>
            </a:custGeom>
            <a:solidFill>
              <a:srgbClr val="F7DB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6" name="Google Shape;1756;p47"/>
            <p:cNvSpPr/>
            <p:nvPr/>
          </p:nvSpPr>
          <p:spPr>
            <a:xfrm>
              <a:off x="1545690" y="3395885"/>
              <a:ext cx="378909" cy="379474"/>
            </a:xfrm>
            <a:custGeom>
              <a:avLst/>
              <a:gdLst/>
              <a:ahLst/>
              <a:cxnLst/>
              <a:rect l="l" t="t" r="r" b="b"/>
              <a:pathLst>
                <a:path w="21471" h="21503" extrusionOk="0">
                  <a:moveTo>
                    <a:pt x="21471" y="10752"/>
                  </a:moveTo>
                  <a:cubicBezTo>
                    <a:pt x="21471" y="16678"/>
                    <a:pt x="16678" y="21503"/>
                    <a:pt x="10720" y="21503"/>
                  </a:cubicBezTo>
                  <a:cubicBezTo>
                    <a:pt x="4793" y="21503"/>
                    <a:pt x="1" y="16678"/>
                    <a:pt x="1" y="10752"/>
                  </a:cubicBezTo>
                  <a:cubicBezTo>
                    <a:pt x="1" y="4826"/>
                    <a:pt x="4793" y="1"/>
                    <a:pt x="10720" y="1"/>
                  </a:cubicBezTo>
                  <a:cubicBezTo>
                    <a:pt x="16678" y="1"/>
                    <a:pt x="21471" y="4826"/>
                    <a:pt x="21471" y="10752"/>
                  </a:cubicBezTo>
                  <a:close/>
                </a:path>
              </a:pathLst>
            </a:custGeom>
            <a:solidFill>
              <a:srgbClr val="F8DC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7" name="Google Shape;1757;p47"/>
            <p:cNvSpPr/>
            <p:nvPr/>
          </p:nvSpPr>
          <p:spPr>
            <a:xfrm>
              <a:off x="1553702" y="3404462"/>
              <a:ext cx="362903" cy="362338"/>
            </a:xfrm>
            <a:custGeom>
              <a:avLst/>
              <a:gdLst/>
              <a:ahLst/>
              <a:cxnLst/>
              <a:rect l="l" t="t" r="r" b="b"/>
              <a:pathLst>
                <a:path w="20564" h="20532" extrusionOk="0">
                  <a:moveTo>
                    <a:pt x="20563" y="10266"/>
                  </a:moveTo>
                  <a:cubicBezTo>
                    <a:pt x="20563" y="15933"/>
                    <a:pt x="15965" y="20531"/>
                    <a:pt x="10266" y="20531"/>
                  </a:cubicBezTo>
                  <a:cubicBezTo>
                    <a:pt x="4599" y="20531"/>
                    <a:pt x="0" y="15933"/>
                    <a:pt x="0" y="10266"/>
                  </a:cubicBezTo>
                  <a:cubicBezTo>
                    <a:pt x="0" y="4599"/>
                    <a:pt x="4599" y="0"/>
                    <a:pt x="10266" y="0"/>
                  </a:cubicBezTo>
                  <a:cubicBezTo>
                    <a:pt x="15965" y="0"/>
                    <a:pt x="20563" y="4599"/>
                    <a:pt x="20563" y="10266"/>
                  </a:cubicBezTo>
                  <a:close/>
                </a:path>
              </a:pathLst>
            </a:custGeom>
            <a:solidFill>
              <a:srgbClr val="F8DD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8" name="Google Shape;1758;p47"/>
            <p:cNvSpPr/>
            <p:nvPr/>
          </p:nvSpPr>
          <p:spPr>
            <a:xfrm>
              <a:off x="1562261" y="3412456"/>
              <a:ext cx="345767" cy="346332"/>
            </a:xfrm>
            <a:custGeom>
              <a:avLst/>
              <a:gdLst/>
              <a:ahLst/>
              <a:cxnLst/>
              <a:rect l="l" t="t" r="r" b="b"/>
              <a:pathLst>
                <a:path w="19593" h="19625" extrusionOk="0">
                  <a:moveTo>
                    <a:pt x="19593" y="9813"/>
                  </a:moveTo>
                  <a:cubicBezTo>
                    <a:pt x="19593" y="15221"/>
                    <a:pt x="15221" y="19625"/>
                    <a:pt x="9781" y="19625"/>
                  </a:cubicBezTo>
                  <a:cubicBezTo>
                    <a:pt x="4373" y="19625"/>
                    <a:pt x="1" y="15221"/>
                    <a:pt x="1" y="9813"/>
                  </a:cubicBezTo>
                  <a:cubicBezTo>
                    <a:pt x="1" y="4405"/>
                    <a:pt x="4373" y="1"/>
                    <a:pt x="9781" y="1"/>
                  </a:cubicBezTo>
                  <a:cubicBezTo>
                    <a:pt x="15221" y="1"/>
                    <a:pt x="19593" y="4405"/>
                    <a:pt x="19593" y="9813"/>
                  </a:cubicBezTo>
                  <a:close/>
                </a:path>
              </a:pathLst>
            </a:custGeom>
            <a:solidFill>
              <a:srgbClr val="F8DE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9" name="Google Shape;1759;p47"/>
            <p:cNvSpPr/>
            <p:nvPr/>
          </p:nvSpPr>
          <p:spPr>
            <a:xfrm>
              <a:off x="1570273" y="3421033"/>
              <a:ext cx="329761" cy="329196"/>
            </a:xfrm>
            <a:custGeom>
              <a:avLst/>
              <a:gdLst/>
              <a:ahLst/>
              <a:cxnLst/>
              <a:rect l="l" t="t" r="r" b="b"/>
              <a:pathLst>
                <a:path w="18686" h="18654" extrusionOk="0">
                  <a:moveTo>
                    <a:pt x="18685" y="9327"/>
                  </a:moveTo>
                  <a:cubicBezTo>
                    <a:pt x="18685" y="14476"/>
                    <a:pt x="14508" y="18653"/>
                    <a:pt x="9327" y="18653"/>
                  </a:cubicBezTo>
                  <a:cubicBezTo>
                    <a:pt x="4178" y="18653"/>
                    <a:pt x="0" y="14476"/>
                    <a:pt x="0" y="9327"/>
                  </a:cubicBezTo>
                  <a:cubicBezTo>
                    <a:pt x="0" y="4178"/>
                    <a:pt x="4178" y="1"/>
                    <a:pt x="9327" y="1"/>
                  </a:cubicBezTo>
                  <a:cubicBezTo>
                    <a:pt x="14508" y="1"/>
                    <a:pt x="18685" y="4178"/>
                    <a:pt x="18685" y="9327"/>
                  </a:cubicBezTo>
                  <a:close/>
                </a:path>
              </a:pathLst>
            </a:custGeom>
            <a:solidFill>
              <a:srgbClr val="F9DF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0" name="Google Shape;1760;p47"/>
            <p:cNvSpPr/>
            <p:nvPr/>
          </p:nvSpPr>
          <p:spPr>
            <a:xfrm>
              <a:off x="1578268" y="3429027"/>
              <a:ext cx="313190" cy="313190"/>
            </a:xfrm>
            <a:custGeom>
              <a:avLst/>
              <a:gdLst/>
              <a:ahLst/>
              <a:cxnLst/>
              <a:rect l="l" t="t" r="r" b="b"/>
              <a:pathLst>
                <a:path w="17747" h="17747" extrusionOk="0">
                  <a:moveTo>
                    <a:pt x="17746" y="8874"/>
                  </a:moveTo>
                  <a:cubicBezTo>
                    <a:pt x="17746" y="13764"/>
                    <a:pt x="13796" y="17747"/>
                    <a:pt x="8874" y="17747"/>
                  </a:cubicBezTo>
                  <a:cubicBezTo>
                    <a:pt x="3984" y="17747"/>
                    <a:pt x="1" y="13764"/>
                    <a:pt x="1" y="8874"/>
                  </a:cubicBezTo>
                  <a:cubicBezTo>
                    <a:pt x="1" y="3984"/>
                    <a:pt x="3984" y="1"/>
                    <a:pt x="8874" y="1"/>
                  </a:cubicBezTo>
                  <a:cubicBezTo>
                    <a:pt x="13796" y="1"/>
                    <a:pt x="17746" y="3984"/>
                    <a:pt x="17746" y="8874"/>
                  </a:cubicBezTo>
                  <a:close/>
                </a:path>
              </a:pathLst>
            </a:custGeom>
            <a:solidFill>
              <a:srgbClr val="F9E0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1" name="Google Shape;1761;p47"/>
            <p:cNvSpPr/>
            <p:nvPr/>
          </p:nvSpPr>
          <p:spPr>
            <a:xfrm>
              <a:off x="1586844" y="3437039"/>
              <a:ext cx="296619" cy="296601"/>
            </a:xfrm>
            <a:custGeom>
              <a:avLst/>
              <a:gdLst/>
              <a:ahLst/>
              <a:cxnLst/>
              <a:rect l="l" t="t" r="r" b="b"/>
              <a:pathLst>
                <a:path w="16808" h="16807" extrusionOk="0">
                  <a:moveTo>
                    <a:pt x="16807" y="8420"/>
                  </a:moveTo>
                  <a:cubicBezTo>
                    <a:pt x="16807" y="13051"/>
                    <a:pt x="13051" y="16807"/>
                    <a:pt x="8388" y="16807"/>
                  </a:cubicBezTo>
                  <a:cubicBezTo>
                    <a:pt x="3757" y="16807"/>
                    <a:pt x="0" y="13051"/>
                    <a:pt x="0" y="8420"/>
                  </a:cubicBezTo>
                  <a:cubicBezTo>
                    <a:pt x="0" y="3789"/>
                    <a:pt x="3757" y="0"/>
                    <a:pt x="8388" y="0"/>
                  </a:cubicBezTo>
                  <a:cubicBezTo>
                    <a:pt x="13051" y="0"/>
                    <a:pt x="16807" y="3789"/>
                    <a:pt x="16807" y="8420"/>
                  </a:cubicBezTo>
                  <a:close/>
                </a:path>
              </a:pathLst>
            </a:custGeom>
            <a:solidFill>
              <a:srgbClr val="F9E1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2" name="Google Shape;1762;p47"/>
            <p:cNvSpPr/>
            <p:nvPr/>
          </p:nvSpPr>
          <p:spPr>
            <a:xfrm>
              <a:off x="1594839" y="3445615"/>
              <a:ext cx="280613" cy="280030"/>
            </a:xfrm>
            <a:custGeom>
              <a:avLst/>
              <a:gdLst/>
              <a:ahLst/>
              <a:cxnLst/>
              <a:rect l="l" t="t" r="r" b="b"/>
              <a:pathLst>
                <a:path w="15901" h="15868" extrusionOk="0">
                  <a:moveTo>
                    <a:pt x="15901" y="7934"/>
                  </a:moveTo>
                  <a:cubicBezTo>
                    <a:pt x="15901" y="12306"/>
                    <a:pt x="12339" y="15868"/>
                    <a:pt x="7935" y="15868"/>
                  </a:cubicBezTo>
                  <a:cubicBezTo>
                    <a:pt x="3563" y="15868"/>
                    <a:pt x="1" y="12306"/>
                    <a:pt x="1" y="7934"/>
                  </a:cubicBezTo>
                  <a:cubicBezTo>
                    <a:pt x="1" y="3562"/>
                    <a:pt x="3563" y="0"/>
                    <a:pt x="7935" y="0"/>
                  </a:cubicBezTo>
                  <a:cubicBezTo>
                    <a:pt x="12339" y="0"/>
                    <a:pt x="15901" y="3562"/>
                    <a:pt x="15901" y="7934"/>
                  </a:cubicBezTo>
                  <a:close/>
                </a:path>
              </a:pathLst>
            </a:custGeom>
            <a:solidFill>
              <a:srgbClr val="FAE2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3" name="Google Shape;1763;p47"/>
            <p:cNvSpPr/>
            <p:nvPr/>
          </p:nvSpPr>
          <p:spPr>
            <a:xfrm>
              <a:off x="1603415" y="3453610"/>
              <a:ext cx="263459" cy="264042"/>
            </a:xfrm>
            <a:custGeom>
              <a:avLst/>
              <a:gdLst/>
              <a:ahLst/>
              <a:cxnLst/>
              <a:rect l="l" t="t" r="r" b="b"/>
              <a:pathLst>
                <a:path w="14929" h="14962" extrusionOk="0">
                  <a:moveTo>
                    <a:pt x="14929" y="7481"/>
                  </a:moveTo>
                  <a:cubicBezTo>
                    <a:pt x="14929" y="11593"/>
                    <a:pt x="11594" y="14961"/>
                    <a:pt x="7449" y="14961"/>
                  </a:cubicBezTo>
                  <a:cubicBezTo>
                    <a:pt x="3336" y="14961"/>
                    <a:pt x="0" y="11593"/>
                    <a:pt x="0" y="7481"/>
                  </a:cubicBezTo>
                  <a:cubicBezTo>
                    <a:pt x="0" y="3368"/>
                    <a:pt x="3336" y="0"/>
                    <a:pt x="7449" y="0"/>
                  </a:cubicBezTo>
                  <a:cubicBezTo>
                    <a:pt x="11594" y="0"/>
                    <a:pt x="14929" y="3368"/>
                    <a:pt x="14929" y="7481"/>
                  </a:cubicBezTo>
                  <a:close/>
                </a:path>
              </a:pathLst>
            </a:custGeom>
            <a:solidFill>
              <a:srgbClr val="FAE3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4" name="Google Shape;1764;p47"/>
            <p:cNvSpPr/>
            <p:nvPr/>
          </p:nvSpPr>
          <p:spPr>
            <a:xfrm>
              <a:off x="1611410" y="3462186"/>
              <a:ext cx="247471" cy="246888"/>
            </a:xfrm>
            <a:custGeom>
              <a:avLst/>
              <a:gdLst/>
              <a:ahLst/>
              <a:cxnLst/>
              <a:rect l="l" t="t" r="r" b="b"/>
              <a:pathLst>
                <a:path w="14023" h="13990" extrusionOk="0">
                  <a:moveTo>
                    <a:pt x="14023" y="6995"/>
                  </a:moveTo>
                  <a:cubicBezTo>
                    <a:pt x="14023" y="10848"/>
                    <a:pt x="10881" y="13990"/>
                    <a:pt x="6996" y="13990"/>
                  </a:cubicBezTo>
                  <a:cubicBezTo>
                    <a:pt x="3142" y="13990"/>
                    <a:pt x="1" y="10848"/>
                    <a:pt x="1" y="6995"/>
                  </a:cubicBezTo>
                  <a:cubicBezTo>
                    <a:pt x="1" y="3141"/>
                    <a:pt x="3142" y="0"/>
                    <a:pt x="6996" y="0"/>
                  </a:cubicBezTo>
                  <a:cubicBezTo>
                    <a:pt x="10881" y="0"/>
                    <a:pt x="14023" y="3141"/>
                    <a:pt x="14023" y="6995"/>
                  </a:cubicBezTo>
                  <a:close/>
                </a:path>
              </a:pathLst>
            </a:custGeom>
            <a:solidFill>
              <a:srgbClr val="FAE4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5" name="Google Shape;1765;p47"/>
            <p:cNvSpPr/>
            <p:nvPr/>
          </p:nvSpPr>
          <p:spPr>
            <a:xfrm>
              <a:off x="1619986" y="3470181"/>
              <a:ext cx="230317" cy="230900"/>
            </a:xfrm>
            <a:custGeom>
              <a:avLst/>
              <a:gdLst/>
              <a:ahLst/>
              <a:cxnLst/>
              <a:rect l="l" t="t" r="r" b="b"/>
              <a:pathLst>
                <a:path w="13051" h="13084" extrusionOk="0">
                  <a:moveTo>
                    <a:pt x="13051" y="6542"/>
                  </a:moveTo>
                  <a:cubicBezTo>
                    <a:pt x="13051" y="10136"/>
                    <a:pt x="10136" y="13083"/>
                    <a:pt x="6510" y="13083"/>
                  </a:cubicBezTo>
                  <a:cubicBezTo>
                    <a:pt x="2915" y="13083"/>
                    <a:pt x="1" y="10136"/>
                    <a:pt x="1" y="6542"/>
                  </a:cubicBezTo>
                  <a:cubicBezTo>
                    <a:pt x="1" y="2947"/>
                    <a:pt x="2915" y="0"/>
                    <a:pt x="6510" y="0"/>
                  </a:cubicBezTo>
                  <a:cubicBezTo>
                    <a:pt x="10136" y="0"/>
                    <a:pt x="13051" y="2947"/>
                    <a:pt x="13051" y="6542"/>
                  </a:cubicBezTo>
                  <a:close/>
                </a:path>
              </a:pathLst>
            </a:custGeom>
            <a:solidFill>
              <a:srgbClr val="FBE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6" name="Google Shape;1766;p47"/>
            <p:cNvSpPr/>
            <p:nvPr/>
          </p:nvSpPr>
          <p:spPr>
            <a:xfrm>
              <a:off x="1627981" y="3478175"/>
              <a:ext cx="214329" cy="214329"/>
            </a:xfrm>
            <a:custGeom>
              <a:avLst/>
              <a:gdLst/>
              <a:ahLst/>
              <a:cxnLst/>
              <a:rect l="l" t="t" r="r" b="b"/>
              <a:pathLst>
                <a:path w="12145" h="12145" extrusionOk="0">
                  <a:moveTo>
                    <a:pt x="12145" y="6089"/>
                  </a:moveTo>
                  <a:cubicBezTo>
                    <a:pt x="12145" y="9457"/>
                    <a:pt x="9424" y="12144"/>
                    <a:pt x="6057" y="12144"/>
                  </a:cubicBezTo>
                  <a:cubicBezTo>
                    <a:pt x="2721" y="12144"/>
                    <a:pt x="1" y="9457"/>
                    <a:pt x="1" y="6089"/>
                  </a:cubicBezTo>
                  <a:cubicBezTo>
                    <a:pt x="1" y="2721"/>
                    <a:pt x="2721" y="1"/>
                    <a:pt x="6057" y="1"/>
                  </a:cubicBezTo>
                  <a:cubicBezTo>
                    <a:pt x="9424" y="1"/>
                    <a:pt x="12145" y="2721"/>
                    <a:pt x="12145" y="6089"/>
                  </a:cubicBezTo>
                  <a:close/>
                </a:path>
              </a:pathLst>
            </a:custGeom>
            <a:solidFill>
              <a:srgbClr val="FBE7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7" name="Google Shape;1767;p47"/>
            <p:cNvSpPr/>
            <p:nvPr/>
          </p:nvSpPr>
          <p:spPr>
            <a:xfrm>
              <a:off x="1635993" y="3486752"/>
              <a:ext cx="197740" cy="197758"/>
            </a:xfrm>
            <a:custGeom>
              <a:avLst/>
              <a:gdLst/>
              <a:ahLst/>
              <a:cxnLst/>
              <a:rect l="l" t="t" r="r" b="b"/>
              <a:pathLst>
                <a:path w="11205" h="11206" extrusionOk="0">
                  <a:moveTo>
                    <a:pt x="11205" y="5603"/>
                  </a:moveTo>
                  <a:cubicBezTo>
                    <a:pt x="11205" y="8712"/>
                    <a:pt x="8711" y="11205"/>
                    <a:pt x="5603" y="11205"/>
                  </a:cubicBezTo>
                  <a:cubicBezTo>
                    <a:pt x="2526" y="11205"/>
                    <a:pt x="0" y="8712"/>
                    <a:pt x="0" y="5603"/>
                  </a:cubicBezTo>
                  <a:cubicBezTo>
                    <a:pt x="0" y="2494"/>
                    <a:pt x="2526" y="1"/>
                    <a:pt x="5603" y="1"/>
                  </a:cubicBezTo>
                  <a:cubicBezTo>
                    <a:pt x="8711" y="1"/>
                    <a:pt x="11205" y="2494"/>
                    <a:pt x="11205" y="5603"/>
                  </a:cubicBezTo>
                  <a:close/>
                </a:path>
              </a:pathLst>
            </a:custGeom>
            <a:solidFill>
              <a:srgbClr val="FBE8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8" name="Google Shape;1768;p47"/>
            <p:cNvSpPr/>
            <p:nvPr/>
          </p:nvSpPr>
          <p:spPr>
            <a:xfrm>
              <a:off x="1644569" y="3494746"/>
              <a:ext cx="181169" cy="181752"/>
            </a:xfrm>
            <a:custGeom>
              <a:avLst/>
              <a:gdLst/>
              <a:ahLst/>
              <a:cxnLst/>
              <a:rect l="l" t="t" r="r" b="b"/>
              <a:pathLst>
                <a:path w="10266" h="10299" extrusionOk="0">
                  <a:moveTo>
                    <a:pt x="10265" y="5150"/>
                  </a:moveTo>
                  <a:cubicBezTo>
                    <a:pt x="10265" y="8000"/>
                    <a:pt x="7966" y="10299"/>
                    <a:pt x="5117" y="10299"/>
                  </a:cubicBezTo>
                  <a:cubicBezTo>
                    <a:pt x="2299" y="10299"/>
                    <a:pt x="0" y="8000"/>
                    <a:pt x="0" y="5150"/>
                  </a:cubicBezTo>
                  <a:cubicBezTo>
                    <a:pt x="0" y="2300"/>
                    <a:pt x="2299" y="1"/>
                    <a:pt x="5117" y="1"/>
                  </a:cubicBezTo>
                  <a:cubicBezTo>
                    <a:pt x="7966" y="1"/>
                    <a:pt x="10265" y="2300"/>
                    <a:pt x="10265" y="5150"/>
                  </a:cubicBezTo>
                  <a:close/>
                </a:path>
              </a:pathLst>
            </a:custGeom>
            <a:solidFill>
              <a:srgbClr val="FCE9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9" name="Google Shape;1769;p47"/>
            <p:cNvSpPr/>
            <p:nvPr/>
          </p:nvSpPr>
          <p:spPr>
            <a:xfrm>
              <a:off x="1652564" y="3503323"/>
              <a:ext cx="165181" cy="164598"/>
            </a:xfrm>
            <a:custGeom>
              <a:avLst/>
              <a:gdLst/>
              <a:ahLst/>
              <a:cxnLst/>
              <a:rect l="l" t="t" r="r" b="b"/>
              <a:pathLst>
                <a:path w="9360" h="9327" extrusionOk="0">
                  <a:moveTo>
                    <a:pt x="9359" y="4664"/>
                  </a:moveTo>
                  <a:cubicBezTo>
                    <a:pt x="9359" y="7254"/>
                    <a:pt x="7254" y="9327"/>
                    <a:pt x="4664" y="9327"/>
                  </a:cubicBezTo>
                  <a:cubicBezTo>
                    <a:pt x="2105" y="9327"/>
                    <a:pt x="0" y="7254"/>
                    <a:pt x="0" y="4664"/>
                  </a:cubicBezTo>
                  <a:cubicBezTo>
                    <a:pt x="0" y="2073"/>
                    <a:pt x="2105" y="1"/>
                    <a:pt x="4664" y="1"/>
                  </a:cubicBezTo>
                  <a:cubicBezTo>
                    <a:pt x="7254" y="1"/>
                    <a:pt x="9359" y="2073"/>
                    <a:pt x="9359" y="4664"/>
                  </a:cubicBezTo>
                  <a:close/>
                </a:path>
              </a:pathLst>
            </a:custGeom>
            <a:solidFill>
              <a:srgbClr val="FCEA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0" name="Google Shape;1770;p47"/>
            <p:cNvSpPr/>
            <p:nvPr/>
          </p:nvSpPr>
          <p:spPr>
            <a:xfrm>
              <a:off x="1661140" y="3511335"/>
              <a:ext cx="148027" cy="148592"/>
            </a:xfrm>
            <a:custGeom>
              <a:avLst/>
              <a:gdLst/>
              <a:ahLst/>
              <a:cxnLst/>
              <a:rect l="l" t="t" r="r" b="b"/>
              <a:pathLst>
                <a:path w="8388" h="8420" extrusionOk="0">
                  <a:moveTo>
                    <a:pt x="8387" y="4210"/>
                  </a:moveTo>
                  <a:cubicBezTo>
                    <a:pt x="8387" y="6541"/>
                    <a:pt x="6509" y="8420"/>
                    <a:pt x="4178" y="8420"/>
                  </a:cubicBezTo>
                  <a:cubicBezTo>
                    <a:pt x="1878" y="8420"/>
                    <a:pt x="0" y="6541"/>
                    <a:pt x="0" y="4210"/>
                  </a:cubicBezTo>
                  <a:cubicBezTo>
                    <a:pt x="0" y="1878"/>
                    <a:pt x="1878" y="0"/>
                    <a:pt x="4178" y="0"/>
                  </a:cubicBezTo>
                  <a:cubicBezTo>
                    <a:pt x="6509" y="0"/>
                    <a:pt x="8387" y="1878"/>
                    <a:pt x="8387" y="4210"/>
                  </a:cubicBezTo>
                  <a:close/>
                </a:path>
              </a:pathLst>
            </a:custGeom>
            <a:solidFill>
              <a:srgbClr val="FCEB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1" name="Google Shape;1771;p47"/>
            <p:cNvSpPr/>
            <p:nvPr/>
          </p:nvSpPr>
          <p:spPr>
            <a:xfrm>
              <a:off x="1669135" y="3519894"/>
              <a:ext cx="132021" cy="131456"/>
            </a:xfrm>
            <a:custGeom>
              <a:avLst/>
              <a:gdLst/>
              <a:ahLst/>
              <a:cxnLst/>
              <a:rect l="l" t="t" r="r" b="b"/>
              <a:pathLst>
                <a:path w="7481" h="7449" extrusionOk="0">
                  <a:moveTo>
                    <a:pt x="7481" y="3725"/>
                  </a:moveTo>
                  <a:cubicBezTo>
                    <a:pt x="7481" y="5797"/>
                    <a:pt x="5797" y="7449"/>
                    <a:pt x="3725" y="7449"/>
                  </a:cubicBezTo>
                  <a:cubicBezTo>
                    <a:pt x="1684" y="7449"/>
                    <a:pt x="0" y="5797"/>
                    <a:pt x="0" y="3725"/>
                  </a:cubicBezTo>
                  <a:cubicBezTo>
                    <a:pt x="0" y="1652"/>
                    <a:pt x="1684" y="1"/>
                    <a:pt x="3725" y="1"/>
                  </a:cubicBezTo>
                  <a:cubicBezTo>
                    <a:pt x="5797" y="1"/>
                    <a:pt x="7481" y="1652"/>
                    <a:pt x="7481" y="3725"/>
                  </a:cubicBezTo>
                  <a:close/>
                </a:path>
              </a:pathLst>
            </a:custGeom>
            <a:solidFill>
              <a:srgbClr val="FDEC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2" name="Google Shape;1772;p47"/>
            <p:cNvSpPr/>
            <p:nvPr/>
          </p:nvSpPr>
          <p:spPr>
            <a:xfrm>
              <a:off x="1677711" y="3527906"/>
              <a:ext cx="114885" cy="115450"/>
            </a:xfrm>
            <a:custGeom>
              <a:avLst/>
              <a:gdLst/>
              <a:ahLst/>
              <a:cxnLst/>
              <a:rect l="l" t="t" r="r" b="b"/>
              <a:pathLst>
                <a:path w="6510" h="6542" extrusionOk="0">
                  <a:moveTo>
                    <a:pt x="6509" y="3271"/>
                  </a:moveTo>
                  <a:cubicBezTo>
                    <a:pt x="6509" y="5084"/>
                    <a:pt x="5052" y="6541"/>
                    <a:pt x="3239" y="6541"/>
                  </a:cubicBezTo>
                  <a:cubicBezTo>
                    <a:pt x="1457" y="6541"/>
                    <a:pt x="0" y="5084"/>
                    <a:pt x="0" y="3271"/>
                  </a:cubicBezTo>
                  <a:cubicBezTo>
                    <a:pt x="0" y="1457"/>
                    <a:pt x="1457" y="0"/>
                    <a:pt x="3239" y="0"/>
                  </a:cubicBezTo>
                  <a:cubicBezTo>
                    <a:pt x="5052" y="0"/>
                    <a:pt x="6509" y="1457"/>
                    <a:pt x="6509" y="3271"/>
                  </a:cubicBezTo>
                  <a:close/>
                </a:path>
              </a:pathLst>
            </a:custGeom>
            <a:solidFill>
              <a:srgbClr val="FDED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3" name="Google Shape;1773;p47"/>
            <p:cNvSpPr/>
            <p:nvPr/>
          </p:nvSpPr>
          <p:spPr>
            <a:xfrm>
              <a:off x="1685706" y="3535900"/>
              <a:ext cx="98879" cy="98879"/>
            </a:xfrm>
            <a:custGeom>
              <a:avLst/>
              <a:gdLst/>
              <a:ahLst/>
              <a:cxnLst/>
              <a:rect l="l" t="t" r="r" b="b"/>
              <a:pathLst>
                <a:path w="5603" h="5603" extrusionOk="0">
                  <a:moveTo>
                    <a:pt x="5603" y="2818"/>
                  </a:moveTo>
                  <a:cubicBezTo>
                    <a:pt x="5603" y="4372"/>
                    <a:pt x="4340" y="5603"/>
                    <a:pt x="2786" y="5603"/>
                  </a:cubicBezTo>
                  <a:cubicBezTo>
                    <a:pt x="1264" y="5603"/>
                    <a:pt x="1" y="4372"/>
                    <a:pt x="1" y="2818"/>
                  </a:cubicBezTo>
                  <a:cubicBezTo>
                    <a:pt x="1" y="1263"/>
                    <a:pt x="1264" y="1"/>
                    <a:pt x="2786" y="1"/>
                  </a:cubicBezTo>
                  <a:cubicBezTo>
                    <a:pt x="4340" y="1"/>
                    <a:pt x="5603" y="1263"/>
                    <a:pt x="5603" y="2818"/>
                  </a:cubicBezTo>
                  <a:close/>
                </a:path>
              </a:pathLst>
            </a:custGeom>
            <a:solidFill>
              <a:srgbClr val="FDEE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4" name="Google Shape;1774;p47"/>
            <p:cNvSpPr/>
            <p:nvPr/>
          </p:nvSpPr>
          <p:spPr>
            <a:xfrm>
              <a:off x="1693700" y="3544477"/>
              <a:ext cx="82890" cy="82308"/>
            </a:xfrm>
            <a:custGeom>
              <a:avLst/>
              <a:gdLst/>
              <a:ahLst/>
              <a:cxnLst/>
              <a:rect l="l" t="t" r="r" b="b"/>
              <a:pathLst>
                <a:path w="4697" h="4664" extrusionOk="0">
                  <a:moveTo>
                    <a:pt x="4696" y="2332"/>
                  </a:moveTo>
                  <a:cubicBezTo>
                    <a:pt x="4696" y="3627"/>
                    <a:pt x="3628" y="4663"/>
                    <a:pt x="2333" y="4663"/>
                  </a:cubicBezTo>
                  <a:cubicBezTo>
                    <a:pt x="1070" y="4663"/>
                    <a:pt x="1" y="3627"/>
                    <a:pt x="1" y="2332"/>
                  </a:cubicBezTo>
                  <a:cubicBezTo>
                    <a:pt x="1" y="1037"/>
                    <a:pt x="1070" y="0"/>
                    <a:pt x="2333" y="0"/>
                  </a:cubicBezTo>
                  <a:cubicBezTo>
                    <a:pt x="3628" y="0"/>
                    <a:pt x="4696" y="1037"/>
                    <a:pt x="4696" y="2332"/>
                  </a:cubicBezTo>
                  <a:close/>
                </a:path>
              </a:pathLst>
            </a:custGeom>
            <a:solidFill>
              <a:srgbClr val="FEEF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5" name="Google Shape;1775;p47"/>
            <p:cNvSpPr/>
            <p:nvPr/>
          </p:nvSpPr>
          <p:spPr>
            <a:xfrm>
              <a:off x="1702277" y="3552471"/>
              <a:ext cx="65737" cy="66319"/>
            </a:xfrm>
            <a:custGeom>
              <a:avLst/>
              <a:gdLst/>
              <a:ahLst/>
              <a:cxnLst/>
              <a:rect l="l" t="t" r="r" b="b"/>
              <a:pathLst>
                <a:path w="3725" h="3758" extrusionOk="0">
                  <a:moveTo>
                    <a:pt x="3725" y="1879"/>
                  </a:moveTo>
                  <a:cubicBezTo>
                    <a:pt x="3725" y="2915"/>
                    <a:pt x="2883" y="3757"/>
                    <a:pt x="1847" y="3757"/>
                  </a:cubicBezTo>
                  <a:cubicBezTo>
                    <a:pt x="843" y="3757"/>
                    <a:pt x="1" y="2915"/>
                    <a:pt x="1" y="1879"/>
                  </a:cubicBezTo>
                  <a:cubicBezTo>
                    <a:pt x="1" y="843"/>
                    <a:pt x="843" y="1"/>
                    <a:pt x="1847" y="1"/>
                  </a:cubicBezTo>
                  <a:cubicBezTo>
                    <a:pt x="2883" y="1"/>
                    <a:pt x="3725" y="843"/>
                    <a:pt x="3725" y="1879"/>
                  </a:cubicBezTo>
                  <a:close/>
                </a:path>
              </a:pathLst>
            </a:custGeom>
            <a:solidFill>
              <a:srgbClr val="FEF0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6" name="Google Shape;1776;p47"/>
            <p:cNvSpPr/>
            <p:nvPr/>
          </p:nvSpPr>
          <p:spPr>
            <a:xfrm>
              <a:off x="1710288" y="3561048"/>
              <a:ext cx="49731" cy="49166"/>
            </a:xfrm>
            <a:custGeom>
              <a:avLst/>
              <a:gdLst/>
              <a:ahLst/>
              <a:cxnLst/>
              <a:rect l="l" t="t" r="r" b="b"/>
              <a:pathLst>
                <a:path w="2818" h="2786" extrusionOk="0">
                  <a:moveTo>
                    <a:pt x="2817" y="1393"/>
                  </a:moveTo>
                  <a:cubicBezTo>
                    <a:pt x="2817" y="2170"/>
                    <a:pt x="2170" y="2785"/>
                    <a:pt x="1393" y="2785"/>
                  </a:cubicBezTo>
                  <a:cubicBezTo>
                    <a:pt x="648" y="2785"/>
                    <a:pt x="0" y="2170"/>
                    <a:pt x="0" y="1393"/>
                  </a:cubicBezTo>
                  <a:cubicBezTo>
                    <a:pt x="0" y="616"/>
                    <a:pt x="648" y="0"/>
                    <a:pt x="1393" y="0"/>
                  </a:cubicBezTo>
                  <a:cubicBezTo>
                    <a:pt x="2170" y="0"/>
                    <a:pt x="2817" y="616"/>
                    <a:pt x="2817" y="1393"/>
                  </a:cubicBezTo>
                  <a:close/>
                </a:path>
              </a:pathLst>
            </a:custGeom>
            <a:solidFill>
              <a:srgbClr val="FEF1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7" name="Google Shape;1777;p47"/>
            <p:cNvSpPr/>
            <p:nvPr/>
          </p:nvSpPr>
          <p:spPr>
            <a:xfrm>
              <a:off x="1718848" y="3569042"/>
              <a:ext cx="32595" cy="33160"/>
            </a:xfrm>
            <a:custGeom>
              <a:avLst/>
              <a:gdLst/>
              <a:ahLst/>
              <a:cxnLst/>
              <a:rect l="l" t="t" r="r" b="b"/>
              <a:pathLst>
                <a:path w="1847" h="1879" extrusionOk="0">
                  <a:moveTo>
                    <a:pt x="1847" y="940"/>
                  </a:moveTo>
                  <a:cubicBezTo>
                    <a:pt x="1847" y="1458"/>
                    <a:pt x="1426" y="1879"/>
                    <a:pt x="908" y="1879"/>
                  </a:cubicBezTo>
                  <a:cubicBezTo>
                    <a:pt x="422" y="1879"/>
                    <a:pt x="1" y="1458"/>
                    <a:pt x="1" y="940"/>
                  </a:cubicBezTo>
                  <a:cubicBezTo>
                    <a:pt x="1" y="422"/>
                    <a:pt x="422" y="1"/>
                    <a:pt x="908" y="1"/>
                  </a:cubicBezTo>
                  <a:cubicBezTo>
                    <a:pt x="1426" y="1"/>
                    <a:pt x="1847" y="422"/>
                    <a:pt x="1847" y="940"/>
                  </a:cubicBezTo>
                  <a:close/>
                </a:path>
              </a:pathLst>
            </a:custGeom>
            <a:solidFill>
              <a:srgbClr val="FFF2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8" name="Google Shape;1778;p47"/>
            <p:cNvSpPr/>
            <p:nvPr/>
          </p:nvSpPr>
          <p:spPr>
            <a:xfrm>
              <a:off x="1726859" y="3577619"/>
              <a:ext cx="16589" cy="16024"/>
            </a:xfrm>
            <a:custGeom>
              <a:avLst/>
              <a:gdLst/>
              <a:ahLst/>
              <a:cxnLst/>
              <a:rect l="l" t="t" r="r" b="b"/>
              <a:pathLst>
                <a:path w="940" h="908" extrusionOk="0">
                  <a:moveTo>
                    <a:pt x="939" y="454"/>
                  </a:moveTo>
                  <a:cubicBezTo>
                    <a:pt x="939" y="713"/>
                    <a:pt x="713" y="907"/>
                    <a:pt x="454" y="907"/>
                  </a:cubicBezTo>
                  <a:cubicBezTo>
                    <a:pt x="227" y="907"/>
                    <a:pt x="0" y="713"/>
                    <a:pt x="0" y="454"/>
                  </a:cubicBezTo>
                  <a:cubicBezTo>
                    <a:pt x="0" y="195"/>
                    <a:pt x="227" y="0"/>
                    <a:pt x="454" y="0"/>
                  </a:cubicBezTo>
                  <a:cubicBezTo>
                    <a:pt x="713" y="0"/>
                    <a:pt x="939" y="195"/>
                    <a:pt x="939" y="454"/>
                  </a:cubicBezTo>
                  <a:close/>
                </a:path>
              </a:pathLst>
            </a:custGeom>
            <a:solidFill>
              <a:srgbClr val="FFF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9" name="Google Shape;1779;p47"/>
            <p:cNvSpPr/>
            <p:nvPr/>
          </p:nvSpPr>
          <p:spPr>
            <a:xfrm>
              <a:off x="3422996" y="3379314"/>
              <a:ext cx="412051" cy="412051"/>
            </a:xfrm>
            <a:custGeom>
              <a:avLst/>
              <a:gdLst/>
              <a:ahLst/>
              <a:cxnLst/>
              <a:rect l="l" t="t" r="r" b="b"/>
              <a:pathLst>
                <a:path w="23349" h="23349" extrusionOk="0">
                  <a:moveTo>
                    <a:pt x="23349" y="11691"/>
                  </a:moveTo>
                  <a:cubicBezTo>
                    <a:pt x="23349" y="18135"/>
                    <a:pt x="18135" y="23349"/>
                    <a:pt x="11691" y="23349"/>
                  </a:cubicBezTo>
                  <a:cubicBezTo>
                    <a:pt x="5247" y="23349"/>
                    <a:pt x="1" y="18135"/>
                    <a:pt x="1" y="11691"/>
                  </a:cubicBezTo>
                  <a:cubicBezTo>
                    <a:pt x="1" y="5247"/>
                    <a:pt x="5247" y="1"/>
                    <a:pt x="11691" y="1"/>
                  </a:cubicBezTo>
                  <a:cubicBezTo>
                    <a:pt x="18135" y="1"/>
                    <a:pt x="23349" y="5247"/>
                    <a:pt x="23349" y="11691"/>
                  </a:cubicBezTo>
                  <a:close/>
                </a:path>
              </a:pathLst>
            </a:custGeom>
            <a:solidFill>
              <a:srgbClr val="F7DA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0" name="Google Shape;1780;p47"/>
            <p:cNvSpPr/>
            <p:nvPr/>
          </p:nvSpPr>
          <p:spPr>
            <a:xfrm>
              <a:off x="3431573" y="3387891"/>
              <a:ext cx="395480" cy="395480"/>
            </a:xfrm>
            <a:custGeom>
              <a:avLst/>
              <a:gdLst/>
              <a:ahLst/>
              <a:cxnLst/>
              <a:rect l="l" t="t" r="r" b="b"/>
              <a:pathLst>
                <a:path w="22410" h="22410" extrusionOk="0">
                  <a:moveTo>
                    <a:pt x="22409" y="11205"/>
                  </a:moveTo>
                  <a:cubicBezTo>
                    <a:pt x="22409" y="17390"/>
                    <a:pt x="17390" y="22409"/>
                    <a:pt x="11205" y="22409"/>
                  </a:cubicBezTo>
                  <a:cubicBezTo>
                    <a:pt x="5020" y="22409"/>
                    <a:pt x="0" y="17390"/>
                    <a:pt x="0" y="11205"/>
                  </a:cubicBezTo>
                  <a:cubicBezTo>
                    <a:pt x="0" y="5020"/>
                    <a:pt x="5020" y="0"/>
                    <a:pt x="11205" y="0"/>
                  </a:cubicBezTo>
                  <a:cubicBezTo>
                    <a:pt x="17390" y="0"/>
                    <a:pt x="22409" y="5020"/>
                    <a:pt x="22409" y="11205"/>
                  </a:cubicBezTo>
                  <a:close/>
                </a:path>
              </a:pathLst>
            </a:custGeom>
            <a:solidFill>
              <a:srgbClr val="F7DB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1" name="Google Shape;1781;p47"/>
            <p:cNvSpPr/>
            <p:nvPr/>
          </p:nvSpPr>
          <p:spPr>
            <a:xfrm>
              <a:off x="3439567" y="3395885"/>
              <a:ext cx="378909" cy="379474"/>
            </a:xfrm>
            <a:custGeom>
              <a:avLst/>
              <a:gdLst/>
              <a:ahLst/>
              <a:cxnLst/>
              <a:rect l="l" t="t" r="r" b="b"/>
              <a:pathLst>
                <a:path w="21471" h="21503" extrusionOk="0">
                  <a:moveTo>
                    <a:pt x="21471" y="10752"/>
                  </a:moveTo>
                  <a:cubicBezTo>
                    <a:pt x="21471" y="16678"/>
                    <a:pt x="16678" y="21503"/>
                    <a:pt x="10752" y="21503"/>
                  </a:cubicBezTo>
                  <a:cubicBezTo>
                    <a:pt x="4826" y="21503"/>
                    <a:pt x="1" y="16678"/>
                    <a:pt x="1" y="10752"/>
                  </a:cubicBezTo>
                  <a:cubicBezTo>
                    <a:pt x="1" y="4826"/>
                    <a:pt x="4826" y="1"/>
                    <a:pt x="10752" y="1"/>
                  </a:cubicBezTo>
                  <a:cubicBezTo>
                    <a:pt x="16678" y="1"/>
                    <a:pt x="21471" y="4826"/>
                    <a:pt x="21471" y="10752"/>
                  </a:cubicBezTo>
                  <a:close/>
                </a:path>
              </a:pathLst>
            </a:custGeom>
            <a:solidFill>
              <a:srgbClr val="F8DC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2" name="Google Shape;1782;p47"/>
            <p:cNvSpPr/>
            <p:nvPr/>
          </p:nvSpPr>
          <p:spPr>
            <a:xfrm>
              <a:off x="3448144" y="3404462"/>
              <a:ext cx="362338" cy="362338"/>
            </a:xfrm>
            <a:custGeom>
              <a:avLst/>
              <a:gdLst/>
              <a:ahLst/>
              <a:cxnLst/>
              <a:rect l="l" t="t" r="r" b="b"/>
              <a:pathLst>
                <a:path w="20532" h="20532" extrusionOk="0">
                  <a:moveTo>
                    <a:pt x="20531" y="10266"/>
                  </a:moveTo>
                  <a:cubicBezTo>
                    <a:pt x="20531" y="15933"/>
                    <a:pt x="15933" y="20531"/>
                    <a:pt x="10266" y="20531"/>
                  </a:cubicBezTo>
                  <a:cubicBezTo>
                    <a:pt x="4599" y="20531"/>
                    <a:pt x="1" y="15933"/>
                    <a:pt x="1" y="10266"/>
                  </a:cubicBezTo>
                  <a:cubicBezTo>
                    <a:pt x="1" y="4599"/>
                    <a:pt x="4599" y="0"/>
                    <a:pt x="10266" y="0"/>
                  </a:cubicBezTo>
                  <a:cubicBezTo>
                    <a:pt x="15933" y="0"/>
                    <a:pt x="20531" y="4599"/>
                    <a:pt x="20531" y="10266"/>
                  </a:cubicBezTo>
                  <a:close/>
                </a:path>
              </a:pathLst>
            </a:custGeom>
            <a:solidFill>
              <a:srgbClr val="F8DD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3" name="Google Shape;1783;p47"/>
            <p:cNvSpPr/>
            <p:nvPr/>
          </p:nvSpPr>
          <p:spPr>
            <a:xfrm>
              <a:off x="3456138" y="3412456"/>
              <a:ext cx="346332" cy="346332"/>
            </a:xfrm>
            <a:custGeom>
              <a:avLst/>
              <a:gdLst/>
              <a:ahLst/>
              <a:cxnLst/>
              <a:rect l="l" t="t" r="r" b="b"/>
              <a:pathLst>
                <a:path w="19625" h="19625" extrusionOk="0">
                  <a:moveTo>
                    <a:pt x="19625" y="9813"/>
                  </a:moveTo>
                  <a:cubicBezTo>
                    <a:pt x="19625" y="15221"/>
                    <a:pt x="15221" y="19625"/>
                    <a:pt x="9813" y="19625"/>
                  </a:cubicBezTo>
                  <a:cubicBezTo>
                    <a:pt x="4405" y="19625"/>
                    <a:pt x="1" y="15221"/>
                    <a:pt x="1" y="9813"/>
                  </a:cubicBezTo>
                  <a:cubicBezTo>
                    <a:pt x="1" y="4405"/>
                    <a:pt x="4405" y="1"/>
                    <a:pt x="9813" y="1"/>
                  </a:cubicBezTo>
                  <a:cubicBezTo>
                    <a:pt x="15221" y="1"/>
                    <a:pt x="19625" y="4405"/>
                    <a:pt x="19625" y="9813"/>
                  </a:cubicBezTo>
                  <a:close/>
                </a:path>
              </a:pathLst>
            </a:custGeom>
            <a:solidFill>
              <a:srgbClr val="F8DE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4" name="Google Shape;1784;p47"/>
            <p:cNvSpPr/>
            <p:nvPr/>
          </p:nvSpPr>
          <p:spPr>
            <a:xfrm>
              <a:off x="3464150" y="3421033"/>
              <a:ext cx="329761" cy="329196"/>
            </a:xfrm>
            <a:custGeom>
              <a:avLst/>
              <a:gdLst/>
              <a:ahLst/>
              <a:cxnLst/>
              <a:rect l="l" t="t" r="r" b="b"/>
              <a:pathLst>
                <a:path w="18686" h="18654" extrusionOk="0">
                  <a:moveTo>
                    <a:pt x="18685" y="9327"/>
                  </a:moveTo>
                  <a:cubicBezTo>
                    <a:pt x="18685" y="14476"/>
                    <a:pt x="14508" y="18653"/>
                    <a:pt x="9359" y="18653"/>
                  </a:cubicBezTo>
                  <a:cubicBezTo>
                    <a:pt x="4210" y="18653"/>
                    <a:pt x="0" y="14476"/>
                    <a:pt x="0" y="9327"/>
                  </a:cubicBezTo>
                  <a:cubicBezTo>
                    <a:pt x="0" y="4178"/>
                    <a:pt x="4210" y="1"/>
                    <a:pt x="9359" y="1"/>
                  </a:cubicBezTo>
                  <a:cubicBezTo>
                    <a:pt x="14508" y="1"/>
                    <a:pt x="18685" y="4178"/>
                    <a:pt x="18685" y="9327"/>
                  </a:cubicBezTo>
                  <a:close/>
                </a:path>
              </a:pathLst>
            </a:custGeom>
            <a:solidFill>
              <a:srgbClr val="F9DF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5" name="Google Shape;1785;p47"/>
            <p:cNvSpPr/>
            <p:nvPr/>
          </p:nvSpPr>
          <p:spPr>
            <a:xfrm>
              <a:off x="3472726" y="3429027"/>
              <a:ext cx="313172" cy="313190"/>
            </a:xfrm>
            <a:custGeom>
              <a:avLst/>
              <a:gdLst/>
              <a:ahLst/>
              <a:cxnLst/>
              <a:rect l="l" t="t" r="r" b="b"/>
              <a:pathLst>
                <a:path w="17746" h="17747" extrusionOk="0">
                  <a:moveTo>
                    <a:pt x="17746" y="8874"/>
                  </a:moveTo>
                  <a:cubicBezTo>
                    <a:pt x="17746" y="13764"/>
                    <a:pt x="13763" y="17747"/>
                    <a:pt x="8873" y="17747"/>
                  </a:cubicBezTo>
                  <a:cubicBezTo>
                    <a:pt x="3983" y="17747"/>
                    <a:pt x="0" y="13764"/>
                    <a:pt x="0" y="8874"/>
                  </a:cubicBezTo>
                  <a:cubicBezTo>
                    <a:pt x="0" y="3984"/>
                    <a:pt x="3983" y="1"/>
                    <a:pt x="8873" y="1"/>
                  </a:cubicBezTo>
                  <a:cubicBezTo>
                    <a:pt x="13763" y="1"/>
                    <a:pt x="17746" y="3984"/>
                    <a:pt x="17746" y="8874"/>
                  </a:cubicBezTo>
                  <a:close/>
                </a:path>
              </a:pathLst>
            </a:custGeom>
            <a:solidFill>
              <a:srgbClr val="F9E0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6" name="Google Shape;1786;p47"/>
            <p:cNvSpPr/>
            <p:nvPr/>
          </p:nvSpPr>
          <p:spPr>
            <a:xfrm>
              <a:off x="3480721" y="3437039"/>
              <a:ext cx="296619" cy="296601"/>
            </a:xfrm>
            <a:custGeom>
              <a:avLst/>
              <a:gdLst/>
              <a:ahLst/>
              <a:cxnLst/>
              <a:rect l="l" t="t" r="r" b="b"/>
              <a:pathLst>
                <a:path w="16808" h="16807" extrusionOk="0">
                  <a:moveTo>
                    <a:pt x="16807" y="8420"/>
                  </a:moveTo>
                  <a:cubicBezTo>
                    <a:pt x="16807" y="13051"/>
                    <a:pt x="13051" y="16807"/>
                    <a:pt x="8420" y="16807"/>
                  </a:cubicBezTo>
                  <a:cubicBezTo>
                    <a:pt x="3789" y="16807"/>
                    <a:pt x="0" y="13051"/>
                    <a:pt x="0" y="8420"/>
                  </a:cubicBezTo>
                  <a:cubicBezTo>
                    <a:pt x="0" y="3789"/>
                    <a:pt x="3789" y="0"/>
                    <a:pt x="8420" y="0"/>
                  </a:cubicBezTo>
                  <a:cubicBezTo>
                    <a:pt x="13051" y="0"/>
                    <a:pt x="16807" y="3789"/>
                    <a:pt x="16807" y="8420"/>
                  </a:cubicBezTo>
                  <a:close/>
                </a:path>
              </a:pathLst>
            </a:custGeom>
            <a:solidFill>
              <a:srgbClr val="F9E1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7" name="Google Shape;1787;p47"/>
            <p:cNvSpPr/>
            <p:nvPr/>
          </p:nvSpPr>
          <p:spPr>
            <a:xfrm>
              <a:off x="3489297" y="3445615"/>
              <a:ext cx="280030" cy="280030"/>
            </a:xfrm>
            <a:custGeom>
              <a:avLst/>
              <a:gdLst/>
              <a:ahLst/>
              <a:cxnLst/>
              <a:rect l="l" t="t" r="r" b="b"/>
              <a:pathLst>
                <a:path w="15868" h="15868" extrusionOk="0">
                  <a:moveTo>
                    <a:pt x="15868" y="7934"/>
                  </a:moveTo>
                  <a:cubicBezTo>
                    <a:pt x="15868" y="12306"/>
                    <a:pt x="12306" y="15868"/>
                    <a:pt x="7934" y="15868"/>
                  </a:cubicBezTo>
                  <a:cubicBezTo>
                    <a:pt x="3530" y="15868"/>
                    <a:pt x="0" y="12306"/>
                    <a:pt x="0" y="7934"/>
                  </a:cubicBezTo>
                  <a:cubicBezTo>
                    <a:pt x="0" y="3562"/>
                    <a:pt x="3530" y="0"/>
                    <a:pt x="7934" y="0"/>
                  </a:cubicBezTo>
                  <a:cubicBezTo>
                    <a:pt x="12306" y="0"/>
                    <a:pt x="15868" y="3562"/>
                    <a:pt x="15868" y="7934"/>
                  </a:cubicBezTo>
                  <a:close/>
                </a:path>
              </a:pathLst>
            </a:custGeom>
            <a:solidFill>
              <a:srgbClr val="FAE2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8" name="Google Shape;1788;p47"/>
            <p:cNvSpPr/>
            <p:nvPr/>
          </p:nvSpPr>
          <p:spPr>
            <a:xfrm>
              <a:off x="3497292" y="3453610"/>
              <a:ext cx="264042" cy="264042"/>
            </a:xfrm>
            <a:custGeom>
              <a:avLst/>
              <a:gdLst/>
              <a:ahLst/>
              <a:cxnLst/>
              <a:rect l="l" t="t" r="r" b="b"/>
              <a:pathLst>
                <a:path w="14962" h="14962" extrusionOk="0">
                  <a:moveTo>
                    <a:pt x="14961" y="7481"/>
                  </a:moveTo>
                  <a:cubicBezTo>
                    <a:pt x="14961" y="11593"/>
                    <a:pt x="11594" y="14961"/>
                    <a:pt x="7481" y="14961"/>
                  </a:cubicBezTo>
                  <a:cubicBezTo>
                    <a:pt x="3336" y="14961"/>
                    <a:pt x="1" y="11593"/>
                    <a:pt x="1" y="7481"/>
                  </a:cubicBezTo>
                  <a:cubicBezTo>
                    <a:pt x="1" y="3368"/>
                    <a:pt x="3336" y="0"/>
                    <a:pt x="7481" y="0"/>
                  </a:cubicBezTo>
                  <a:cubicBezTo>
                    <a:pt x="11594" y="0"/>
                    <a:pt x="14961" y="3368"/>
                    <a:pt x="14961" y="7481"/>
                  </a:cubicBezTo>
                  <a:close/>
                </a:path>
              </a:pathLst>
            </a:custGeom>
            <a:solidFill>
              <a:srgbClr val="FAE3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9" name="Google Shape;1789;p47"/>
            <p:cNvSpPr/>
            <p:nvPr/>
          </p:nvSpPr>
          <p:spPr>
            <a:xfrm>
              <a:off x="3505868" y="3462186"/>
              <a:ext cx="246888" cy="246888"/>
            </a:xfrm>
            <a:custGeom>
              <a:avLst/>
              <a:gdLst/>
              <a:ahLst/>
              <a:cxnLst/>
              <a:rect l="l" t="t" r="r" b="b"/>
              <a:pathLst>
                <a:path w="13990" h="13990" extrusionOk="0">
                  <a:moveTo>
                    <a:pt x="13990" y="6995"/>
                  </a:moveTo>
                  <a:cubicBezTo>
                    <a:pt x="13990" y="10848"/>
                    <a:pt x="10849" y="13990"/>
                    <a:pt x="6995" y="13990"/>
                  </a:cubicBezTo>
                  <a:cubicBezTo>
                    <a:pt x="3109" y="13990"/>
                    <a:pt x="0" y="10848"/>
                    <a:pt x="0" y="6995"/>
                  </a:cubicBezTo>
                  <a:cubicBezTo>
                    <a:pt x="0" y="3141"/>
                    <a:pt x="3109" y="0"/>
                    <a:pt x="6995" y="0"/>
                  </a:cubicBezTo>
                  <a:cubicBezTo>
                    <a:pt x="10849" y="0"/>
                    <a:pt x="13990" y="3141"/>
                    <a:pt x="13990" y="6995"/>
                  </a:cubicBezTo>
                  <a:close/>
                </a:path>
              </a:pathLst>
            </a:custGeom>
            <a:solidFill>
              <a:srgbClr val="FAE4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0" name="Google Shape;1790;p47"/>
            <p:cNvSpPr/>
            <p:nvPr/>
          </p:nvSpPr>
          <p:spPr>
            <a:xfrm>
              <a:off x="3513863" y="3470181"/>
              <a:ext cx="230900" cy="230900"/>
            </a:xfrm>
            <a:custGeom>
              <a:avLst/>
              <a:gdLst/>
              <a:ahLst/>
              <a:cxnLst/>
              <a:rect l="l" t="t" r="r" b="b"/>
              <a:pathLst>
                <a:path w="13084" h="13084" extrusionOk="0">
                  <a:moveTo>
                    <a:pt x="13083" y="6542"/>
                  </a:moveTo>
                  <a:cubicBezTo>
                    <a:pt x="13083" y="10136"/>
                    <a:pt x="10136" y="13083"/>
                    <a:pt x="6542" y="13083"/>
                  </a:cubicBezTo>
                  <a:cubicBezTo>
                    <a:pt x="2915" y="13083"/>
                    <a:pt x="1" y="10136"/>
                    <a:pt x="1" y="6542"/>
                  </a:cubicBezTo>
                  <a:cubicBezTo>
                    <a:pt x="1" y="2947"/>
                    <a:pt x="2915" y="0"/>
                    <a:pt x="6542" y="0"/>
                  </a:cubicBezTo>
                  <a:cubicBezTo>
                    <a:pt x="10136" y="0"/>
                    <a:pt x="13083" y="2947"/>
                    <a:pt x="13083" y="6542"/>
                  </a:cubicBezTo>
                  <a:close/>
                </a:path>
              </a:pathLst>
            </a:custGeom>
            <a:solidFill>
              <a:srgbClr val="FBE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1" name="Google Shape;1791;p47"/>
            <p:cNvSpPr/>
            <p:nvPr/>
          </p:nvSpPr>
          <p:spPr>
            <a:xfrm>
              <a:off x="3521857" y="3478175"/>
              <a:ext cx="214329" cy="214329"/>
            </a:xfrm>
            <a:custGeom>
              <a:avLst/>
              <a:gdLst/>
              <a:ahLst/>
              <a:cxnLst/>
              <a:rect l="l" t="t" r="r" b="b"/>
              <a:pathLst>
                <a:path w="12145" h="12145" extrusionOk="0">
                  <a:moveTo>
                    <a:pt x="12145" y="6089"/>
                  </a:moveTo>
                  <a:cubicBezTo>
                    <a:pt x="12145" y="9457"/>
                    <a:pt x="9424" y="12144"/>
                    <a:pt x="6089" y="12144"/>
                  </a:cubicBezTo>
                  <a:cubicBezTo>
                    <a:pt x="2721" y="12144"/>
                    <a:pt x="1" y="9457"/>
                    <a:pt x="1" y="6089"/>
                  </a:cubicBezTo>
                  <a:cubicBezTo>
                    <a:pt x="1" y="2721"/>
                    <a:pt x="2721" y="1"/>
                    <a:pt x="6089" y="1"/>
                  </a:cubicBezTo>
                  <a:cubicBezTo>
                    <a:pt x="9424" y="1"/>
                    <a:pt x="12145" y="2721"/>
                    <a:pt x="12145" y="6089"/>
                  </a:cubicBezTo>
                  <a:close/>
                </a:path>
              </a:pathLst>
            </a:custGeom>
            <a:solidFill>
              <a:srgbClr val="FBE7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2" name="Google Shape;1792;p47"/>
            <p:cNvSpPr/>
            <p:nvPr/>
          </p:nvSpPr>
          <p:spPr>
            <a:xfrm>
              <a:off x="3530434" y="3486752"/>
              <a:ext cx="197758" cy="197758"/>
            </a:xfrm>
            <a:custGeom>
              <a:avLst/>
              <a:gdLst/>
              <a:ahLst/>
              <a:cxnLst/>
              <a:rect l="l" t="t" r="r" b="b"/>
              <a:pathLst>
                <a:path w="11206" h="11206" extrusionOk="0">
                  <a:moveTo>
                    <a:pt x="11205" y="5603"/>
                  </a:moveTo>
                  <a:cubicBezTo>
                    <a:pt x="11205" y="8712"/>
                    <a:pt x="8679" y="11205"/>
                    <a:pt x="5603" y="11205"/>
                  </a:cubicBezTo>
                  <a:cubicBezTo>
                    <a:pt x="2494" y="11205"/>
                    <a:pt x="1" y="8712"/>
                    <a:pt x="1" y="5603"/>
                  </a:cubicBezTo>
                  <a:cubicBezTo>
                    <a:pt x="1" y="2494"/>
                    <a:pt x="2494" y="1"/>
                    <a:pt x="5603" y="1"/>
                  </a:cubicBezTo>
                  <a:cubicBezTo>
                    <a:pt x="8679" y="1"/>
                    <a:pt x="11205" y="2494"/>
                    <a:pt x="11205" y="5603"/>
                  </a:cubicBezTo>
                  <a:close/>
                </a:path>
              </a:pathLst>
            </a:custGeom>
            <a:solidFill>
              <a:srgbClr val="FBE8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3" name="Google Shape;1793;p47"/>
            <p:cNvSpPr/>
            <p:nvPr/>
          </p:nvSpPr>
          <p:spPr>
            <a:xfrm>
              <a:off x="3538446" y="3494746"/>
              <a:ext cx="181169" cy="181752"/>
            </a:xfrm>
            <a:custGeom>
              <a:avLst/>
              <a:gdLst/>
              <a:ahLst/>
              <a:cxnLst/>
              <a:rect l="l" t="t" r="r" b="b"/>
              <a:pathLst>
                <a:path w="10266" h="10299" extrusionOk="0">
                  <a:moveTo>
                    <a:pt x="10265" y="5150"/>
                  </a:moveTo>
                  <a:cubicBezTo>
                    <a:pt x="10265" y="8000"/>
                    <a:pt x="7966" y="10299"/>
                    <a:pt x="5149" y="10299"/>
                  </a:cubicBezTo>
                  <a:cubicBezTo>
                    <a:pt x="2299" y="10299"/>
                    <a:pt x="0" y="8000"/>
                    <a:pt x="0" y="5150"/>
                  </a:cubicBezTo>
                  <a:cubicBezTo>
                    <a:pt x="0" y="2300"/>
                    <a:pt x="2299" y="1"/>
                    <a:pt x="5149" y="1"/>
                  </a:cubicBezTo>
                  <a:cubicBezTo>
                    <a:pt x="7966" y="1"/>
                    <a:pt x="10265" y="2300"/>
                    <a:pt x="10265" y="5150"/>
                  </a:cubicBezTo>
                  <a:close/>
                </a:path>
              </a:pathLst>
            </a:custGeom>
            <a:solidFill>
              <a:srgbClr val="FCE9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4" name="Google Shape;1794;p47"/>
            <p:cNvSpPr/>
            <p:nvPr/>
          </p:nvSpPr>
          <p:spPr>
            <a:xfrm>
              <a:off x="3547005" y="3503323"/>
              <a:ext cx="164616" cy="164598"/>
            </a:xfrm>
            <a:custGeom>
              <a:avLst/>
              <a:gdLst/>
              <a:ahLst/>
              <a:cxnLst/>
              <a:rect l="l" t="t" r="r" b="b"/>
              <a:pathLst>
                <a:path w="9328" h="9327" extrusionOk="0">
                  <a:moveTo>
                    <a:pt x="9327" y="4664"/>
                  </a:moveTo>
                  <a:cubicBezTo>
                    <a:pt x="9327" y="7254"/>
                    <a:pt x="7255" y="9327"/>
                    <a:pt x="4664" y="9327"/>
                  </a:cubicBezTo>
                  <a:cubicBezTo>
                    <a:pt x="2073" y="9327"/>
                    <a:pt x="1" y="7254"/>
                    <a:pt x="1" y="4664"/>
                  </a:cubicBezTo>
                  <a:cubicBezTo>
                    <a:pt x="1" y="2073"/>
                    <a:pt x="2073" y="1"/>
                    <a:pt x="4664" y="1"/>
                  </a:cubicBezTo>
                  <a:cubicBezTo>
                    <a:pt x="7255" y="1"/>
                    <a:pt x="9327" y="2073"/>
                    <a:pt x="9327" y="4664"/>
                  </a:cubicBezTo>
                  <a:close/>
                </a:path>
              </a:pathLst>
            </a:custGeom>
            <a:solidFill>
              <a:srgbClr val="FCEA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5" name="Google Shape;1795;p47"/>
            <p:cNvSpPr/>
            <p:nvPr/>
          </p:nvSpPr>
          <p:spPr>
            <a:xfrm>
              <a:off x="3555017" y="3511335"/>
              <a:ext cx="148592" cy="148592"/>
            </a:xfrm>
            <a:custGeom>
              <a:avLst/>
              <a:gdLst/>
              <a:ahLst/>
              <a:cxnLst/>
              <a:rect l="l" t="t" r="r" b="b"/>
              <a:pathLst>
                <a:path w="8420" h="8420" extrusionOk="0">
                  <a:moveTo>
                    <a:pt x="8420" y="4210"/>
                  </a:moveTo>
                  <a:cubicBezTo>
                    <a:pt x="8420" y="6541"/>
                    <a:pt x="6542" y="8420"/>
                    <a:pt x="4210" y="8420"/>
                  </a:cubicBezTo>
                  <a:cubicBezTo>
                    <a:pt x="1878" y="8420"/>
                    <a:pt x="0" y="6541"/>
                    <a:pt x="0" y="4210"/>
                  </a:cubicBezTo>
                  <a:cubicBezTo>
                    <a:pt x="0" y="1878"/>
                    <a:pt x="1878" y="0"/>
                    <a:pt x="4210" y="0"/>
                  </a:cubicBezTo>
                  <a:cubicBezTo>
                    <a:pt x="6542" y="0"/>
                    <a:pt x="8420" y="1878"/>
                    <a:pt x="8420" y="4210"/>
                  </a:cubicBezTo>
                  <a:close/>
                </a:path>
              </a:pathLst>
            </a:custGeom>
            <a:solidFill>
              <a:srgbClr val="FCEB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6" name="Google Shape;1796;p47"/>
            <p:cNvSpPr/>
            <p:nvPr/>
          </p:nvSpPr>
          <p:spPr>
            <a:xfrm>
              <a:off x="3563011" y="3519894"/>
              <a:ext cx="132021" cy="131456"/>
            </a:xfrm>
            <a:custGeom>
              <a:avLst/>
              <a:gdLst/>
              <a:ahLst/>
              <a:cxnLst/>
              <a:rect l="l" t="t" r="r" b="b"/>
              <a:pathLst>
                <a:path w="7481" h="7449" extrusionOk="0">
                  <a:moveTo>
                    <a:pt x="7481" y="3725"/>
                  </a:moveTo>
                  <a:cubicBezTo>
                    <a:pt x="7481" y="5797"/>
                    <a:pt x="5829" y="7449"/>
                    <a:pt x="3757" y="7449"/>
                  </a:cubicBezTo>
                  <a:cubicBezTo>
                    <a:pt x="1684" y="7449"/>
                    <a:pt x="1" y="5797"/>
                    <a:pt x="1" y="3725"/>
                  </a:cubicBezTo>
                  <a:cubicBezTo>
                    <a:pt x="1" y="1652"/>
                    <a:pt x="1684" y="1"/>
                    <a:pt x="3757" y="1"/>
                  </a:cubicBezTo>
                  <a:cubicBezTo>
                    <a:pt x="5829" y="1"/>
                    <a:pt x="7481" y="1652"/>
                    <a:pt x="7481" y="3725"/>
                  </a:cubicBezTo>
                  <a:close/>
                </a:path>
              </a:pathLst>
            </a:custGeom>
            <a:solidFill>
              <a:srgbClr val="FDEC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7" name="Google Shape;1797;p47"/>
            <p:cNvSpPr/>
            <p:nvPr/>
          </p:nvSpPr>
          <p:spPr>
            <a:xfrm>
              <a:off x="3571588" y="3527906"/>
              <a:ext cx="115450" cy="115450"/>
            </a:xfrm>
            <a:custGeom>
              <a:avLst/>
              <a:gdLst/>
              <a:ahLst/>
              <a:cxnLst/>
              <a:rect l="l" t="t" r="r" b="b"/>
              <a:pathLst>
                <a:path w="6542" h="6542" extrusionOk="0">
                  <a:moveTo>
                    <a:pt x="6542" y="3271"/>
                  </a:moveTo>
                  <a:cubicBezTo>
                    <a:pt x="6542" y="5084"/>
                    <a:pt x="5084" y="6541"/>
                    <a:pt x="3271" y="6541"/>
                  </a:cubicBezTo>
                  <a:cubicBezTo>
                    <a:pt x="1458" y="6541"/>
                    <a:pt x="0" y="5084"/>
                    <a:pt x="0" y="3271"/>
                  </a:cubicBezTo>
                  <a:cubicBezTo>
                    <a:pt x="0" y="1457"/>
                    <a:pt x="1458" y="0"/>
                    <a:pt x="3271" y="0"/>
                  </a:cubicBezTo>
                  <a:cubicBezTo>
                    <a:pt x="5084" y="0"/>
                    <a:pt x="6542" y="1457"/>
                    <a:pt x="6542" y="3271"/>
                  </a:cubicBezTo>
                  <a:close/>
                </a:path>
              </a:pathLst>
            </a:custGeom>
            <a:solidFill>
              <a:srgbClr val="FDED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8" name="Google Shape;1798;p47"/>
            <p:cNvSpPr/>
            <p:nvPr/>
          </p:nvSpPr>
          <p:spPr>
            <a:xfrm>
              <a:off x="3579582" y="3535900"/>
              <a:ext cx="98879" cy="98879"/>
            </a:xfrm>
            <a:custGeom>
              <a:avLst/>
              <a:gdLst/>
              <a:ahLst/>
              <a:cxnLst/>
              <a:rect l="l" t="t" r="r" b="b"/>
              <a:pathLst>
                <a:path w="5603" h="5603" extrusionOk="0">
                  <a:moveTo>
                    <a:pt x="5603" y="2818"/>
                  </a:moveTo>
                  <a:cubicBezTo>
                    <a:pt x="5603" y="4372"/>
                    <a:pt x="4372" y="5603"/>
                    <a:pt x="2818" y="5603"/>
                  </a:cubicBezTo>
                  <a:cubicBezTo>
                    <a:pt x="1264" y="5603"/>
                    <a:pt x="1" y="4372"/>
                    <a:pt x="1" y="2818"/>
                  </a:cubicBezTo>
                  <a:cubicBezTo>
                    <a:pt x="1" y="1263"/>
                    <a:pt x="1264" y="1"/>
                    <a:pt x="2818" y="1"/>
                  </a:cubicBezTo>
                  <a:cubicBezTo>
                    <a:pt x="4372" y="1"/>
                    <a:pt x="5603" y="1263"/>
                    <a:pt x="5603" y="2818"/>
                  </a:cubicBezTo>
                  <a:close/>
                </a:path>
              </a:pathLst>
            </a:custGeom>
            <a:solidFill>
              <a:srgbClr val="FDEE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9" name="Google Shape;1799;p47"/>
            <p:cNvSpPr/>
            <p:nvPr/>
          </p:nvSpPr>
          <p:spPr>
            <a:xfrm>
              <a:off x="3588159" y="3544477"/>
              <a:ext cx="82308" cy="82308"/>
            </a:xfrm>
            <a:custGeom>
              <a:avLst/>
              <a:gdLst/>
              <a:ahLst/>
              <a:cxnLst/>
              <a:rect l="l" t="t" r="r" b="b"/>
              <a:pathLst>
                <a:path w="4664" h="4664" extrusionOk="0">
                  <a:moveTo>
                    <a:pt x="4664" y="2332"/>
                  </a:moveTo>
                  <a:cubicBezTo>
                    <a:pt x="4664" y="3627"/>
                    <a:pt x="3627" y="4663"/>
                    <a:pt x="2332" y="4663"/>
                  </a:cubicBezTo>
                  <a:cubicBezTo>
                    <a:pt x="1037" y="4663"/>
                    <a:pt x="0" y="3627"/>
                    <a:pt x="0" y="2332"/>
                  </a:cubicBezTo>
                  <a:cubicBezTo>
                    <a:pt x="0" y="1037"/>
                    <a:pt x="1037" y="0"/>
                    <a:pt x="2332" y="0"/>
                  </a:cubicBezTo>
                  <a:cubicBezTo>
                    <a:pt x="3627" y="0"/>
                    <a:pt x="4664" y="1037"/>
                    <a:pt x="4664" y="2332"/>
                  </a:cubicBezTo>
                  <a:close/>
                </a:path>
              </a:pathLst>
            </a:custGeom>
            <a:solidFill>
              <a:srgbClr val="FEEF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0" name="Google Shape;1800;p47"/>
            <p:cNvSpPr/>
            <p:nvPr/>
          </p:nvSpPr>
          <p:spPr>
            <a:xfrm>
              <a:off x="3596153" y="3552471"/>
              <a:ext cx="65737" cy="66319"/>
            </a:xfrm>
            <a:custGeom>
              <a:avLst/>
              <a:gdLst/>
              <a:ahLst/>
              <a:cxnLst/>
              <a:rect l="l" t="t" r="r" b="b"/>
              <a:pathLst>
                <a:path w="3725" h="3758" extrusionOk="0">
                  <a:moveTo>
                    <a:pt x="3725" y="1879"/>
                  </a:moveTo>
                  <a:cubicBezTo>
                    <a:pt x="3725" y="2915"/>
                    <a:pt x="2915" y="3757"/>
                    <a:pt x="1879" y="3757"/>
                  </a:cubicBezTo>
                  <a:cubicBezTo>
                    <a:pt x="843" y="3757"/>
                    <a:pt x="1" y="2915"/>
                    <a:pt x="1" y="1879"/>
                  </a:cubicBezTo>
                  <a:cubicBezTo>
                    <a:pt x="1" y="843"/>
                    <a:pt x="843" y="1"/>
                    <a:pt x="1879" y="1"/>
                  </a:cubicBezTo>
                  <a:cubicBezTo>
                    <a:pt x="2915" y="1"/>
                    <a:pt x="3725" y="843"/>
                    <a:pt x="3725" y="1879"/>
                  </a:cubicBezTo>
                  <a:close/>
                </a:path>
              </a:pathLst>
            </a:custGeom>
            <a:solidFill>
              <a:srgbClr val="FEF0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1" name="Google Shape;1801;p47"/>
            <p:cNvSpPr/>
            <p:nvPr/>
          </p:nvSpPr>
          <p:spPr>
            <a:xfrm>
              <a:off x="3604730" y="3561048"/>
              <a:ext cx="49166" cy="49166"/>
            </a:xfrm>
            <a:custGeom>
              <a:avLst/>
              <a:gdLst/>
              <a:ahLst/>
              <a:cxnLst/>
              <a:rect l="l" t="t" r="r" b="b"/>
              <a:pathLst>
                <a:path w="2786" h="2786" extrusionOk="0">
                  <a:moveTo>
                    <a:pt x="2785" y="1393"/>
                  </a:moveTo>
                  <a:cubicBezTo>
                    <a:pt x="2785" y="2170"/>
                    <a:pt x="2170" y="2785"/>
                    <a:pt x="1393" y="2785"/>
                  </a:cubicBezTo>
                  <a:cubicBezTo>
                    <a:pt x="616" y="2785"/>
                    <a:pt x="1" y="2170"/>
                    <a:pt x="1" y="1393"/>
                  </a:cubicBezTo>
                  <a:cubicBezTo>
                    <a:pt x="1" y="616"/>
                    <a:pt x="616" y="0"/>
                    <a:pt x="1393" y="0"/>
                  </a:cubicBezTo>
                  <a:cubicBezTo>
                    <a:pt x="2170" y="0"/>
                    <a:pt x="2785" y="616"/>
                    <a:pt x="2785" y="1393"/>
                  </a:cubicBezTo>
                  <a:close/>
                </a:path>
              </a:pathLst>
            </a:custGeom>
            <a:solidFill>
              <a:srgbClr val="FEF1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2" name="Google Shape;1802;p47"/>
            <p:cNvSpPr/>
            <p:nvPr/>
          </p:nvSpPr>
          <p:spPr>
            <a:xfrm>
              <a:off x="3612724" y="3569042"/>
              <a:ext cx="33177" cy="33160"/>
            </a:xfrm>
            <a:custGeom>
              <a:avLst/>
              <a:gdLst/>
              <a:ahLst/>
              <a:cxnLst/>
              <a:rect l="l" t="t" r="r" b="b"/>
              <a:pathLst>
                <a:path w="1880" h="1879" extrusionOk="0">
                  <a:moveTo>
                    <a:pt x="1879" y="940"/>
                  </a:moveTo>
                  <a:cubicBezTo>
                    <a:pt x="1879" y="1458"/>
                    <a:pt x="1458" y="1879"/>
                    <a:pt x="940" y="1879"/>
                  </a:cubicBezTo>
                  <a:cubicBezTo>
                    <a:pt x="422" y="1879"/>
                    <a:pt x="1" y="1458"/>
                    <a:pt x="1" y="940"/>
                  </a:cubicBezTo>
                  <a:cubicBezTo>
                    <a:pt x="1" y="422"/>
                    <a:pt x="422" y="1"/>
                    <a:pt x="940" y="1"/>
                  </a:cubicBezTo>
                  <a:cubicBezTo>
                    <a:pt x="1458" y="1"/>
                    <a:pt x="1879" y="422"/>
                    <a:pt x="1879" y="940"/>
                  </a:cubicBezTo>
                  <a:close/>
                </a:path>
              </a:pathLst>
            </a:custGeom>
            <a:solidFill>
              <a:srgbClr val="FFF2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3" name="Google Shape;1803;p47"/>
            <p:cNvSpPr/>
            <p:nvPr/>
          </p:nvSpPr>
          <p:spPr>
            <a:xfrm>
              <a:off x="3620736" y="3577619"/>
              <a:ext cx="16589" cy="16024"/>
            </a:xfrm>
            <a:custGeom>
              <a:avLst/>
              <a:gdLst/>
              <a:ahLst/>
              <a:cxnLst/>
              <a:rect l="l" t="t" r="r" b="b"/>
              <a:pathLst>
                <a:path w="940" h="908" extrusionOk="0">
                  <a:moveTo>
                    <a:pt x="939" y="454"/>
                  </a:moveTo>
                  <a:cubicBezTo>
                    <a:pt x="939" y="713"/>
                    <a:pt x="745" y="907"/>
                    <a:pt x="486" y="907"/>
                  </a:cubicBezTo>
                  <a:cubicBezTo>
                    <a:pt x="227" y="907"/>
                    <a:pt x="0" y="713"/>
                    <a:pt x="0" y="454"/>
                  </a:cubicBezTo>
                  <a:cubicBezTo>
                    <a:pt x="0" y="195"/>
                    <a:pt x="227" y="0"/>
                    <a:pt x="486" y="0"/>
                  </a:cubicBezTo>
                  <a:cubicBezTo>
                    <a:pt x="745" y="0"/>
                    <a:pt x="939" y="195"/>
                    <a:pt x="939" y="454"/>
                  </a:cubicBezTo>
                  <a:close/>
                </a:path>
              </a:pathLst>
            </a:custGeom>
            <a:solidFill>
              <a:srgbClr val="FFF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4" name="Google Shape;1804;p47"/>
            <p:cNvSpPr/>
            <p:nvPr/>
          </p:nvSpPr>
          <p:spPr>
            <a:xfrm>
              <a:off x="1641128" y="3382737"/>
              <a:ext cx="310914" cy="250330"/>
            </a:xfrm>
            <a:custGeom>
              <a:avLst/>
              <a:gdLst/>
              <a:ahLst/>
              <a:cxnLst/>
              <a:rect l="l" t="t" r="r" b="b"/>
              <a:pathLst>
                <a:path w="17618" h="14185" extrusionOk="0">
                  <a:moveTo>
                    <a:pt x="1" y="325"/>
                  </a:moveTo>
                  <a:lnTo>
                    <a:pt x="260" y="1"/>
                  </a:lnTo>
                  <a:lnTo>
                    <a:pt x="17617" y="13861"/>
                  </a:lnTo>
                  <a:lnTo>
                    <a:pt x="17358" y="141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5" name="Google Shape;1805;p47"/>
            <p:cNvSpPr/>
            <p:nvPr/>
          </p:nvSpPr>
          <p:spPr>
            <a:xfrm>
              <a:off x="1710853" y="3375890"/>
              <a:ext cx="235471" cy="189746"/>
            </a:xfrm>
            <a:custGeom>
              <a:avLst/>
              <a:gdLst/>
              <a:ahLst/>
              <a:cxnLst/>
              <a:rect l="l" t="t" r="r" b="b"/>
              <a:pathLst>
                <a:path w="13343" h="10752" extrusionOk="0">
                  <a:moveTo>
                    <a:pt x="0" y="324"/>
                  </a:moveTo>
                  <a:lnTo>
                    <a:pt x="227" y="0"/>
                  </a:lnTo>
                  <a:lnTo>
                    <a:pt x="13342" y="10460"/>
                  </a:lnTo>
                  <a:lnTo>
                    <a:pt x="13083" y="107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6" name="Google Shape;1806;p47"/>
            <p:cNvSpPr/>
            <p:nvPr/>
          </p:nvSpPr>
          <p:spPr>
            <a:xfrm>
              <a:off x="1603980" y="3417609"/>
              <a:ext cx="310914" cy="250312"/>
            </a:xfrm>
            <a:custGeom>
              <a:avLst/>
              <a:gdLst/>
              <a:ahLst/>
              <a:cxnLst/>
              <a:rect l="l" t="t" r="r" b="b"/>
              <a:pathLst>
                <a:path w="17618" h="14184" extrusionOk="0">
                  <a:moveTo>
                    <a:pt x="1" y="324"/>
                  </a:moveTo>
                  <a:lnTo>
                    <a:pt x="260" y="0"/>
                  </a:lnTo>
                  <a:lnTo>
                    <a:pt x="17617" y="13860"/>
                  </a:lnTo>
                  <a:lnTo>
                    <a:pt x="17358" y="141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7" name="Google Shape;1807;p47"/>
            <p:cNvSpPr/>
            <p:nvPr/>
          </p:nvSpPr>
          <p:spPr>
            <a:xfrm>
              <a:off x="1523984" y="3555895"/>
              <a:ext cx="286895" cy="230900"/>
            </a:xfrm>
            <a:custGeom>
              <a:avLst/>
              <a:gdLst/>
              <a:ahLst/>
              <a:cxnLst/>
              <a:rect l="l" t="t" r="r" b="b"/>
              <a:pathLst>
                <a:path w="16257" h="13084" extrusionOk="0">
                  <a:moveTo>
                    <a:pt x="0" y="325"/>
                  </a:moveTo>
                  <a:lnTo>
                    <a:pt x="259" y="1"/>
                  </a:lnTo>
                  <a:lnTo>
                    <a:pt x="16256" y="12760"/>
                  </a:lnTo>
                  <a:lnTo>
                    <a:pt x="15997" y="130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8" name="Google Shape;1808;p47"/>
            <p:cNvSpPr/>
            <p:nvPr/>
          </p:nvSpPr>
          <p:spPr>
            <a:xfrm>
              <a:off x="1526843" y="3624473"/>
              <a:ext cx="215458" cy="177746"/>
            </a:xfrm>
            <a:custGeom>
              <a:avLst/>
              <a:gdLst/>
              <a:ahLst/>
              <a:cxnLst/>
              <a:rect l="l" t="t" r="r" b="b"/>
              <a:pathLst>
                <a:path w="12209" h="10072" extrusionOk="0">
                  <a:moveTo>
                    <a:pt x="0" y="292"/>
                  </a:moveTo>
                  <a:lnTo>
                    <a:pt x="259" y="1"/>
                  </a:lnTo>
                  <a:lnTo>
                    <a:pt x="12209" y="9748"/>
                  </a:lnTo>
                  <a:lnTo>
                    <a:pt x="11949" y="100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9" name="Google Shape;1809;p47"/>
            <p:cNvSpPr/>
            <p:nvPr/>
          </p:nvSpPr>
          <p:spPr>
            <a:xfrm>
              <a:off x="1574844" y="3462186"/>
              <a:ext cx="322332" cy="258889"/>
            </a:xfrm>
            <a:custGeom>
              <a:avLst/>
              <a:gdLst/>
              <a:ahLst/>
              <a:cxnLst/>
              <a:rect l="l" t="t" r="r" b="b"/>
              <a:pathLst>
                <a:path w="18265" h="14670" extrusionOk="0">
                  <a:moveTo>
                    <a:pt x="0" y="324"/>
                  </a:moveTo>
                  <a:lnTo>
                    <a:pt x="259" y="0"/>
                  </a:lnTo>
                  <a:lnTo>
                    <a:pt x="18264" y="14378"/>
                  </a:lnTo>
                  <a:lnTo>
                    <a:pt x="18005" y="146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0" name="Google Shape;1810;p47"/>
            <p:cNvSpPr/>
            <p:nvPr/>
          </p:nvSpPr>
          <p:spPr>
            <a:xfrm>
              <a:off x="1539408" y="3495893"/>
              <a:ext cx="321767" cy="258906"/>
            </a:xfrm>
            <a:custGeom>
              <a:avLst/>
              <a:gdLst/>
              <a:ahLst/>
              <a:cxnLst/>
              <a:rect l="l" t="t" r="r" b="b"/>
              <a:pathLst>
                <a:path w="18233" h="14671" extrusionOk="0">
                  <a:moveTo>
                    <a:pt x="1" y="325"/>
                  </a:moveTo>
                  <a:lnTo>
                    <a:pt x="260" y="1"/>
                  </a:lnTo>
                  <a:lnTo>
                    <a:pt x="18232" y="14346"/>
                  </a:lnTo>
                  <a:lnTo>
                    <a:pt x="18005" y="146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1" name="Google Shape;1811;p47"/>
            <p:cNvSpPr/>
            <p:nvPr/>
          </p:nvSpPr>
          <p:spPr>
            <a:xfrm>
              <a:off x="1526843" y="3377602"/>
              <a:ext cx="296601" cy="267465"/>
            </a:xfrm>
            <a:custGeom>
              <a:avLst/>
              <a:gdLst/>
              <a:ahLst/>
              <a:cxnLst/>
              <a:rect l="l" t="t" r="r" b="b"/>
              <a:pathLst>
                <a:path w="16807" h="15156" extrusionOk="0">
                  <a:moveTo>
                    <a:pt x="0" y="14832"/>
                  </a:moveTo>
                  <a:lnTo>
                    <a:pt x="16548" y="0"/>
                  </a:lnTo>
                  <a:lnTo>
                    <a:pt x="16807" y="292"/>
                  </a:lnTo>
                  <a:lnTo>
                    <a:pt x="292" y="151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2" name="Google Shape;1812;p47"/>
            <p:cNvSpPr/>
            <p:nvPr/>
          </p:nvSpPr>
          <p:spPr>
            <a:xfrm>
              <a:off x="1528555" y="3374743"/>
              <a:ext cx="225182" cy="202893"/>
            </a:xfrm>
            <a:custGeom>
              <a:avLst/>
              <a:gdLst/>
              <a:ahLst/>
              <a:cxnLst/>
              <a:rect l="l" t="t" r="r" b="b"/>
              <a:pathLst>
                <a:path w="12760" h="11497" extrusionOk="0">
                  <a:moveTo>
                    <a:pt x="0" y="11173"/>
                  </a:moveTo>
                  <a:lnTo>
                    <a:pt x="12500" y="1"/>
                  </a:lnTo>
                  <a:lnTo>
                    <a:pt x="12759" y="292"/>
                  </a:lnTo>
                  <a:lnTo>
                    <a:pt x="292" y="1149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3" name="Google Shape;1813;p47"/>
            <p:cNvSpPr/>
            <p:nvPr/>
          </p:nvSpPr>
          <p:spPr>
            <a:xfrm>
              <a:off x="1566267" y="3410179"/>
              <a:ext cx="296037" cy="267465"/>
            </a:xfrm>
            <a:custGeom>
              <a:avLst/>
              <a:gdLst/>
              <a:ahLst/>
              <a:cxnLst/>
              <a:rect l="l" t="t" r="r" b="b"/>
              <a:pathLst>
                <a:path w="16775" h="15156" extrusionOk="0">
                  <a:moveTo>
                    <a:pt x="1" y="14832"/>
                  </a:moveTo>
                  <a:lnTo>
                    <a:pt x="16516" y="0"/>
                  </a:lnTo>
                  <a:lnTo>
                    <a:pt x="16775" y="324"/>
                  </a:lnTo>
                  <a:lnTo>
                    <a:pt x="260" y="151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4" name="Google Shape;1814;p47"/>
            <p:cNvSpPr/>
            <p:nvPr/>
          </p:nvSpPr>
          <p:spPr>
            <a:xfrm>
              <a:off x="1677129" y="3543894"/>
              <a:ext cx="273183" cy="246324"/>
            </a:xfrm>
            <a:custGeom>
              <a:avLst/>
              <a:gdLst/>
              <a:ahLst/>
              <a:cxnLst/>
              <a:rect l="l" t="t" r="r" b="b"/>
              <a:pathLst>
                <a:path w="15480" h="13958" extrusionOk="0">
                  <a:moveTo>
                    <a:pt x="1" y="13666"/>
                  </a:moveTo>
                  <a:lnTo>
                    <a:pt x="15221" y="1"/>
                  </a:lnTo>
                  <a:lnTo>
                    <a:pt x="15480" y="292"/>
                  </a:lnTo>
                  <a:lnTo>
                    <a:pt x="260" y="139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5" name="Google Shape;1815;p47"/>
            <p:cNvSpPr/>
            <p:nvPr/>
          </p:nvSpPr>
          <p:spPr>
            <a:xfrm>
              <a:off x="1746289" y="3612473"/>
              <a:ext cx="205170" cy="189181"/>
            </a:xfrm>
            <a:custGeom>
              <a:avLst/>
              <a:gdLst/>
              <a:ahLst/>
              <a:cxnLst/>
              <a:rect l="l" t="t" r="r" b="b"/>
              <a:pathLst>
                <a:path w="11626" h="10720" extrusionOk="0">
                  <a:moveTo>
                    <a:pt x="0" y="10428"/>
                  </a:moveTo>
                  <a:lnTo>
                    <a:pt x="11367" y="1"/>
                  </a:lnTo>
                  <a:lnTo>
                    <a:pt x="11626" y="292"/>
                  </a:lnTo>
                  <a:lnTo>
                    <a:pt x="259" y="107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6" name="Google Shape;1816;p47"/>
            <p:cNvSpPr/>
            <p:nvPr/>
          </p:nvSpPr>
          <p:spPr>
            <a:xfrm>
              <a:off x="1586844" y="3453610"/>
              <a:ext cx="307472" cy="276607"/>
            </a:xfrm>
            <a:custGeom>
              <a:avLst/>
              <a:gdLst/>
              <a:ahLst/>
              <a:cxnLst/>
              <a:rect l="l" t="t" r="r" b="b"/>
              <a:pathLst>
                <a:path w="17423" h="15674" extrusionOk="0">
                  <a:moveTo>
                    <a:pt x="0" y="15382"/>
                  </a:moveTo>
                  <a:lnTo>
                    <a:pt x="17163" y="0"/>
                  </a:lnTo>
                  <a:lnTo>
                    <a:pt x="17422" y="292"/>
                  </a:lnTo>
                  <a:lnTo>
                    <a:pt x="259" y="156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7" name="Google Shape;1817;p47"/>
            <p:cNvSpPr/>
            <p:nvPr/>
          </p:nvSpPr>
          <p:spPr>
            <a:xfrm>
              <a:off x="1624557" y="3485040"/>
              <a:ext cx="307472" cy="276607"/>
            </a:xfrm>
            <a:custGeom>
              <a:avLst/>
              <a:gdLst/>
              <a:ahLst/>
              <a:cxnLst/>
              <a:rect l="l" t="t" r="r" b="b"/>
              <a:pathLst>
                <a:path w="17423" h="15674" extrusionOk="0">
                  <a:moveTo>
                    <a:pt x="1" y="15382"/>
                  </a:moveTo>
                  <a:lnTo>
                    <a:pt x="17131" y="0"/>
                  </a:lnTo>
                  <a:lnTo>
                    <a:pt x="17423" y="292"/>
                  </a:lnTo>
                  <a:lnTo>
                    <a:pt x="260" y="156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8" name="Google Shape;1818;p47"/>
            <p:cNvSpPr/>
            <p:nvPr/>
          </p:nvSpPr>
          <p:spPr>
            <a:xfrm>
              <a:off x="3532728" y="3382737"/>
              <a:ext cx="310331" cy="250330"/>
            </a:xfrm>
            <a:custGeom>
              <a:avLst/>
              <a:gdLst/>
              <a:ahLst/>
              <a:cxnLst/>
              <a:rect l="l" t="t" r="r" b="b"/>
              <a:pathLst>
                <a:path w="17585" h="14185" extrusionOk="0">
                  <a:moveTo>
                    <a:pt x="0" y="325"/>
                  </a:moveTo>
                  <a:lnTo>
                    <a:pt x="227" y="1"/>
                  </a:lnTo>
                  <a:lnTo>
                    <a:pt x="17584" y="13861"/>
                  </a:lnTo>
                  <a:lnTo>
                    <a:pt x="17358" y="141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9" name="Google Shape;1819;p47"/>
            <p:cNvSpPr/>
            <p:nvPr/>
          </p:nvSpPr>
          <p:spPr>
            <a:xfrm>
              <a:off x="3601871" y="3375890"/>
              <a:ext cx="235471" cy="189746"/>
            </a:xfrm>
            <a:custGeom>
              <a:avLst/>
              <a:gdLst/>
              <a:ahLst/>
              <a:cxnLst/>
              <a:rect l="l" t="t" r="r" b="b"/>
              <a:pathLst>
                <a:path w="13343" h="10752" extrusionOk="0">
                  <a:moveTo>
                    <a:pt x="1" y="324"/>
                  </a:moveTo>
                  <a:lnTo>
                    <a:pt x="260" y="0"/>
                  </a:lnTo>
                  <a:lnTo>
                    <a:pt x="13342" y="10460"/>
                  </a:lnTo>
                  <a:lnTo>
                    <a:pt x="13116" y="107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0" name="Google Shape;1820;p47"/>
            <p:cNvSpPr/>
            <p:nvPr/>
          </p:nvSpPr>
          <p:spPr>
            <a:xfrm>
              <a:off x="3495580" y="3417609"/>
              <a:ext cx="310331" cy="250312"/>
            </a:xfrm>
            <a:custGeom>
              <a:avLst/>
              <a:gdLst/>
              <a:ahLst/>
              <a:cxnLst/>
              <a:rect l="l" t="t" r="r" b="b"/>
              <a:pathLst>
                <a:path w="17585" h="14184" extrusionOk="0">
                  <a:moveTo>
                    <a:pt x="0" y="324"/>
                  </a:moveTo>
                  <a:lnTo>
                    <a:pt x="227" y="0"/>
                  </a:lnTo>
                  <a:lnTo>
                    <a:pt x="17584" y="13860"/>
                  </a:lnTo>
                  <a:lnTo>
                    <a:pt x="17358" y="141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1" name="Google Shape;1821;p47"/>
            <p:cNvSpPr/>
            <p:nvPr/>
          </p:nvSpPr>
          <p:spPr>
            <a:xfrm>
              <a:off x="3415566" y="3555895"/>
              <a:ext cx="286331" cy="230900"/>
            </a:xfrm>
            <a:custGeom>
              <a:avLst/>
              <a:gdLst/>
              <a:ahLst/>
              <a:cxnLst/>
              <a:rect l="l" t="t" r="r" b="b"/>
              <a:pathLst>
                <a:path w="16225" h="13084" extrusionOk="0">
                  <a:moveTo>
                    <a:pt x="1" y="325"/>
                  </a:moveTo>
                  <a:lnTo>
                    <a:pt x="260" y="1"/>
                  </a:lnTo>
                  <a:lnTo>
                    <a:pt x="16225" y="12760"/>
                  </a:lnTo>
                  <a:lnTo>
                    <a:pt x="15998" y="130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2" name="Google Shape;1822;p47"/>
            <p:cNvSpPr/>
            <p:nvPr/>
          </p:nvSpPr>
          <p:spPr>
            <a:xfrm>
              <a:off x="3417860" y="3624473"/>
              <a:ext cx="215458" cy="177746"/>
            </a:xfrm>
            <a:custGeom>
              <a:avLst/>
              <a:gdLst/>
              <a:ahLst/>
              <a:cxnLst/>
              <a:rect l="l" t="t" r="r" b="b"/>
              <a:pathLst>
                <a:path w="12209" h="10072" extrusionOk="0">
                  <a:moveTo>
                    <a:pt x="0" y="292"/>
                  </a:moveTo>
                  <a:lnTo>
                    <a:pt x="259" y="1"/>
                  </a:lnTo>
                  <a:lnTo>
                    <a:pt x="12209" y="9748"/>
                  </a:lnTo>
                  <a:lnTo>
                    <a:pt x="11950" y="100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3" name="Google Shape;1823;p47"/>
            <p:cNvSpPr/>
            <p:nvPr/>
          </p:nvSpPr>
          <p:spPr>
            <a:xfrm>
              <a:off x="3465862" y="3462186"/>
              <a:ext cx="322332" cy="258889"/>
            </a:xfrm>
            <a:custGeom>
              <a:avLst/>
              <a:gdLst/>
              <a:ahLst/>
              <a:cxnLst/>
              <a:rect l="l" t="t" r="r" b="b"/>
              <a:pathLst>
                <a:path w="18265" h="14670" extrusionOk="0">
                  <a:moveTo>
                    <a:pt x="0" y="324"/>
                  </a:moveTo>
                  <a:lnTo>
                    <a:pt x="260" y="0"/>
                  </a:lnTo>
                  <a:lnTo>
                    <a:pt x="18264" y="14378"/>
                  </a:lnTo>
                  <a:lnTo>
                    <a:pt x="18005" y="146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4" name="Google Shape;1824;p47"/>
            <p:cNvSpPr/>
            <p:nvPr/>
          </p:nvSpPr>
          <p:spPr>
            <a:xfrm>
              <a:off x="3414419" y="3495893"/>
              <a:ext cx="321767" cy="257195"/>
            </a:xfrm>
            <a:custGeom>
              <a:avLst/>
              <a:gdLst/>
              <a:ahLst/>
              <a:cxnLst/>
              <a:rect l="l" t="t" r="r" b="b"/>
              <a:pathLst>
                <a:path w="18233" h="14574" extrusionOk="0">
                  <a:moveTo>
                    <a:pt x="1" y="292"/>
                  </a:moveTo>
                  <a:lnTo>
                    <a:pt x="260" y="1"/>
                  </a:lnTo>
                  <a:lnTo>
                    <a:pt x="18233" y="14249"/>
                  </a:lnTo>
                  <a:lnTo>
                    <a:pt x="17974" y="1457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5" name="Google Shape;1825;p47"/>
            <p:cNvSpPr/>
            <p:nvPr/>
          </p:nvSpPr>
          <p:spPr>
            <a:xfrm>
              <a:off x="3408137" y="3362743"/>
              <a:ext cx="294907" cy="268048"/>
            </a:xfrm>
            <a:custGeom>
              <a:avLst/>
              <a:gdLst/>
              <a:ahLst/>
              <a:cxnLst/>
              <a:rect l="l" t="t" r="r" b="b"/>
              <a:pathLst>
                <a:path w="16711" h="15189" extrusionOk="0">
                  <a:moveTo>
                    <a:pt x="1" y="14864"/>
                  </a:moveTo>
                  <a:lnTo>
                    <a:pt x="16451" y="0"/>
                  </a:lnTo>
                  <a:lnTo>
                    <a:pt x="16710" y="292"/>
                  </a:lnTo>
                  <a:lnTo>
                    <a:pt x="292" y="15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6" name="Google Shape;1826;p47"/>
            <p:cNvSpPr/>
            <p:nvPr/>
          </p:nvSpPr>
          <p:spPr>
            <a:xfrm>
              <a:off x="3457285" y="3410179"/>
              <a:ext cx="296619" cy="266901"/>
            </a:xfrm>
            <a:custGeom>
              <a:avLst/>
              <a:gdLst/>
              <a:ahLst/>
              <a:cxnLst/>
              <a:rect l="l" t="t" r="r" b="b"/>
              <a:pathLst>
                <a:path w="16808" h="15124" extrusionOk="0">
                  <a:moveTo>
                    <a:pt x="1" y="14832"/>
                  </a:moveTo>
                  <a:lnTo>
                    <a:pt x="16516" y="0"/>
                  </a:lnTo>
                  <a:lnTo>
                    <a:pt x="16807" y="292"/>
                  </a:lnTo>
                  <a:lnTo>
                    <a:pt x="260" y="151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7" name="Google Shape;1827;p47"/>
            <p:cNvSpPr/>
            <p:nvPr/>
          </p:nvSpPr>
          <p:spPr>
            <a:xfrm>
              <a:off x="3568146" y="3543894"/>
              <a:ext cx="273201" cy="246324"/>
            </a:xfrm>
            <a:custGeom>
              <a:avLst/>
              <a:gdLst/>
              <a:ahLst/>
              <a:cxnLst/>
              <a:rect l="l" t="t" r="r" b="b"/>
              <a:pathLst>
                <a:path w="15481" h="13958" extrusionOk="0">
                  <a:moveTo>
                    <a:pt x="1" y="13666"/>
                  </a:moveTo>
                  <a:lnTo>
                    <a:pt x="15221" y="1"/>
                  </a:lnTo>
                  <a:lnTo>
                    <a:pt x="15480" y="292"/>
                  </a:lnTo>
                  <a:lnTo>
                    <a:pt x="260" y="139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8" name="Google Shape;1828;p47"/>
            <p:cNvSpPr/>
            <p:nvPr/>
          </p:nvSpPr>
          <p:spPr>
            <a:xfrm>
              <a:off x="3637307" y="3612473"/>
              <a:ext cx="205170" cy="189181"/>
            </a:xfrm>
            <a:custGeom>
              <a:avLst/>
              <a:gdLst/>
              <a:ahLst/>
              <a:cxnLst/>
              <a:rect l="l" t="t" r="r" b="b"/>
              <a:pathLst>
                <a:path w="11626" h="10720" extrusionOk="0">
                  <a:moveTo>
                    <a:pt x="0" y="10428"/>
                  </a:moveTo>
                  <a:lnTo>
                    <a:pt x="11367" y="1"/>
                  </a:lnTo>
                  <a:lnTo>
                    <a:pt x="11626" y="292"/>
                  </a:lnTo>
                  <a:lnTo>
                    <a:pt x="259" y="107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9" name="Google Shape;1829;p47"/>
            <p:cNvSpPr/>
            <p:nvPr/>
          </p:nvSpPr>
          <p:spPr>
            <a:xfrm>
              <a:off x="3478427" y="3453027"/>
              <a:ext cx="306908" cy="277189"/>
            </a:xfrm>
            <a:custGeom>
              <a:avLst/>
              <a:gdLst/>
              <a:ahLst/>
              <a:cxnLst/>
              <a:rect l="l" t="t" r="r" b="b"/>
              <a:pathLst>
                <a:path w="17391" h="15707" extrusionOk="0">
                  <a:moveTo>
                    <a:pt x="1" y="15383"/>
                  </a:moveTo>
                  <a:lnTo>
                    <a:pt x="17131" y="1"/>
                  </a:lnTo>
                  <a:lnTo>
                    <a:pt x="17391" y="292"/>
                  </a:lnTo>
                  <a:lnTo>
                    <a:pt x="260" y="1570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0" name="Google Shape;1830;p47"/>
            <p:cNvSpPr/>
            <p:nvPr/>
          </p:nvSpPr>
          <p:spPr>
            <a:xfrm>
              <a:off x="3515575" y="3485040"/>
              <a:ext cx="307472" cy="276607"/>
            </a:xfrm>
            <a:custGeom>
              <a:avLst/>
              <a:gdLst/>
              <a:ahLst/>
              <a:cxnLst/>
              <a:rect l="l" t="t" r="r" b="b"/>
              <a:pathLst>
                <a:path w="17423" h="15674" extrusionOk="0">
                  <a:moveTo>
                    <a:pt x="1" y="15382"/>
                  </a:moveTo>
                  <a:lnTo>
                    <a:pt x="17131" y="0"/>
                  </a:lnTo>
                  <a:lnTo>
                    <a:pt x="17423" y="292"/>
                  </a:lnTo>
                  <a:lnTo>
                    <a:pt x="292" y="156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1" name="Google Shape;1831;p47"/>
            <p:cNvSpPr/>
            <p:nvPr/>
          </p:nvSpPr>
          <p:spPr>
            <a:xfrm>
              <a:off x="1483412" y="3343878"/>
              <a:ext cx="476059" cy="465770"/>
            </a:xfrm>
            <a:custGeom>
              <a:avLst/>
              <a:gdLst/>
              <a:ahLst/>
              <a:cxnLst/>
              <a:rect l="l" t="t" r="r" b="b"/>
              <a:pathLst>
                <a:path w="26976" h="26393" extrusionOk="0">
                  <a:moveTo>
                    <a:pt x="14281" y="26393"/>
                  </a:moveTo>
                  <a:cubicBezTo>
                    <a:pt x="9132" y="26393"/>
                    <a:pt x="4501" y="23317"/>
                    <a:pt x="2526" y="18556"/>
                  </a:cubicBezTo>
                  <a:cubicBezTo>
                    <a:pt x="583" y="13828"/>
                    <a:pt x="1652" y="8356"/>
                    <a:pt x="5311" y="4729"/>
                  </a:cubicBezTo>
                  <a:cubicBezTo>
                    <a:pt x="8938" y="1069"/>
                    <a:pt x="14378" y="1"/>
                    <a:pt x="19138" y="1976"/>
                  </a:cubicBezTo>
                  <a:cubicBezTo>
                    <a:pt x="23899" y="3919"/>
                    <a:pt x="26975" y="8550"/>
                    <a:pt x="26975" y="13699"/>
                  </a:cubicBezTo>
                  <a:cubicBezTo>
                    <a:pt x="26975" y="20726"/>
                    <a:pt x="21276" y="26393"/>
                    <a:pt x="14281" y="26393"/>
                  </a:cubicBezTo>
                  <a:close/>
                  <a:moveTo>
                    <a:pt x="14281" y="3012"/>
                  </a:moveTo>
                  <a:cubicBezTo>
                    <a:pt x="4760" y="3012"/>
                    <a:pt x="0" y="14541"/>
                    <a:pt x="6736" y="21244"/>
                  </a:cubicBezTo>
                  <a:cubicBezTo>
                    <a:pt x="9780" y="24320"/>
                    <a:pt x="14378" y="25227"/>
                    <a:pt x="18361" y="23576"/>
                  </a:cubicBezTo>
                  <a:cubicBezTo>
                    <a:pt x="22344" y="21924"/>
                    <a:pt x="24967" y="18006"/>
                    <a:pt x="24967" y="13699"/>
                  </a:cubicBezTo>
                  <a:cubicBezTo>
                    <a:pt x="24935" y="7805"/>
                    <a:pt x="20175" y="3045"/>
                    <a:pt x="14281" y="3012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2" name="Google Shape;1832;p47"/>
            <p:cNvSpPr/>
            <p:nvPr/>
          </p:nvSpPr>
          <p:spPr>
            <a:xfrm>
              <a:off x="3377289" y="3343878"/>
              <a:ext cx="476059" cy="465770"/>
            </a:xfrm>
            <a:custGeom>
              <a:avLst/>
              <a:gdLst/>
              <a:ahLst/>
              <a:cxnLst/>
              <a:rect l="l" t="t" r="r" b="b"/>
              <a:pathLst>
                <a:path w="26976" h="26393" extrusionOk="0">
                  <a:moveTo>
                    <a:pt x="14281" y="26393"/>
                  </a:moveTo>
                  <a:cubicBezTo>
                    <a:pt x="9132" y="26393"/>
                    <a:pt x="4501" y="23317"/>
                    <a:pt x="2526" y="18556"/>
                  </a:cubicBezTo>
                  <a:cubicBezTo>
                    <a:pt x="583" y="13828"/>
                    <a:pt x="1652" y="8356"/>
                    <a:pt x="5311" y="4729"/>
                  </a:cubicBezTo>
                  <a:cubicBezTo>
                    <a:pt x="8938" y="1069"/>
                    <a:pt x="14378" y="1"/>
                    <a:pt x="19138" y="1976"/>
                  </a:cubicBezTo>
                  <a:cubicBezTo>
                    <a:pt x="23899" y="3919"/>
                    <a:pt x="26975" y="8550"/>
                    <a:pt x="26975" y="13699"/>
                  </a:cubicBezTo>
                  <a:cubicBezTo>
                    <a:pt x="26975" y="20726"/>
                    <a:pt x="21276" y="26393"/>
                    <a:pt x="14281" y="26393"/>
                  </a:cubicBezTo>
                  <a:close/>
                  <a:moveTo>
                    <a:pt x="14281" y="3012"/>
                  </a:moveTo>
                  <a:cubicBezTo>
                    <a:pt x="4760" y="3012"/>
                    <a:pt x="0" y="14541"/>
                    <a:pt x="6736" y="21244"/>
                  </a:cubicBezTo>
                  <a:cubicBezTo>
                    <a:pt x="9780" y="24320"/>
                    <a:pt x="14378" y="25227"/>
                    <a:pt x="18361" y="23576"/>
                  </a:cubicBezTo>
                  <a:cubicBezTo>
                    <a:pt x="22344" y="21924"/>
                    <a:pt x="24967" y="18006"/>
                    <a:pt x="24967" y="13699"/>
                  </a:cubicBezTo>
                  <a:cubicBezTo>
                    <a:pt x="24935" y="7805"/>
                    <a:pt x="20175" y="3045"/>
                    <a:pt x="14281" y="3012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3" name="Google Shape;1833;p47"/>
            <p:cNvSpPr/>
            <p:nvPr/>
          </p:nvSpPr>
          <p:spPr>
            <a:xfrm>
              <a:off x="1747455" y="2368450"/>
              <a:ext cx="912025" cy="797700"/>
            </a:xfrm>
            <a:custGeom>
              <a:avLst/>
              <a:gdLst/>
              <a:ahLst/>
              <a:cxnLst/>
              <a:rect l="l" t="t" r="r" b="b"/>
              <a:pathLst>
                <a:path w="36481" h="31908" extrusionOk="0">
                  <a:moveTo>
                    <a:pt x="36481" y="285"/>
                  </a:moveTo>
                  <a:lnTo>
                    <a:pt x="381" y="31908"/>
                  </a:lnTo>
                  <a:lnTo>
                    <a:pt x="0" y="25146"/>
                  </a:lnTo>
                  <a:lnTo>
                    <a:pt x="0" y="18097"/>
                  </a:lnTo>
                  <a:lnTo>
                    <a:pt x="762" y="9525"/>
                  </a:lnTo>
                  <a:lnTo>
                    <a:pt x="2191" y="762"/>
                  </a:lnTo>
                  <a:lnTo>
                    <a:pt x="15716" y="190"/>
                  </a:lnTo>
                  <a:lnTo>
                    <a:pt x="318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1834" name="Google Shape;1834;p47"/>
            <p:cNvSpPr/>
            <p:nvPr/>
          </p:nvSpPr>
          <p:spPr>
            <a:xfrm>
              <a:off x="2704813" y="2352072"/>
              <a:ext cx="866775" cy="678650"/>
            </a:xfrm>
            <a:custGeom>
              <a:avLst/>
              <a:gdLst/>
              <a:ahLst/>
              <a:cxnLst/>
              <a:rect l="l" t="t" r="r" b="b"/>
              <a:pathLst>
                <a:path w="34671" h="27146" extrusionOk="0">
                  <a:moveTo>
                    <a:pt x="34671" y="762"/>
                  </a:moveTo>
                  <a:lnTo>
                    <a:pt x="5619" y="27146"/>
                  </a:lnTo>
                  <a:lnTo>
                    <a:pt x="2571" y="26956"/>
                  </a:lnTo>
                  <a:lnTo>
                    <a:pt x="285" y="27051"/>
                  </a:lnTo>
                  <a:lnTo>
                    <a:pt x="0" y="0"/>
                  </a:lnTo>
                  <a:lnTo>
                    <a:pt x="15811" y="95"/>
                  </a:lnTo>
                  <a:lnTo>
                    <a:pt x="31432" y="6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</p:grpSp>
      <p:sp>
        <p:nvSpPr>
          <p:cNvPr id="743" name="Snip Diagonal Corner Rectangle 742"/>
          <p:cNvSpPr/>
          <p:nvPr/>
        </p:nvSpPr>
        <p:spPr>
          <a:xfrm>
            <a:off x="353295" y="61116"/>
            <a:ext cx="11572742" cy="2001792"/>
          </a:xfrm>
          <a:prstGeom prst="snip2DiagRect">
            <a:avLst/>
          </a:prstGeom>
          <a:noFill/>
          <a:ln w="38100" cap="flat" cmpd="sng" algn="ctr">
            <a:noFill/>
            <a:prstDash val="solid"/>
            <a:miter lim="800000"/>
          </a:ln>
          <a:effectLst/>
        </p:spPr>
        <p:txBody>
          <a:bodyPr lIns="121725" tIns="60862" rIns="121725" bIns="60862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5300" b="1" dirty="0">
              <a:solidFill>
                <a:prstClr val="black"/>
              </a:solidFill>
              <a:latin typeface="Arial" pitchFamily="34" charset="0"/>
              <a:sym typeface="Arial"/>
            </a:endParaRPr>
          </a:p>
        </p:txBody>
      </p:sp>
      <p:sp>
        <p:nvSpPr>
          <p:cNvPr id="745" name="Rectangle 744"/>
          <p:cNvSpPr/>
          <p:nvPr/>
        </p:nvSpPr>
        <p:spPr>
          <a:xfrm>
            <a:off x="3807860" y="1885627"/>
            <a:ext cx="8118177" cy="4882989"/>
          </a:xfrm>
          <a:prstGeom prst="rect">
            <a:avLst/>
          </a:prstGeom>
          <a:solidFill>
            <a:srgbClr val="FFFFFF"/>
          </a:solidFill>
          <a:ln w="28575" cap="flat" cmpd="sng" algn="ctr">
            <a:noFill/>
            <a:prstDash val="solid"/>
            <a:miter lim="800000"/>
          </a:ln>
          <a:effectLst/>
        </p:spPr>
        <p:txBody>
          <a:bodyPr lIns="121725" tIns="60862" rIns="121725" bIns="60862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US" sz="8000" kern="0">
                <a:solidFill>
                  <a:srgbClr val="00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  <a:sym typeface="Arial"/>
              </a:rPr>
              <a:t>dãy núi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US" sz="8000" kern="0">
                <a:solidFill>
                  <a:srgbClr val="00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  <a:sym typeface="Arial"/>
              </a:rPr>
              <a:t>bụi cỏ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US" sz="8000" kern="0">
                <a:solidFill>
                  <a:srgbClr val="00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  <a:sym typeface="Arial"/>
              </a:rPr>
              <a:t>gửi thư</a:t>
            </a:r>
          </a:p>
        </p:txBody>
      </p:sp>
      <p:grpSp>
        <p:nvGrpSpPr>
          <p:cNvPr id="265" name="Group 264"/>
          <p:cNvGrpSpPr/>
          <p:nvPr/>
        </p:nvGrpSpPr>
        <p:grpSpPr>
          <a:xfrm>
            <a:off x="128659" y="4528146"/>
            <a:ext cx="1454835" cy="2086279"/>
            <a:chOff x="3348641" y="621811"/>
            <a:chExt cx="1410561" cy="1927234"/>
          </a:xfrm>
        </p:grpSpPr>
        <p:grpSp>
          <p:nvGrpSpPr>
            <p:cNvPr id="268" name="Group 267"/>
            <p:cNvGrpSpPr/>
            <p:nvPr/>
          </p:nvGrpSpPr>
          <p:grpSpPr>
            <a:xfrm>
              <a:off x="3383725" y="621811"/>
              <a:ext cx="1375477" cy="1927234"/>
              <a:chOff x="1749840" y="2676726"/>
              <a:chExt cx="1375477" cy="1927234"/>
            </a:xfrm>
          </p:grpSpPr>
          <p:pic>
            <p:nvPicPr>
              <p:cNvPr id="270" name="Picture 269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888776" y="3450691"/>
                <a:ext cx="173476" cy="99268"/>
              </a:xfrm>
              <a:prstGeom prst="rect">
                <a:avLst/>
              </a:prstGeom>
            </p:spPr>
          </p:pic>
          <p:sp>
            <p:nvSpPr>
              <p:cNvPr id="271" name="Google Shape;3702;p78"/>
              <p:cNvSpPr/>
              <p:nvPr/>
            </p:nvSpPr>
            <p:spPr>
              <a:xfrm>
                <a:off x="1762268" y="3666934"/>
                <a:ext cx="43732" cy="36841"/>
              </a:xfrm>
              <a:custGeom>
                <a:avLst/>
                <a:gdLst/>
                <a:ahLst/>
                <a:cxnLst/>
                <a:rect l="l" t="t" r="r" b="b"/>
                <a:pathLst>
                  <a:path w="3554" h="2994" extrusionOk="0">
                    <a:moveTo>
                      <a:pt x="3030" y="0"/>
                    </a:moveTo>
                    <a:lnTo>
                      <a:pt x="1" y="1443"/>
                    </a:lnTo>
                    <a:lnTo>
                      <a:pt x="91" y="2994"/>
                    </a:lnTo>
                    <a:cubicBezTo>
                      <a:pt x="91" y="2994"/>
                      <a:pt x="3553" y="2435"/>
                      <a:pt x="3535" y="2363"/>
                    </a:cubicBezTo>
                    <a:cubicBezTo>
                      <a:pt x="3535" y="2272"/>
                      <a:pt x="3030" y="0"/>
                      <a:pt x="3030" y="0"/>
                    </a:cubicBezTo>
                    <a:close/>
                  </a:path>
                </a:pathLst>
              </a:custGeom>
              <a:solidFill>
                <a:srgbClr val="F2AF9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2" name="Google Shape;3704;p78"/>
              <p:cNvSpPr/>
              <p:nvPr/>
            </p:nvSpPr>
            <p:spPr>
              <a:xfrm>
                <a:off x="1878488" y="4114467"/>
                <a:ext cx="203303" cy="451052"/>
              </a:xfrm>
              <a:custGeom>
                <a:avLst/>
                <a:gdLst/>
                <a:ahLst/>
                <a:cxnLst/>
                <a:rect l="l" t="t" r="r" b="b"/>
                <a:pathLst>
                  <a:path w="16522" h="36656" extrusionOk="0">
                    <a:moveTo>
                      <a:pt x="12573" y="1"/>
                    </a:moveTo>
                    <a:lnTo>
                      <a:pt x="5937" y="32278"/>
                    </a:lnTo>
                    <a:lnTo>
                      <a:pt x="3322" y="31737"/>
                    </a:lnTo>
                    <a:cubicBezTo>
                      <a:pt x="3164" y="31705"/>
                      <a:pt x="3011" y="31689"/>
                      <a:pt x="2866" y="31689"/>
                    </a:cubicBezTo>
                    <a:cubicBezTo>
                      <a:pt x="676" y="31689"/>
                      <a:pt x="1" y="35160"/>
                      <a:pt x="2385" y="35650"/>
                    </a:cubicBezTo>
                    <a:lnTo>
                      <a:pt x="7037" y="36606"/>
                    </a:lnTo>
                    <a:cubicBezTo>
                      <a:pt x="7186" y="36639"/>
                      <a:pt x="7338" y="36656"/>
                      <a:pt x="7488" y="36656"/>
                    </a:cubicBezTo>
                    <a:cubicBezTo>
                      <a:pt x="8393" y="36656"/>
                      <a:pt x="9268" y="36070"/>
                      <a:pt x="9453" y="35127"/>
                    </a:cubicBezTo>
                    <a:lnTo>
                      <a:pt x="16522" y="668"/>
                    </a:lnTo>
                    <a:cubicBezTo>
                      <a:pt x="15169" y="668"/>
                      <a:pt x="13835" y="434"/>
                      <a:pt x="12573" y="1"/>
                    </a:cubicBezTo>
                    <a:close/>
                  </a:path>
                </a:pathLst>
              </a:custGeom>
              <a:solidFill>
                <a:srgbClr val="F2AF9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3" name="Google Shape;3705;p78"/>
              <p:cNvSpPr/>
              <p:nvPr/>
            </p:nvSpPr>
            <p:spPr>
              <a:xfrm>
                <a:off x="2154785" y="4136665"/>
                <a:ext cx="132500" cy="434699"/>
              </a:xfrm>
              <a:custGeom>
                <a:avLst/>
                <a:gdLst/>
                <a:ahLst/>
                <a:cxnLst/>
                <a:rect l="l" t="t" r="r" b="b"/>
                <a:pathLst>
                  <a:path w="10768" h="35327" extrusionOk="0">
                    <a:moveTo>
                      <a:pt x="0" y="0"/>
                    </a:moveTo>
                    <a:lnTo>
                      <a:pt x="1317" y="33449"/>
                    </a:lnTo>
                    <a:cubicBezTo>
                      <a:pt x="1370" y="34560"/>
                      <a:pt x="2370" y="35326"/>
                      <a:pt x="3409" y="35326"/>
                    </a:cubicBezTo>
                    <a:cubicBezTo>
                      <a:pt x="3433" y="35326"/>
                      <a:pt x="3457" y="35326"/>
                      <a:pt x="3481" y="35325"/>
                    </a:cubicBezTo>
                    <a:lnTo>
                      <a:pt x="8205" y="35126"/>
                    </a:lnTo>
                    <a:cubicBezTo>
                      <a:pt x="10767" y="35038"/>
                      <a:pt x="10538" y="31121"/>
                      <a:pt x="8037" y="31121"/>
                    </a:cubicBezTo>
                    <a:cubicBezTo>
                      <a:pt x="8003" y="31121"/>
                      <a:pt x="7969" y="31122"/>
                      <a:pt x="7934" y="31123"/>
                    </a:cubicBezTo>
                    <a:lnTo>
                      <a:pt x="5266" y="31232"/>
                    </a:lnTo>
                    <a:lnTo>
                      <a:pt x="4040" y="307"/>
                    </a:lnTo>
                    <a:cubicBezTo>
                      <a:pt x="3661" y="343"/>
                      <a:pt x="3264" y="361"/>
                      <a:pt x="2885" y="361"/>
                    </a:cubicBezTo>
                    <a:cubicBezTo>
                      <a:pt x="1912" y="361"/>
                      <a:pt x="938" y="235"/>
                      <a:pt x="0" y="0"/>
                    </a:cubicBezTo>
                    <a:close/>
                  </a:path>
                </a:pathLst>
              </a:custGeom>
              <a:solidFill>
                <a:srgbClr val="F2AF9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4" name="Google Shape;3706;p78"/>
              <p:cNvSpPr/>
              <p:nvPr/>
            </p:nvSpPr>
            <p:spPr>
              <a:xfrm>
                <a:off x="1878488" y="4114246"/>
                <a:ext cx="179345" cy="451544"/>
              </a:xfrm>
              <a:custGeom>
                <a:avLst/>
                <a:gdLst/>
                <a:ahLst/>
                <a:cxnLst/>
                <a:rect l="l" t="t" r="r" b="b"/>
                <a:pathLst>
                  <a:path w="14575" h="36696" extrusionOk="0">
                    <a:moveTo>
                      <a:pt x="12573" y="1"/>
                    </a:moveTo>
                    <a:lnTo>
                      <a:pt x="5937" y="32296"/>
                    </a:lnTo>
                    <a:lnTo>
                      <a:pt x="3322" y="31755"/>
                    </a:lnTo>
                    <a:cubicBezTo>
                      <a:pt x="3164" y="31723"/>
                      <a:pt x="3011" y="31707"/>
                      <a:pt x="2866" y="31707"/>
                    </a:cubicBezTo>
                    <a:cubicBezTo>
                      <a:pt x="676" y="31707"/>
                      <a:pt x="1" y="35178"/>
                      <a:pt x="2385" y="35668"/>
                    </a:cubicBezTo>
                    <a:lnTo>
                      <a:pt x="7037" y="36624"/>
                    </a:lnTo>
                    <a:cubicBezTo>
                      <a:pt x="7248" y="36671"/>
                      <a:pt x="7341" y="36696"/>
                      <a:pt x="7357" y="36696"/>
                    </a:cubicBezTo>
                    <a:cubicBezTo>
                      <a:pt x="7418" y="36696"/>
                      <a:pt x="6273" y="36312"/>
                      <a:pt x="6460" y="35434"/>
                    </a:cubicBezTo>
                    <a:cubicBezTo>
                      <a:pt x="8804" y="23947"/>
                      <a:pt x="12212" y="12912"/>
                      <a:pt x="14574" y="1425"/>
                    </a:cubicBezTo>
                    <a:lnTo>
                      <a:pt x="14574" y="1425"/>
                    </a:lnTo>
                    <a:cubicBezTo>
                      <a:pt x="14310" y="1506"/>
                      <a:pt x="14107" y="1541"/>
                      <a:pt x="13949" y="1541"/>
                    </a:cubicBezTo>
                    <a:cubicBezTo>
                      <a:pt x="13044" y="1541"/>
                      <a:pt x="13633" y="385"/>
                      <a:pt x="12573" y="1"/>
                    </a:cubicBezTo>
                    <a:close/>
                  </a:path>
                </a:pathLst>
              </a:custGeom>
              <a:solidFill>
                <a:srgbClr val="E2977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5" name="Google Shape;3707;p78"/>
              <p:cNvSpPr/>
              <p:nvPr/>
            </p:nvSpPr>
            <p:spPr>
              <a:xfrm>
                <a:off x="2154785" y="4136665"/>
                <a:ext cx="132500" cy="434490"/>
              </a:xfrm>
              <a:custGeom>
                <a:avLst/>
                <a:gdLst/>
                <a:ahLst/>
                <a:cxnLst/>
                <a:rect l="l" t="t" r="r" b="b"/>
                <a:pathLst>
                  <a:path w="10768" h="35310" extrusionOk="0">
                    <a:moveTo>
                      <a:pt x="0" y="0"/>
                    </a:moveTo>
                    <a:lnTo>
                      <a:pt x="1335" y="33449"/>
                    </a:lnTo>
                    <a:cubicBezTo>
                      <a:pt x="1370" y="34548"/>
                      <a:pt x="2349" y="35309"/>
                      <a:pt x="3376" y="35309"/>
                    </a:cubicBezTo>
                    <a:cubicBezTo>
                      <a:pt x="3411" y="35309"/>
                      <a:pt x="3446" y="35309"/>
                      <a:pt x="3481" y="35307"/>
                    </a:cubicBezTo>
                    <a:lnTo>
                      <a:pt x="8205" y="35126"/>
                    </a:lnTo>
                    <a:cubicBezTo>
                      <a:pt x="10767" y="35038"/>
                      <a:pt x="10538" y="31121"/>
                      <a:pt x="8037" y="31121"/>
                    </a:cubicBezTo>
                    <a:cubicBezTo>
                      <a:pt x="8003" y="31121"/>
                      <a:pt x="7969" y="31122"/>
                      <a:pt x="7934" y="31123"/>
                    </a:cubicBezTo>
                    <a:cubicBezTo>
                      <a:pt x="7033" y="31159"/>
                      <a:pt x="3751" y="31538"/>
                      <a:pt x="2849" y="31574"/>
                    </a:cubicBezTo>
                    <a:cubicBezTo>
                      <a:pt x="2453" y="21278"/>
                      <a:pt x="3282" y="10657"/>
                      <a:pt x="2885" y="361"/>
                    </a:cubicBezTo>
                    <a:cubicBezTo>
                      <a:pt x="1912" y="343"/>
                      <a:pt x="956" y="216"/>
                      <a:pt x="0" y="0"/>
                    </a:cubicBezTo>
                    <a:close/>
                  </a:path>
                </a:pathLst>
              </a:custGeom>
              <a:solidFill>
                <a:srgbClr val="E2977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6" name="Google Shape;3708;p78"/>
              <p:cNvSpPr/>
              <p:nvPr/>
            </p:nvSpPr>
            <p:spPr>
              <a:xfrm>
                <a:off x="1826623" y="4544699"/>
                <a:ext cx="524316" cy="59261"/>
              </a:xfrm>
              <a:custGeom>
                <a:avLst/>
                <a:gdLst/>
                <a:ahLst/>
                <a:cxnLst/>
                <a:rect l="l" t="t" r="r" b="b"/>
                <a:pathLst>
                  <a:path w="42610" h="4816" extrusionOk="0">
                    <a:moveTo>
                      <a:pt x="21314" y="1"/>
                    </a:moveTo>
                    <a:cubicBezTo>
                      <a:pt x="9539" y="1"/>
                      <a:pt x="0" y="1083"/>
                      <a:pt x="0" y="2399"/>
                    </a:cubicBezTo>
                    <a:cubicBezTo>
                      <a:pt x="0" y="3734"/>
                      <a:pt x="9539" y="4816"/>
                      <a:pt x="21314" y="4816"/>
                    </a:cubicBezTo>
                    <a:cubicBezTo>
                      <a:pt x="33071" y="4816"/>
                      <a:pt x="42610" y="3734"/>
                      <a:pt x="42610" y="2399"/>
                    </a:cubicBezTo>
                    <a:cubicBezTo>
                      <a:pt x="42610" y="1083"/>
                      <a:pt x="33071" y="1"/>
                      <a:pt x="21314" y="1"/>
                    </a:cubicBezTo>
                    <a:close/>
                  </a:path>
                </a:pathLst>
              </a:custGeom>
              <a:solidFill>
                <a:srgbClr val="3B3B3B">
                  <a:alpha val="553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7" name="Google Shape;3709;p78"/>
              <p:cNvSpPr/>
              <p:nvPr/>
            </p:nvSpPr>
            <p:spPr>
              <a:xfrm>
                <a:off x="1877246" y="4336129"/>
                <a:ext cx="159067" cy="230953"/>
              </a:xfrm>
              <a:custGeom>
                <a:avLst/>
                <a:gdLst/>
                <a:ahLst/>
                <a:cxnLst/>
                <a:rect l="l" t="t" r="r" b="b"/>
                <a:pathLst>
                  <a:path w="12927" h="18769" extrusionOk="0">
                    <a:moveTo>
                      <a:pt x="8797" y="1"/>
                    </a:moveTo>
                    <a:lnTo>
                      <a:pt x="6110" y="13958"/>
                    </a:lnTo>
                    <a:lnTo>
                      <a:pt x="2774" y="13651"/>
                    </a:lnTo>
                    <a:cubicBezTo>
                      <a:pt x="2672" y="13640"/>
                      <a:pt x="2574" y="13634"/>
                      <a:pt x="2479" y="13634"/>
                    </a:cubicBezTo>
                    <a:cubicBezTo>
                      <a:pt x="1" y="13634"/>
                      <a:pt x="94" y="17366"/>
                      <a:pt x="2612" y="17835"/>
                    </a:cubicBezTo>
                    <a:lnTo>
                      <a:pt x="7372" y="18736"/>
                    </a:lnTo>
                    <a:cubicBezTo>
                      <a:pt x="7493" y="18758"/>
                      <a:pt x="7613" y="18768"/>
                      <a:pt x="7732" y="18768"/>
                    </a:cubicBezTo>
                    <a:cubicBezTo>
                      <a:pt x="8699" y="18768"/>
                      <a:pt x="9578" y="18075"/>
                      <a:pt x="9771" y="17095"/>
                    </a:cubicBezTo>
                    <a:lnTo>
                      <a:pt x="12926" y="289"/>
                    </a:lnTo>
                    <a:lnTo>
                      <a:pt x="12926" y="289"/>
                    </a:lnTo>
                    <a:cubicBezTo>
                      <a:pt x="12472" y="347"/>
                      <a:pt x="12017" y="376"/>
                      <a:pt x="11564" y="376"/>
                    </a:cubicBezTo>
                    <a:cubicBezTo>
                      <a:pt x="10884" y="376"/>
                      <a:pt x="10207" y="311"/>
                      <a:pt x="9536" y="181"/>
                    </a:cubicBezTo>
                    <a:cubicBezTo>
                      <a:pt x="9284" y="145"/>
                      <a:pt x="9049" y="73"/>
                      <a:pt x="8797" y="1"/>
                    </a:cubicBezTo>
                    <a:close/>
                  </a:path>
                </a:pathLst>
              </a:custGeom>
              <a:solidFill>
                <a:schemeClr val="tx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8" name="Google Shape;3710;p78"/>
              <p:cNvSpPr/>
              <p:nvPr/>
            </p:nvSpPr>
            <p:spPr>
              <a:xfrm>
                <a:off x="2163878" y="4337471"/>
                <a:ext cx="130704" cy="234989"/>
              </a:xfrm>
              <a:custGeom>
                <a:avLst/>
                <a:gdLst/>
                <a:ahLst/>
                <a:cxnLst/>
                <a:rect l="l" t="t" r="r" b="b"/>
                <a:pathLst>
                  <a:path w="10622" h="19097" extrusionOk="0">
                    <a:moveTo>
                      <a:pt x="1" y="0"/>
                    </a:moveTo>
                    <a:lnTo>
                      <a:pt x="379" y="17094"/>
                    </a:lnTo>
                    <a:cubicBezTo>
                      <a:pt x="415" y="18201"/>
                      <a:pt x="1335" y="19096"/>
                      <a:pt x="2456" y="19096"/>
                    </a:cubicBezTo>
                    <a:cubicBezTo>
                      <a:pt x="2467" y="19096"/>
                      <a:pt x="2478" y="19096"/>
                      <a:pt x="2489" y="19096"/>
                    </a:cubicBezTo>
                    <a:lnTo>
                      <a:pt x="7322" y="18988"/>
                    </a:lnTo>
                    <a:cubicBezTo>
                      <a:pt x="9972" y="18934"/>
                      <a:pt x="10622" y="14985"/>
                      <a:pt x="7845" y="14840"/>
                    </a:cubicBezTo>
                    <a:lnTo>
                      <a:pt x="4509" y="14588"/>
                    </a:lnTo>
                    <a:lnTo>
                      <a:pt x="4112" y="397"/>
                    </a:lnTo>
                    <a:cubicBezTo>
                      <a:pt x="3860" y="415"/>
                      <a:pt x="3607" y="451"/>
                      <a:pt x="3355" y="451"/>
                    </a:cubicBezTo>
                    <a:cubicBezTo>
                      <a:pt x="3292" y="452"/>
                      <a:pt x="3229" y="452"/>
                      <a:pt x="3166" y="452"/>
                    </a:cubicBezTo>
                    <a:cubicBezTo>
                      <a:pt x="2093" y="452"/>
                      <a:pt x="1023" y="307"/>
                      <a:pt x="1" y="0"/>
                    </a:cubicBezTo>
                    <a:close/>
                  </a:path>
                </a:pathLst>
              </a:custGeom>
              <a:solidFill>
                <a:schemeClr val="tx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79" name="Google Shape;3711;p78"/>
              <p:cNvSpPr/>
              <p:nvPr/>
            </p:nvSpPr>
            <p:spPr>
              <a:xfrm>
                <a:off x="1877246" y="4336129"/>
                <a:ext cx="131553" cy="219669"/>
              </a:xfrm>
              <a:custGeom>
                <a:avLst/>
                <a:gdLst/>
                <a:ahLst/>
                <a:cxnLst/>
                <a:rect l="l" t="t" r="r" b="b"/>
                <a:pathLst>
                  <a:path w="10691" h="17852" extrusionOk="0">
                    <a:moveTo>
                      <a:pt x="8797" y="1"/>
                    </a:moveTo>
                    <a:lnTo>
                      <a:pt x="6110" y="13958"/>
                    </a:lnTo>
                    <a:lnTo>
                      <a:pt x="2774" y="13651"/>
                    </a:lnTo>
                    <a:cubicBezTo>
                      <a:pt x="2672" y="13640"/>
                      <a:pt x="2574" y="13634"/>
                      <a:pt x="2479" y="13634"/>
                    </a:cubicBezTo>
                    <a:cubicBezTo>
                      <a:pt x="1" y="13634"/>
                      <a:pt x="94" y="17366"/>
                      <a:pt x="2612" y="17835"/>
                    </a:cubicBezTo>
                    <a:cubicBezTo>
                      <a:pt x="2612" y="17835"/>
                      <a:pt x="2930" y="17852"/>
                      <a:pt x="3390" y="17852"/>
                    </a:cubicBezTo>
                    <a:cubicBezTo>
                      <a:pt x="4560" y="17852"/>
                      <a:pt x="6653" y="17740"/>
                      <a:pt x="6795" y="16951"/>
                    </a:cubicBezTo>
                    <a:lnTo>
                      <a:pt x="10690" y="398"/>
                    </a:lnTo>
                    <a:lnTo>
                      <a:pt x="10690" y="398"/>
                    </a:lnTo>
                    <a:cubicBezTo>
                      <a:pt x="10378" y="438"/>
                      <a:pt x="10240" y="456"/>
                      <a:pt x="10179" y="456"/>
                    </a:cubicBezTo>
                    <a:cubicBezTo>
                      <a:pt x="10020" y="456"/>
                      <a:pt x="10368" y="337"/>
                      <a:pt x="9536" y="181"/>
                    </a:cubicBezTo>
                    <a:cubicBezTo>
                      <a:pt x="9284" y="145"/>
                      <a:pt x="9049" y="73"/>
                      <a:pt x="8797" y="1"/>
                    </a:cubicBezTo>
                    <a:close/>
                  </a:path>
                </a:pathLst>
              </a:custGeom>
              <a:solidFill>
                <a:schemeClr val="tx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0" name="Google Shape;3712;p78"/>
              <p:cNvSpPr/>
              <p:nvPr/>
            </p:nvSpPr>
            <p:spPr>
              <a:xfrm>
                <a:off x="2163878" y="4337471"/>
                <a:ext cx="130925" cy="234976"/>
              </a:xfrm>
              <a:custGeom>
                <a:avLst/>
                <a:gdLst/>
                <a:ahLst/>
                <a:cxnLst/>
                <a:rect l="l" t="t" r="r" b="b"/>
                <a:pathLst>
                  <a:path w="10640" h="19096" extrusionOk="0">
                    <a:moveTo>
                      <a:pt x="1" y="0"/>
                    </a:moveTo>
                    <a:lnTo>
                      <a:pt x="397" y="17076"/>
                    </a:lnTo>
                    <a:cubicBezTo>
                      <a:pt x="415" y="18212"/>
                      <a:pt x="1353" y="19096"/>
                      <a:pt x="2489" y="19096"/>
                    </a:cubicBezTo>
                    <a:lnTo>
                      <a:pt x="7340" y="18988"/>
                    </a:lnTo>
                    <a:cubicBezTo>
                      <a:pt x="9972" y="18916"/>
                      <a:pt x="10640" y="14985"/>
                      <a:pt x="7845" y="14840"/>
                    </a:cubicBezTo>
                    <a:lnTo>
                      <a:pt x="7845" y="14840"/>
                    </a:lnTo>
                    <a:lnTo>
                      <a:pt x="5356" y="17149"/>
                    </a:lnTo>
                    <a:lnTo>
                      <a:pt x="2183" y="17744"/>
                    </a:lnTo>
                    <a:cubicBezTo>
                      <a:pt x="2182" y="17744"/>
                      <a:pt x="2182" y="17744"/>
                      <a:pt x="2182" y="17744"/>
                    </a:cubicBezTo>
                    <a:cubicBezTo>
                      <a:pt x="1931" y="17744"/>
                      <a:pt x="2453" y="469"/>
                      <a:pt x="2183" y="469"/>
                    </a:cubicBezTo>
                    <a:cubicBezTo>
                      <a:pt x="2130" y="470"/>
                      <a:pt x="2079" y="470"/>
                      <a:pt x="2031" y="470"/>
                    </a:cubicBezTo>
                    <a:cubicBezTo>
                      <a:pt x="1029" y="470"/>
                      <a:pt x="1016" y="293"/>
                      <a:pt x="1" y="0"/>
                    </a:cubicBezTo>
                    <a:close/>
                  </a:path>
                </a:pathLst>
              </a:custGeom>
              <a:solidFill>
                <a:schemeClr val="tx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1" name="Google Shape;3713;p78"/>
              <p:cNvSpPr/>
              <p:nvPr/>
            </p:nvSpPr>
            <p:spPr>
              <a:xfrm>
                <a:off x="2168320" y="4516742"/>
                <a:ext cx="136019" cy="56160"/>
              </a:xfrm>
              <a:custGeom>
                <a:avLst/>
                <a:gdLst/>
                <a:ahLst/>
                <a:cxnLst/>
                <a:rect l="l" t="t" r="r" b="b"/>
                <a:pathLst>
                  <a:path w="11054" h="4564" extrusionOk="0">
                    <a:moveTo>
                      <a:pt x="4544" y="1"/>
                    </a:moveTo>
                    <a:lnTo>
                      <a:pt x="4454" y="1714"/>
                    </a:lnTo>
                    <a:lnTo>
                      <a:pt x="0" y="1804"/>
                    </a:lnTo>
                    <a:lnTo>
                      <a:pt x="72" y="4563"/>
                    </a:lnTo>
                    <a:lnTo>
                      <a:pt x="10910" y="4311"/>
                    </a:lnTo>
                    <a:cubicBezTo>
                      <a:pt x="11054" y="1462"/>
                      <a:pt x="9467" y="560"/>
                      <a:pt x="7736" y="344"/>
                    </a:cubicBezTo>
                    <a:lnTo>
                      <a:pt x="4544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2" name="Google Shape;3714;p78"/>
              <p:cNvSpPr/>
              <p:nvPr/>
            </p:nvSpPr>
            <p:spPr>
              <a:xfrm>
                <a:off x="1996579" y="4011068"/>
                <a:ext cx="236539" cy="169760"/>
              </a:xfrm>
              <a:custGeom>
                <a:avLst/>
                <a:gdLst/>
                <a:ahLst/>
                <a:cxnLst/>
                <a:rect l="l" t="t" r="r" b="b"/>
                <a:pathLst>
                  <a:path w="19223" h="13796" extrusionOk="0">
                    <a:moveTo>
                      <a:pt x="18934" y="1"/>
                    </a:moveTo>
                    <a:lnTo>
                      <a:pt x="1443" y="1534"/>
                    </a:lnTo>
                    <a:lnTo>
                      <a:pt x="1" y="13795"/>
                    </a:lnTo>
                    <a:lnTo>
                      <a:pt x="7484" y="13795"/>
                    </a:lnTo>
                    <a:lnTo>
                      <a:pt x="8458" y="7773"/>
                    </a:lnTo>
                    <a:lnTo>
                      <a:pt x="11289" y="7773"/>
                    </a:lnTo>
                    <a:lnTo>
                      <a:pt x="11289" y="13795"/>
                    </a:lnTo>
                    <a:lnTo>
                      <a:pt x="19223" y="13795"/>
                    </a:lnTo>
                    <a:lnTo>
                      <a:pt x="18934" y="1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3" name="Google Shape;3715;p78"/>
              <p:cNvSpPr/>
              <p:nvPr/>
            </p:nvSpPr>
            <p:spPr>
              <a:xfrm>
                <a:off x="1996579" y="4027495"/>
                <a:ext cx="65696" cy="153333"/>
              </a:xfrm>
              <a:custGeom>
                <a:avLst/>
                <a:gdLst/>
                <a:ahLst/>
                <a:cxnLst/>
                <a:rect l="l" t="t" r="r" b="b"/>
                <a:pathLst>
                  <a:path w="5339" h="12461" extrusionOk="0">
                    <a:moveTo>
                      <a:pt x="3589" y="0"/>
                    </a:moveTo>
                    <a:lnTo>
                      <a:pt x="1443" y="199"/>
                    </a:lnTo>
                    <a:lnTo>
                      <a:pt x="1" y="12460"/>
                    </a:lnTo>
                    <a:lnTo>
                      <a:pt x="3986" y="12460"/>
                    </a:lnTo>
                    <a:lnTo>
                      <a:pt x="5338" y="920"/>
                    </a:lnTo>
                    <a:cubicBezTo>
                      <a:pt x="4725" y="668"/>
                      <a:pt x="4130" y="361"/>
                      <a:pt x="3589" y="0"/>
                    </a:cubicBez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4" name="Google Shape;3716;p78"/>
              <p:cNvSpPr/>
              <p:nvPr/>
            </p:nvSpPr>
            <p:spPr>
              <a:xfrm>
                <a:off x="2127714" y="4106703"/>
                <a:ext cx="27083" cy="74125"/>
              </a:xfrm>
              <a:custGeom>
                <a:avLst/>
                <a:gdLst/>
                <a:ahLst/>
                <a:cxnLst/>
                <a:rect l="l" t="t" r="r" b="b"/>
                <a:pathLst>
                  <a:path w="2201" h="6024" extrusionOk="0">
                    <a:moveTo>
                      <a:pt x="632" y="1"/>
                    </a:moveTo>
                    <a:lnTo>
                      <a:pt x="0" y="6023"/>
                    </a:lnTo>
                    <a:lnTo>
                      <a:pt x="1930" y="6023"/>
                    </a:lnTo>
                    <a:lnTo>
                      <a:pt x="2200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5" name="Google Shape;3717;p78"/>
              <p:cNvSpPr/>
              <p:nvPr/>
            </p:nvSpPr>
            <p:spPr>
              <a:xfrm>
                <a:off x="1996579" y="3700219"/>
                <a:ext cx="167311" cy="149616"/>
              </a:xfrm>
              <a:custGeom>
                <a:avLst/>
                <a:gdLst/>
                <a:ahLst/>
                <a:cxnLst/>
                <a:rect l="l" t="t" r="r" b="b"/>
                <a:pathLst>
                  <a:path w="13597" h="12159" extrusionOk="0">
                    <a:moveTo>
                      <a:pt x="6330" y="0"/>
                    </a:moveTo>
                    <a:lnTo>
                      <a:pt x="3102" y="595"/>
                    </a:lnTo>
                    <a:lnTo>
                      <a:pt x="3841" y="4688"/>
                    </a:lnTo>
                    <a:lnTo>
                      <a:pt x="1" y="5392"/>
                    </a:lnTo>
                    <a:cubicBezTo>
                      <a:pt x="1" y="5392"/>
                      <a:pt x="947" y="12159"/>
                      <a:pt x="6317" y="12159"/>
                    </a:cubicBezTo>
                    <a:cubicBezTo>
                      <a:pt x="6641" y="12159"/>
                      <a:pt x="6982" y="12134"/>
                      <a:pt x="7340" y="12082"/>
                    </a:cubicBezTo>
                    <a:cubicBezTo>
                      <a:pt x="13597" y="11162"/>
                      <a:pt x="11415" y="3535"/>
                      <a:pt x="11415" y="3534"/>
                    </a:cubicBezTo>
                    <a:lnTo>
                      <a:pt x="11415" y="3534"/>
                    </a:lnTo>
                    <a:lnTo>
                      <a:pt x="6726" y="3949"/>
                    </a:lnTo>
                    <a:lnTo>
                      <a:pt x="6330" y="0"/>
                    </a:lnTo>
                    <a:close/>
                  </a:path>
                </a:pathLst>
              </a:custGeom>
              <a:solidFill>
                <a:srgbClr val="E2977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6" name="Google Shape;3718;p78"/>
              <p:cNvSpPr/>
              <p:nvPr/>
            </p:nvSpPr>
            <p:spPr>
              <a:xfrm>
                <a:off x="1802517" y="3361746"/>
                <a:ext cx="431672" cy="355897"/>
              </a:xfrm>
              <a:custGeom>
                <a:avLst/>
                <a:gdLst/>
                <a:ahLst/>
                <a:cxnLst/>
                <a:rect l="l" t="t" r="r" b="b"/>
                <a:pathLst>
                  <a:path w="35081" h="28923" extrusionOk="0">
                    <a:moveTo>
                      <a:pt x="17734" y="1"/>
                    </a:moveTo>
                    <a:cubicBezTo>
                      <a:pt x="16866" y="1"/>
                      <a:pt x="15986" y="80"/>
                      <a:pt x="15104" y="243"/>
                    </a:cubicBezTo>
                    <a:cubicBezTo>
                      <a:pt x="7675" y="1595"/>
                      <a:pt x="2536" y="8429"/>
                      <a:pt x="3329" y="15949"/>
                    </a:cubicBezTo>
                    <a:cubicBezTo>
                      <a:pt x="3240" y="15940"/>
                      <a:pt x="3151" y="15936"/>
                      <a:pt x="3063" y="15936"/>
                    </a:cubicBezTo>
                    <a:cubicBezTo>
                      <a:pt x="1302" y="15936"/>
                      <a:pt x="0" y="17622"/>
                      <a:pt x="498" y="19357"/>
                    </a:cubicBezTo>
                    <a:cubicBezTo>
                      <a:pt x="839" y="20572"/>
                      <a:pt x="1941" y="21304"/>
                      <a:pt x="3088" y="21304"/>
                    </a:cubicBezTo>
                    <a:cubicBezTo>
                      <a:pt x="3642" y="21304"/>
                      <a:pt x="4206" y="21133"/>
                      <a:pt x="4700" y="20763"/>
                    </a:cubicBezTo>
                    <a:cubicBezTo>
                      <a:pt x="7149" y="25819"/>
                      <a:pt x="12241" y="28923"/>
                      <a:pt x="17722" y="28923"/>
                    </a:cubicBezTo>
                    <a:cubicBezTo>
                      <a:pt x="18497" y="28923"/>
                      <a:pt x="19279" y="28861"/>
                      <a:pt x="20063" y="28733"/>
                    </a:cubicBezTo>
                    <a:cubicBezTo>
                      <a:pt x="26374" y="27687"/>
                      <a:pt x="31261" y="22602"/>
                      <a:pt x="32054" y="16255"/>
                    </a:cubicBezTo>
                    <a:cubicBezTo>
                      <a:pt x="32106" y="16258"/>
                      <a:pt x="32158" y="16259"/>
                      <a:pt x="32209" y="16259"/>
                    </a:cubicBezTo>
                    <a:cubicBezTo>
                      <a:pt x="33798" y="16259"/>
                      <a:pt x="35080" y="14923"/>
                      <a:pt x="34976" y="13316"/>
                    </a:cubicBezTo>
                    <a:cubicBezTo>
                      <a:pt x="34895" y="11825"/>
                      <a:pt x="33648" y="10712"/>
                      <a:pt x="32205" y="10712"/>
                    </a:cubicBezTo>
                    <a:cubicBezTo>
                      <a:pt x="32042" y="10712"/>
                      <a:pt x="31878" y="10726"/>
                      <a:pt x="31712" y="10755"/>
                    </a:cubicBezTo>
                    <a:lnTo>
                      <a:pt x="31676" y="10755"/>
                    </a:lnTo>
                    <a:cubicBezTo>
                      <a:pt x="29976" y="4321"/>
                      <a:pt x="24161" y="1"/>
                      <a:pt x="17734" y="1"/>
                    </a:cubicBez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7" name="Google Shape;3719;p78"/>
              <p:cNvSpPr/>
              <p:nvPr/>
            </p:nvSpPr>
            <p:spPr>
              <a:xfrm>
                <a:off x="1849695" y="3341873"/>
                <a:ext cx="47276" cy="56148"/>
              </a:xfrm>
              <a:custGeom>
                <a:avLst/>
                <a:gdLst/>
                <a:ahLst/>
                <a:cxnLst/>
                <a:rect l="l" t="t" r="r" b="b"/>
                <a:pathLst>
                  <a:path w="3842" h="4563" extrusionOk="0">
                    <a:moveTo>
                      <a:pt x="2020" y="0"/>
                    </a:moveTo>
                    <a:lnTo>
                      <a:pt x="1695" y="451"/>
                    </a:lnTo>
                    <a:cubicBezTo>
                      <a:pt x="2453" y="974"/>
                      <a:pt x="2940" y="1786"/>
                      <a:pt x="3084" y="2705"/>
                    </a:cubicBezTo>
                    <a:cubicBezTo>
                      <a:pt x="1930" y="1586"/>
                      <a:pt x="199" y="1569"/>
                      <a:pt x="13" y="1569"/>
                    </a:cubicBezTo>
                    <a:cubicBezTo>
                      <a:pt x="7" y="1569"/>
                      <a:pt x="3" y="1569"/>
                      <a:pt x="0" y="1569"/>
                    </a:cubicBezTo>
                    <a:lnTo>
                      <a:pt x="0" y="2110"/>
                    </a:lnTo>
                    <a:cubicBezTo>
                      <a:pt x="1" y="2110"/>
                      <a:pt x="2" y="2110"/>
                      <a:pt x="5" y="2110"/>
                    </a:cubicBezTo>
                    <a:cubicBezTo>
                      <a:pt x="116" y="2110"/>
                      <a:pt x="2327" y="2127"/>
                      <a:pt x="3174" y="3733"/>
                    </a:cubicBezTo>
                    <a:lnTo>
                      <a:pt x="3625" y="4563"/>
                    </a:lnTo>
                    <a:lnTo>
                      <a:pt x="3697" y="3607"/>
                    </a:lnTo>
                    <a:cubicBezTo>
                      <a:pt x="3697" y="3517"/>
                      <a:pt x="3841" y="1263"/>
                      <a:pt x="202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8" name="Google Shape;3720;p78"/>
              <p:cNvSpPr/>
              <p:nvPr/>
            </p:nvSpPr>
            <p:spPr>
              <a:xfrm>
                <a:off x="1803982" y="3298916"/>
                <a:ext cx="412722" cy="296255"/>
              </a:xfrm>
              <a:custGeom>
                <a:avLst/>
                <a:gdLst/>
                <a:ahLst/>
                <a:cxnLst/>
                <a:rect l="l" t="t" r="r" b="b"/>
                <a:pathLst>
                  <a:path w="33541" h="24076" extrusionOk="0">
                    <a:moveTo>
                      <a:pt x="19957" y="1"/>
                    </a:moveTo>
                    <a:cubicBezTo>
                      <a:pt x="15751" y="1"/>
                      <a:pt x="10840" y="1410"/>
                      <a:pt x="6925" y="6557"/>
                    </a:cubicBezTo>
                    <a:cubicBezTo>
                      <a:pt x="6925" y="6557"/>
                      <a:pt x="6893" y="6555"/>
                      <a:pt x="6833" y="6555"/>
                    </a:cubicBezTo>
                    <a:cubicBezTo>
                      <a:pt x="6172" y="6555"/>
                      <a:pt x="2115" y="6783"/>
                      <a:pt x="758" y="12291"/>
                    </a:cubicBezTo>
                    <a:cubicBezTo>
                      <a:pt x="1" y="15338"/>
                      <a:pt x="416" y="18566"/>
                      <a:pt x="1912" y="21307"/>
                    </a:cubicBezTo>
                    <a:cubicBezTo>
                      <a:pt x="1912" y="21307"/>
                      <a:pt x="2088" y="21261"/>
                      <a:pt x="2350" y="21261"/>
                    </a:cubicBezTo>
                    <a:cubicBezTo>
                      <a:pt x="3042" y="21261"/>
                      <a:pt x="4330" y="21584"/>
                      <a:pt x="4527" y="23940"/>
                    </a:cubicBezTo>
                    <a:cubicBezTo>
                      <a:pt x="4745" y="24038"/>
                      <a:pt x="4936" y="24076"/>
                      <a:pt x="5100" y="24076"/>
                    </a:cubicBezTo>
                    <a:cubicBezTo>
                      <a:pt x="5627" y="24076"/>
                      <a:pt x="5879" y="23687"/>
                      <a:pt x="5879" y="23687"/>
                    </a:cubicBezTo>
                    <a:lnTo>
                      <a:pt x="5284" y="20460"/>
                    </a:lnTo>
                    <a:lnTo>
                      <a:pt x="5284" y="20460"/>
                    </a:lnTo>
                    <a:cubicBezTo>
                      <a:pt x="5284" y="20460"/>
                      <a:pt x="5291" y="20460"/>
                      <a:pt x="5304" y="20460"/>
                    </a:cubicBezTo>
                    <a:cubicBezTo>
                      <a:pt x="5526" y="20460"/>
                      <a:pt x="7547" y="20315"/>
                      <a:pt x="8314" y="15104"/>
                    </a:cubicBezTo>
                    <a:cubicBezTo>
                      <a:pt x="10997" y="18776"/>
                      <a:pt x="14808" y="19174"/>
                      <a:pt x="16335" y="19174"/>
                    </a:cubicBezTo>
                    <a:cubicBezTo>
                      <a:pt x="16757" y="19174"/>
                      <a:pt x="17005" y="19143"/>
                      <a:pt x="17005" y="19143"/>
                    </a:cubicBezTo>
                    <a:cubicBezTo>
                      <a:pt x="17005" y="19143"/>
                      <a:pt x="12226" y="17250"/>
                      <a:pt x="10586" y="15375"/>
                    </a:cubicBezTo>
                    <a:cubicBezTo>
                      <a:pt x="10584" y="15373"/>
                      <a:pt x="10583" y="15372"/>
                      <a:pt x="10583" y="15372"/>
                    </a:cubicBezTo>
                    <a:lnTo>
                      <a:pt x="10583" y="15372"/>
                    </a:lnTo>
                    <a:cubicBezTo>
                      <a:pt x="10623" y="15372"/>
                      <a:pt x="16062" y="18978"/>
                      <a:pt x="20655" y="18978"/>
                    </a:cubicBezTo>
                    <a:cubicBezTo>
                      <a:pt x="21057" y="18978"/>
                      <a:pt x="21453" y="18951"/>
                      <a:pt x="21838" y="18891"/>
                    </a:cubicBezTo>
                    <a:cubicBezTo>
                      <a:pt x="21838" y="18891"/>
                      <a:pt x="21026" y="15302"/>
                      <a:pt x="19061" y="13680"/>
                    </a:cubicBezTo>
                    <a:lnTo>
                      <a:pt x="19061" y="13680"/>
                    </a:lnTo>
                    <a:cubicBezTo>
                      <a:pt x="19061" y="13680"/>
                      <a:pt x="22663" y="15599"/>
                      <a:pt x="26824" y="15599"/>
                    </a:cubicBezTo>
                    <a:cubicBezTo>
                      <a:pt x="27537" y="15599"/>
                      <a:pt x="28266" y="15542"/>
                      <a:pt x="28996" y="15411"/>
                    </a:cubicBezTo>
                    <a:lnTo>
                      <a:pt x="29213" y="19287"/>
                    </a:lnTo>
                    <a:cubicBezTo>
                      <a:pt x="29213" y="19287"/>
                      <a:pt x="29412" y="19430"/>
                      <a:pt x="29717" y="19430"/>
                    </a:cubicBezTo>
                    <a:cubicBezTo>
                      <a:pt x="29956" y="19430"/>
                      <a:pt x="30259" y="19343"/>
                      <a:pt x="30583" y="19035"/>
                    </a:cubicBezTo>
                    <a:cubicBezTo>
                      <a:pt x="29718" y="16006"/>
                      <a:pt x="32296" y="15843"/>
                      <a:pt x="32296" y="15843"/>
                    </a:cubicBezTo>
                    <a:cubicBezTo>
                      <a:pt x="32314" y="15302"/>
                      <a:pt x="32296" y="14761"/>
                      <a:pt x="32224" y="14239"/>
                    </a:cubicBezTo>
                    <a:cubicBezTo>
                      <a:pt x="32693" y="13968"/>
                      <a:pt x="33126" y="13680"/>
                      <a:pt x="33540" y="13337"/>
                    </a:cubicBezTo>
                    <a:cubicBezTo>
                      <a:pt x="33540" y="13337"/>
                      <a:pt x="32044" y="7873"/>
                      <a:pt x="26093" y="4808"/>
                    </a:cubicBezTo>
                    <a:lnTo>
                      <a:pt x="26093" y="4808"/>
                    </a:lnTo>
                    <a:cubicBezTo>
                      <a:pt x="26094" y="4808"/>
                      <a:pt x="31557" y="7260"/>
                      <a:pt x="33540" y="8558"/>
                    </a:cubicBezTo>
                    <a:cubicBezTo>
                      <a:pt x="33540" y="8558"/>
                      <a:pt x="30489" y="2155"/>
                      <a:pt x="22697" y="2155"/>
                    </a:cubicBezTo>
                    <a:cubicBezTo>
                      <a:pt x="22369" y="2155"/>
                      <a:pt x="22032" y="2166"/>
                      <a:pt x="21686" y="2190"/>
                    </a:cubicBezTo>
                    <a:lnTo>
                      <a:pt x="21686" y="2190"/>
                    </a:lnTo>
                    <a:cubicBezTo>
                      <a:pt x="22656" y="2109"/>
                      <a:pt x="24592" y="1973"/>
                      <a:pt x="26569" y="1973"/>
                    </a:cubicBezTo>
                    <a:cubicBezTo>
                      <a:pt x="27432" y="1973"/>
                      <a:pt x="28303" y="1999"/>
                      <a:pt x="29104" y="2067"/>
                    </a:cubicBezTo>
                    <a:cubicBezTo>
                      <a:pt x="29104" y="2067"/>
                      <a:pt x="25048" y="1"/>
                      <a:pt x="19957" y="1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89" name="Google Shape;3721;p78"/>
              <p:cNvSpPr/>
              <p:nvPr/>
            </p:nvSpPr>
            <p:spPr>
              <a:xfrm>
                <a:off x="1803982" y="3298855"/>
                <a:ext cx="278253" cy="296354"/>
              </a:xfrm>
              <a:custGeom>
                <a:avLst/>
                <a:gdLst/>
                <a:ahLst/>
                <a:cxnLst/>
                <a:rect l="l" t="t" r="r" b="b"/>
                <a:pathLst>
                  <a:path w="22613" h="24084" extrusionOk="0">
                    <a:moveTo>
                      <a:pt x="19960" y="0"/>
                    </a:moveTo>
                    <a:cubicBezTo>
                      <a:pt x="15754" y="0"/>
                      <a:pt x="10843" y="1403"/>
                      <a:pt x="6925" y="6562"/>
                    </a:cubicBezTo>
                    <a:cubicBezTo>
                      <a:pt x="6925" y="6562"/>
                      <a:pt x="6897" y="6560"/>
                      <a:pt x="6844" y="6560"/>
                    </a:cubicBezTo>
                    <a:cubicBezTo>
                      <a:pt x="6217" y="6560"/>
                      <a:pt x="2122" y="6775"/>
                      <a:pt x="758" y="12314"/>
                    </a:cubicBezTo>
                    <a:cubicBezTo>
                      <a:pt x="1" y="15343"/>
                      <a:pt x="397" y="18571"/>
                      <a:pt x="1894" y="21330"/>
                    </a:cubicBezTo>
                    <a:cubicBezTo>
                      <a:pt x="1894" y="21330"/>
                      <a:pt x="2079" y="21281"/>
                      <a:pt x="2352" y="21281"/>
                    </a:cubicBezTo>
                    <a:cubicBezTo>
                      <a:pt x="3052" y="21281"/>
                      <a:pt x="4327" y="21608"/>
                      <a:pt x="4509" y="23945"/>
                    </a:cubicBezTo>
                    <a:cubicBezTo>
                      <a:pt x="4736" y="24045"/>
                      <a:pt x="4932" y="24083"/>
                      <a:pt x="5099" y="24083"/>
                    </a:cubicBezTo>
                    <a:cubicBezTo>
                      <a:pt x="5623" y="24083"/>
                      <a:pt x="5861" y="23710"/>
                      <a:pt x="5861" y="23710"/>
                    </a:cubicBezTo>
                    <a:lnTo>
                      <a:pt x="5284" y="20465"/>
                    </a:lnTo>
                    <a:lnTo>
                      <a:pt x="5284" y="20465"/>
                    </a:lnTo>
                    <a:cubicBezTo>
                      <a:pt x="5284" y="20465"/>
                      <a:pt x="5291" y="20465"/>
                      <a:pt x="5304" y="20465"/>
                    </a:cubicBezTo>
                    <a:cubicBezTo>
                      <a:pt x="5524" y="20465"/>
                      <a:pt x="7530" y="20320"/>
                      <a:pt x="8314" y="15109"/>
                    </a:cubicBezTo>
                    <a:cubicBezTo>
                      <a:pt x="9413" y="16642"/>
                      <a:pt x="10928" y="17814"/>
                      <a:pt x="12695" y="18481"/>
                    </a:cubicBezTo>
                    <a:cubicBezTo>
                      <a:pt x="12479" y="17904"/>
                      <a:pt x="12317" y="17309"/>
                      <a:pt x="12190" y="16696"/>
                    </a:cubicBezTo>
                    <a:cubicBezTo>
                      <a:pt x="11595" y="16317"/>
                      <a:pt x="11054" y="15884"/>
                      <a:pt x="10586" y="15380"/>
                    </a:cubicBezTo>
                    <a:cubicBezTo>
                      <a:pt x="10584" y="15378"/>
                      <a:pt x="10584" y="15377"/>
                      <a:pt x="10584" y="15377"/>
                    </a:cubicBezTo>
                    <a:lnTo>
                      <a:pt x="10584" y="15377"/>
                    </a:lnTo>
                    <a:cubicBezTo>
                      <a:pt x="10601" y="15377"/>
                      <a:pt x="11170" y="15746"/>
                      <a:pt x="12118" y="16263"/>
                    </a:cubicBezTo>
                    <a:cubicBezTo>
                      <a:pt x="10838" y="9140"/>
                      <a:pt x="15490" y="1783"/>
                      <a:pt x="22613" y="179"/>
                    </a:cubicBezTo>
                    <a:cubicBezTo>
                      <a:pt x="21775" y="68"/>
                      <a:pt x="20884" y="0"/>
                      <a:pt x="19960" y="0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0" name="Google Shape;3722;p78"/>
              <p:cNvSpPr/>
              <p:nvPr/>
            </p:nvSpPr>
            <p:spPr>
              <a:xfrm>
                <a:off x="1971723" y="3728398"/>
                <a:ext cx="169095" cy="129362"/>
              </a:xfrm>
              <a:custGeom>
                <a:avLst/>
                <a:gdLst/>
                <a:ahLst/>
                <a:cxnLst/>
                <a:rect l="l" t="t" r="r" b="b"/>
                <a:pathLst>
                  <a:path w="13742" h="10513" extrusionOk="0">
                    <a:moveTo>
                      <a:pt x="9828" y="0"/>
                    </a:moveTo>
                    <a:lnTo>
                      <a:pt x="7610" y="1407"/>
                    </a:lnTo>
                    <a:lnTo>
                      <a:pt x="2940" y="1605"/>
                    </a:lnTo>
                    <a:lnTo>
                      <a:pt x="1" y="3372"/>
                    </a:lnTo>
                    <a:lnTo>
                      <a:pt x="7935" y="10513"/>
                    </a:lnTo>
                    <a:lnTo>
                      <a:pt x="11181" y="9413"/>
                    </a:lnTo>
                    <a:lnTo>
                      <a:pt x="13741" y="1389"/>
                    </a:lnTo>
                    <a:lnTo>
                      <a:pt x="9828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1" name="Google Shape;3723;p78"/>
              <p:cNvSpPr/>
              <p:nvPr/>
            </p:nvSpPr>
            <p:spPr>
              <a:xfrm>
                <a:off x="1952208" y="3736384"/>
                <a:ext cx="286460" cy="325209"/>
              </a:xfrm>
              <a:custGeom>
                <a:avLst/>
                <a:gdLst/>
                <a:ahLst/>
                <a:cxnLst/>
                <a:rect l="l" t="t" r="r" b="b"/>
                <a:pathLst>
                  <a:path w="23280" h="26429" extrusionOk="0">
                    <a:moveTo>
                      <a:pt x="12532" y="0"/>
                    </a:moveTo>
                    <a:cubicBezTo>
                      <a:pt x="12532" y="0"/>
                      <a:pt x="12172" y="3372"/>
                      <a:pt x="8439" y="4022"/>
                    </a:cubicBezTo>
                    <a:cubicBezTo>
                      <a:pt x="8198" y="4066"/>
                      <a:pt x="7969" y="4086"/>
                      <a:pt x="7751" y="4086"/>
                    </a:cubicBezTo>
                    <a:cubicBezTo>
                      <a:pt x="5031" y="4086"/>
                      <a:pt x="4057" y="902"/>
                      <a:pt x="4057" y="902"/>
                    </a:cubicBezTo>
                    <a:lnTo>
                      <a:pt x="0" y="3066"/>
                    </a:lnTo>
                    <a:lnTo>
                      <a:pt x="2579" y="14300"/>
                    </a:lnTo>
                    <a:lnTo>
                      <a:pt x="3462" y="19475"/>
                    </a:lnTo>
                    <a:cubicBezTo>
                      <a:pt x="3516" y="20773"/>
                      <a:pt x="3444" y="22054"/>
                      <a:pt x="3264" y="23334"/>
                    </a:cubicBezTo>
                    <a:cubicBezTo>
                      <a:pt x="2975" y="25047"/>
                      <a:pt x="3589" y="25750"/>
                      <a:pt x="6834" y="26147"/>
                    </a:cubicBezTo>
                    <a:cubicBezTo>
                      <a:pt x="7915" y="26286"/>
                      <a:pt x="9631" y="26429"/>
                      <a:pt x="11543" y="26429"/>
                    </a:cubicBezTo>
                    <a:cubicBezTo>
                      <a:pt x="15339" y="26429"/>
                      <a:pt x="19906" y="25865"/>
                      <a:pt x="21801" y="23586"/>
                    </a:cubicBezTo>
                    <a:cubicBezTo>
                      <a:pt x="21801" y="23586"/>
                      <a:pt x="23279" y="21981"/>
                      <a:pt x="22414" y="20557"/>
                    </a:cubicBezTo>
                    <a:cubicBezTo>
                      <a:pt x="21530" y="19150"/>
                      <a:pt x="18988" y="11577"/>
                      <a:pt x="18826" y="10657"/>
                    </a:cubicBezTo>
                    <a:cubicBezTo>
                      <a:pt x="18663" y="9756"/>
                      <a:pt x="17834" y="487"/>
                      <a:pt x="17834" y="487"/>
                    </a:cubicBezTo>
                    <a:lnTo>
                      <a:pt x="12532" y="0"/>
                    </a:ln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2" name="Google Shape;3724;p78"/>
              <p:cNvSpPr/>
              <p:nvPr/>
            </p:nvSpPr>
            <p:spPr>
              <a:xfrm>
                <a:off x="2003015" y="3719735"/>
                <a:ext cx="57477" cy="76119"/>
              </a:xfrm>
              <a:custGeom>
                <a:avLst/>
                <a:gdLst/>
                <a:ahLst/>
                <a:cxnLst/>
                <a:rect l="l" t="t" r="r" b="b"/>
                <a:pathLst>
                  <a:path w="4671" h="6186" extrusionOk="0">
                    <a:moveTo>
                      <a:pt x="2092" y="1"/>
                    </a:moveTo>
                    <a:lnTo>
                      <a:pt x="0" y="2363"/>
                    </a:lnTo>
                    <a:lnTo>
                      <a:pt x="1515" y="6186"/>
                    </a:lnTo>
                    <a:lnTo>
                      <a:pt x="4671" y="2201"/>
                    </a:lnTo>
                    <a:lnTo>
                      <a:pt x="2327" y="199"/>
                    </a:lnTo>
                    <a:lnTo>
                      <a:pt x="2092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3" name="Google Shape;3725;p78"/>
              <p:cNvSpPr/>
              <p:nvPr/>
            </p:nvSpPr>
            <p:spPr>
              <a:xfrm>
                <a:off x="2060479" y="3713533"/>
                <a:ext cx="56591" cy="73006"/>
              </a:xfrm>
              <a:custGeom>
                <a:avLst/>
                <a:gdLst/>
                <a:ahLst/>
                <a:cxnLst/>
                <a:rect l="l" t="t" r="r" b="b"/>
                <a:pathLst>
                  <a:path w="4599" h="5933" extrusionOk="0">
                    <a:moveTo>
                      <a:pt x="2056" y="0"/>
                    </a:moveTo>
                    <a:lnTo>
                      <a:pt x="1894" y="271"/>
                    </a:lnTo>
                    <a:lnTo>
                      <a:pt x="1" y="2705"/>
                    </a:lnTo>
                    <a:lnTo>
                      <a:pt x="3932" y="5933"/>
                    </a:lnTo>
                    <a:lnTo>
                      <a:pt x="4599" y="1875"/>
                    </a:lnTo>
                    <a:lnTo>
                      <a:pt x="205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4" name="Google Shape;3726;p78"/>
              <p:cNvSpPr/>
              <p:nvPr/>
            </p:nvSpPr>
            <p:spPr>
              <a:xfrm>
                <a:off x="2171643" y="3742155"/>
                <a:ext cx="184846" cy="247798"/>
              </a:xfrm>
              <a:custGeom>
                <a:avLst/>
                <a:gdLst/>
                <a:ahLst/>
                <a:cxnLst/>
                <a:rect l="l" t="t" r="r" b="b"/>
                <a:pathLst>
                  <a:path w="15022" h="20138" extrusionOk="0">
                    <a:moveTo>
                      <a:pt x="30" y="0"/>
                    </a:moveTo>
                    <a:cubicBezTo>
                      <a:pt x="23" y="0"/>
                      <a:pt x="19" y="0"/>
                      <a:pt x="19" y="0"/>
                    </a:cubicBezTo>
                    <a:lnTo>
                      <a:pt x="1" y="9395"/>
                    </a:lnTo>
                    <a:cubicBezTo>
                      <a:pt x="2530" y="15157"/>
                      <a:pt x="4959" y="20138"/>
                      <a:pt x="7831" y="20138"/>
                    </a:cubicBezTo>
                    <a:cubicBezTo>
                      <a:pt x="8195" y="20138"/>
                      <a:pt x="8566" y="20058"/>
                      <a:pt x="8945" y="19890"/>
                    </a:cubicBezTo>
                    <a:cubicBezTo>
                      <a:pt x="10838" y="19060"/>
                      <a:pt x="15021" y="2669"/>
                      <a:pt x="13164" y="1767"/>
                    </a:cubicBezTo>
                    <a:cubicBezTo>
                      <a:pt x="11173" y="784"/>
                      <a:pt x="9752" y="538"/>
                      <a:pt x="9049" y="538"/>
                    </a:cubicBezTo>
                    <a:cubicBezTo>
                      <a:pt x="8720" y="538"/>
                      <a:pt x="8548" y="592"/>
                      <a:pt x="8548" y="649"/>
                    </a:cubicBezTo>
                    <a:cubicBezTo>
                      <a:pt x="8548" y="812"/>
                      <a:pt x="7214" y="10819"/>
                      <a:pt x="7214" y="10819"/>
                    </a:cubicBezTo>
                    <a:cubicBezTo>
                      <a:pt x="7214" y="10819"/>
                      <a:pt x="7117" y="11459"/>
                      <a:pt x="6839" y="11459"/>
                    </a:cubicBezTo>
                    <a:cubicBezTo>
                      <a:pt x="6515" y="11459"/>
                      <a:pt x="5946" y="10594"/>
                      <a:pt x="4996" y="6852"/>
                    </a:cubicBezTo>
                    <a:cubicBezTo>
                      <a:pt x="3290" y="118"/>
                      <a:pt x="241" y="0"/>
                      <a:pt x="30" y="0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5" name="Google Shape;3727;p78"/>
              <p:cNvSpPr/>
              <p:nvPr/>
            </p:nvSpPr>
            <p:spPr>
              <a:xfrm>
                <a:off x="1749840" y="3683792"/>
                <a:ext cx="258516" cy="168702"/>
              </a:xfrm>
              <a:custGeom>
                <a:avLst/>
                <a:gdLst/>
                <a:ahLst/>
                <a:cxnLst/>
                <a:rect l="l" t="t" r="r" b="b"/>
                <a:pathLst>
                  <a:path w="21009" h="13710" extrusionOk="0">
                    <a:moveTo>
                      <a:pt x="5627" y="1"/>
                    </a:moveTo>
                    <a:lnTo>
                      <a:pt x="271" y="1245"/>
                    </a:lnTo>
                    <a:cubicBezTo>
                      <a:pt x="19" y="3319"/>
                      <a:pt x="1" y="8205"/>
                      <a:pt x="6186" y="12497"/>
                    </a:cubicBezTo>
                    <a:cubicBezTo>
                      <a:pt x="7455" y="13378"/>
                      <a:pt x="9039" y="13709"/>
                      <a:pt x="10694" y="13709"/>
                    </a:cubicBezTo>
                    <a:cubicBezTo>
                      <a:pt x="15509" y="13709"/>
                      <a:pt x="20927" y="10908"/>
                      <a:pt x="20954" y="10694"/>
                    </a:cubicBezTo>
                    <a:cubicBezTo>
                      <a:pt x="21008" y="10405"/>
                      <a:pt x="19584" y="5663"/>
                      <a:pt x="19584" y="5663"/>
                    </a:cubicBezTo>
                    <a:cubicBezTo>
                      <a:pt x="19584" y="5663"/>
                      <a:pt x="18917" y="5969"/>
                      <a:pt x="13579" y="8223"/>
                    </a:cubicBezTo>
                    <a:cubicBezTo>
                      <a:pt x="12822" y="8545"/>
                      <a:pt x="12134" y="8687"/>
                      <a:pt x="11509" y="8687"/>
                    </a:cubicBezTo>
                    <a:cubicBezTo>
                      <a:pt x="6633" y="8687"/>
                      <a:pt x="5627" y="1"/>
                      <a:pt x="5627" y="1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6" name="Google Shape;3728;p78"/>
              <p:cNvSpPr/>
              <p:nvPr/>
            </p:nvSpPr>
            <p:spPr>
              <a:xfrm>
                <a:off x="1788674" y="3804504"/>
                <a:ext cx="449932" cy="257076"/>
              </a:xfrm>
              <a:custGeom>
                <a:avLst/>
                <a:gdLst/>
                <a:ahLst/>
                <a:cxnLst/>
                <a:rect l="l" t="t" r="r" b="b"/>
                <a:pathLst>
                  <a:path w="36565" h="2089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902" y="1010"/>
                      <a:pt x="1912" y="1912"/>
                      <a:pt x="3030" y="2687"/>
                    </a:cubicBezTo>
                    <a:cubicBezTo>
                      <a:pt x="4302" y="3567"/>
                      <a:pt x="5894" y="3898"/>
                      <a:pt x="7559" y="3898"/>
                    </a:cubicBezTo>
                    <a:cubicBezTo>
                      <a:pt x="9954" y="3898"/>
                      <a:pt x="12497" y="3212"/>
                      <a:pt x="14444" y="2489"/>
                    </a:cubicBezTo>
                    <a:lnTo>
                      <a:pt x="15887" y="8764"/>
                    </a:lnTo>
                    <a:lnTo>
                      <a:pt x="16752" y="13939"/>
                    </a:lnTo>
                    <a:cubicBezTo>
                      <a:pt x="16806" y="15237"/>
                      <a:pt x="16734" y="16518"/>
                      <a:pt x="16554" y="17798"/>
                    </a:cubicBezTo>
                    <a:cubicBezTo>
                      <a:pt x="16265" y="19511"/>
                      <a:pt x="16879" y="20214"/>
                      <a:pt x="20124" y="20611"/>
                    </a:cubicBezTo>
                    <a:cubicBezTo>
                      <a:pt x="21209" y="20749"/>
                      <a:pt x="22921" y="20892"/>
                      <a:pt x="24828" y="20892"/>
                    </a:cubicBezTo>
                    <a:cubicBezTo>
                      <a:pt x="28628" y="20892"/>
                      <a:pt x="33200" y="20326"/>
                      <a:pt x="35109" y="18032"/>
                    </a:cubicBezTo>
                    <a:lnTo>
                      <a:pt x="35109" y="18032"/>
                    </a:lnTo>
                    <a:cubicBezTo>
                      <a:pt x="35109" y="18032"/>
                      <a:pt x="35109" y="18032"/>
                      <a:pt x="35109" y="18032"/>
                    </a:cubicBezTo>
                    <a:cubicBezTo>
                      <a:pt x="35107" y="18032"/>
                      <a:pt x="36565" y="16437"/>
                      <a:pt x="35704" y="15021"/>
                    </a:cubicBezTo>
                    <a:cubicBezTo>
                      <a:pt x="35361" y="14408"/>
                      <a:pt x="35073" y="13759"/>
                      <a:pt x="34838" y="13091"/>
                    </a:cubicBezTo>
                    <a:cubicBezTo>
                      <a:pt x="34309" y="13165"/>
                      <a:pt x="33707" y="13212"/>
                      <a:pt x="33052" y="13212"/>
                    </a:cubicBezTo>
                    <a:cubicBezTo>
                      <a:pt x="28890" y="13212"/>
                      <a:pt x="22570" y="11319"/>
                      <a:pt x="18862" y="2344"/>
                    </a:cubicBezTo>
                    <a:cubicBezTo>
                      <a:pt x="18752" y="2138"/>
                      <a:pt x="17241" y="91"/>
                      <a:pt x="13777" y="91"/>
                    </a:cubicBezTo>
                    <a:cubicBezTo>
                      <a:pt x="12694" y="91"/>
                      <a:pt x="11419" y="292"/>
                      <a:pt x="9936" y="812"/>
                    </a:cubicBezTo>
                    <a:cubicBezTo>
                      <a:pt x="8958" y="1162"/>
                      <a:pt x="7790" y="1301"/>
                      <a:pt x="6595" y="1301"/>
                    </a:cubicBezTo>
                    <a:cubicBezTo>
                      <a:pt x="3913" y="1301"/>
                      <a:pt x="1098" y="599"/>
                      <a:pt x="1" y="0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7" name="Google Shape;3729;p78"/>
              <p:cNvSpPr/>
              <p:nvPr/>
            </p:nvSpPr>
            <p:spPr>
              <a:xfrm>
                <a:off x="2260399" y="3699100"/>
                <a:ext cx="120946" cy="89568"/>
              </a:xfrm>
              <a:custGeom>
                <a:avLst/>
                <a:gdLst/>
                <a:ahLst/>
                <a:cxnLst/>
                <a:rect l="l" t="t" r="r" b="b"/>
                <a:pathLst>
                  <a:path w="9829" h="7279" extrusionOk="0">
                    <a:moveTo>
                      <a:pt x="3571" y="1"/>
                    </a:moveTo>
                    <a:lnTo>
                      <a:pt x="3120" y="37"/>
                    </a:lnTo>
                    <a:cubicBezTo>
                      <a:pt x="3120" y="37"/>
                      <a:pt x="1" y="975"/>
                      <a:pt x="1281" y="3247"/>
                    </a:cubicBezTo>
                    <a:cubicBezTo>
                      <a:pt x="2247" y="4938"/>
                      <a:pt x="3723" y="7279"/>
                      <a:pt x="5449" y="7279"/>
                    </a:cubicBezTo>
                    <a:cubicBezTo>
                      <a:pt x="6041" y="7279"/>
                      <a:pt x="6663" y="7003"/>
                      <a:pt x="7304" y="6330"/>
                    </a:cubicBezTo>
                    <a:cubicBezTo>
                      <a:pt x="9828" y="3698"/>
                      <a:pt x="8782" y="3229"/>
                      <a:pt x="8782" y="3229"/>
                    </a:cubicBezTo>
                    <a:lnTo>
                      <a:pt x="3571" y="1"/>
                    </a:lnTo>
                    <a:close/>
                  </a:path>
                </a:pathLst>
              </a:custGeom>
              <a:solidFill>
                <a:srgbClr val="F2AF9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8" name="Google Shape;3730;p78"/>
              <p:cNvSpPr/>
              <p:nvPr/>
            </p:nvSpPr>
            <p:spPr>
              <a:xfrm>
                <a:off x="1861680" y="4504499"/>
                <a:ext cx="137348" cy="66619"/>
              </a:xfrm>
              <a:custGeom>
                <a:avLst/>
                <a:gdLst/>
                <a:ahLst/>
                <a:cxnLst/>
                <a:rect l="l" t="t" r="r" b="b"/>
                <a:pathLst>
                  <a:path w="11162" h="5414" extrusionOk="0">
                    <a:moveTo>
                      <a:pt x="3566" y="1"/>
                    </a:moveTo>
                    <a:cubicBezTo>
                      <a:pt x="1889" y="1"/>
                      <a:pt x="295" y="674"/>
                      <a:pt x="0" y="3412"/>
                    </a:cubicBezTo>
                    <a:lnTo>
                      <a:pt x="10657" y="5414"/>
                    </a:lnTo>
                    <a:lnTo>
                      <a:pt x="11162" y="2709"/>
                    </a:lnTo>
                    <a:lnTo>
                      <a:pt x="6798" y="1880"/>
                    </a:lnTo>
                    <a:lnTo>
                      <a:pt x="6960" y="185"/>
                    </a:lnTo>
                    <a:lnTo>
                      <a:pt x="3769" y="4"/>
                    </a:lnTo>
                    <a:cubicBezTo>
                      <a:pt x="3701" y="2"/>
                      <a:pt x="3633" y="1"/>
                      <a:pt x="356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99" name="Google Shape;3731;p78"/>
              <p:cNvSpPr/>
              <p:nvPr/>
            </p:nvSpPr>
            <p:spPr>
              <a:xfrm>
                <a:off x="2501146" y="3603194"/>
                <a:ext cx="162205" cy="965709"/>
              </a:xfrm>
              <a:custGeom>
                <a:avLst/>
                <a:gdLst/>
                <a:ahLst/>
                <a:cxnLst/>
                <a:rect l="l" t="t" r="r" b="b"/>
                <a:pathLst>
                  <a:path w="13182" h="78481" extrusionOk="0">
                    <a:moveTo>
                      <a:pt x="10342" y="1"/>
                    </a:moveTo>
                    <a:cubicBezTo>
                      <a:pt x="8922" y="1"/>
                      <a:pt x="7502" y="916"/>
                      <a:pt x="7502" y="2746"/>
                    </a:cubicBezTo>
                    <a:lnTo>
                      <a:pt x="7502" y="72818"/>
                    </a:lnTo>
                    <a:lnTo>
                      <a:pt x="3661" y="72818"/>
                    </a:lnTo>
                    <a:cubicBezTo>
                      <a:pt x="0" y="72818"/>
                      <a:pt x="0" y="78480"/>
                      <a:pt x="3661" y="78480"/>
                    </a:cubicBezTo>
                    <a:lnTo>
                      <a:pt x="10351" y="78480"/>
                    </a:lnTo>
                    <a:cubicBezTo>
                      <a:pt x="11901" y="78480"/>
                      <a:pt x="13164" y="77218"/>
                      <a:pt x="13182" y="75649"/>
                    </a:cubicBezTo>
                    <a:lnTo>
                      <a:pt x="13182" y="2746"/>
                    </a:lnTo>
                    <a:cubicBezTo>
                      <a:pt x="13182" y="916"/>
                      <a:pt x="11762" y="1"/>
                      <a:pt x="10342" y="1"/>
                    </a:cubicBezTo>
                    <a:close/>
                  </a:path>
                </a:pathLst>
              </a:custGeom>
              <a:solidFill>
                <a:srgbClr val="FFC5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0" name="Google Shape;3732;p78"/>
              <p:cNvSpPr/>
              <p:nvPr/>
            </p:nvSpPr>
            <p:spPr>
              <a:xfrm>
                <a:off x="2669577" y="3571841"/>
                <a:ext cx="393317" cy="996926"/>
              </a:xfrm>
              <a:custGeom>
                <a:avLst/>
                <a:gdLst/>
                <a:ahLst/>
                <a:cxnLst/>
                <a:rect l="l" t="t" r="r" b="b"/>
                <a:pathLst>
                  <a:path w="31964" h="81018" extrusionOk="0">
                    <a:moveTo>
                      <a:pt x="3458" y="1"/>
                    </a:moveTo>
                    <a:cubicBezTo>
                      <a:pt x="1776" y="1"/>
                      <a:pt x="1" y="1398"/>
                      <a:pt x="522" y="3545"/>
                    </a:cubicBezTo>
                    <a:lnTo>
                      <a:pt x="18680" y="78955"/>
                    </a:lnTo>
                    <a:cubicBezTo>
                      <a:pt x="18984" y="80250"/>
                      <a:pt x="20216" y="81017"/>
                      <a:pt x="21472" y="81017"/>
                    </a:cubicBezTo>
                    <a:cubicBezTo>
                      <a:pt x="21702" y="81017"/>
                      <a:pt x="21934" y="80991"/>
                      <a:pt x="22160" y="80938"/>
                    </a:cubicBezTo>
                    <a:lnTo>
                      <a:pt x="28669" y="79370"/>
                    </a:lnTo>
                    <a:cubicBezTo>
                      <a:pt x="31963" y="78584"/>
                      <a:pt x="30916" y="73813"/>
                      <a:pt x="27900" y="73813"/>
                    </a:cubicBezTo>
                    <a:cubicBezTo>
                      <a:pt x="27663" y="73813"/>
                      <a:pt x="27415" y="73843"/>
                      <a:pt x="27155" y="73906"/>
                    </a:cubicBezTo>
                    <a:lnTo>
                      <a:pt x="23494" y="74771"/>
                    </a:lnTo>
                    <a:lnTo>
                      <a:pt x="5985" y="2030"/>
                    </a:lnTo>
                    <a:cubicBezTo>
                      <a:pt x="5647" y="614"/>
                      <a:pt x="4573" y="1"/>
                      <a:pt x="3458" y="1"/>
                    </a:cubicBezTo>
                    <a:close/>
                  </a:path>
                </a:pathLst>
              </a:custGeom>
              <a:solidFill>
                <a:srgbClr val="FFC5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1" name="Google Shape;3733;p78"/>
              <p:cNvSpPr/>
              <p:nvPr/>
            </p:nvSpPr>
            <p:spPr>
              <a:xfrm>
                <a:off x="2501146" y="3603231"/>
                <a:ext cx="152890" cy="965672"/>
              </a:xfrm>
              <a:custGeom>
                <a:avLst/>
                <a:gdLst/>
                <a:ahLst/>
                <a:cxnLst/>
                <a:rect l="l" t="t" r="r" b="b"/>
                <a:pathLst>
                  <a:path w="12425" h="78478" extrusionOk="0">
                    <a:moveTo>
                      <a:pt x="10337" y="1"/>
                    </a:moveTo>
                    <a:cubicBezTo>
                      <a:pt x="8920" y="1"/>
                      <a:pt x="7502" y="912"/>
                      <a:pt x="7502" y="2743"/>
                    </a:cubicBezTo>
                    <a:lnTo>
                      <a:pt x="7502" y="72815"/>
                    </a:lnTo>
                    <a:lnTo>
                      <a:pt x="3661" y="72815"/>
                    </a:lnTo>
                    <a:cubicBezTo>
                      <a:pt x="54" y="72815"/>
                      <a:pt x="0" y="78333"/>
                      <a:pt x="3517" y="78477"/>
                    </a:cubicBezTo>
                    <a:cubicBezTo>
                      <a:pt x="2038" y="76909"/>
                      <a:pt x="2705" y="73609"/>
                      <a:pt x="5500" y="73609"/>
                    </a:cubicBezTo>
                    <a:lnTo>
                      <a:pt x="9341" y="73609"/>
                    </a:lnTo>
                    <a:lnTo>
                      <a:pt x="9341" y="3536"/>
                    </a:lnTo>
                    <a:cubicBezTo>
                      <a:pt x="9341" y="1710"/>
                      <a:pt x="10762" y="805"/>
                      <a:pt x="12183" y="805"/>
                    </a:cubicBezTo>
                    <a:cubicBezTo>
                      <a:pt x="12264" y="805"/>
                      <a:pt x="12344" y="808"/>
                      <a:pt x="12424" y="814"/>
                    </a:cubicBezTo>
                    <a:cubicBezTo>
                      <a:pt x="11883" y="272"/>
                      <a:pt x="11110" y="1"/>
                      <a:pt x="10337" y="1"/>
                    </a:cubicBezTo>
                    <a:close/>
                  </a:path>
                </a:pathLst>
              </a:custGeom>
              <a:solidFill>
                <a:srgbClr val="F49D6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2" name="Google Shape;3734;p78"/>
              <p:cNvSpPr/>
              <p:nvPr/>
            </p:nvSpPr>
            <p:spPr>
              <a:xfrm>
                <a:off x="2995499" y="4479975"/>
                <a:ext cx="33519" cy="11936"/>
              </a:xfrm>
              <a:custGeom>
                <a:avLst/>
                <a:gdLst/>
                <a:ahLst/>
                <a:cxnLst/>
                <a:rect l="l" t="t" r="r" b="b"/>
                <a:pathLst>
                  <a:path w="2724" h="970" extrusionOk="0">
                    <a:moveTo>
                      <a:pt x="1407" y="1"/>
                    </a:moveTo>
                    <a:cubicBezTo>
                      <a:pt x="1161" y="1"/>
                      <a:pt x="912" y="35"/>
                      <a:pt x="668" y="104"/>
                    </a:cubicBezTo>
                    <a:lnTo>
                      <a:pt x="1" y="266"/>
                    </a:lnTo>
                    <a:lnTo>
                      <a:pt x="163" y="969"/>
                    </a:lnTo>
                    <a:lnTo>
                      <a:pt x="2723" y="356"/>
                    </a:lnTo>
                    <a:cubicBezTo>
                      <a:pt x="2323" y="121"/>
                      <a:pt x="1870" y="1"/>
                      <a:pt x="1407" y="1"/>
                    </a:cubicBezTo>
                    <a:close/>
                  </a:path>
                </a:pathLst>
              </a:custGeom>
              <a:solidFill>
                <a:srgbClr val="F49D6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3" name="Google Shape;3735;p78"/>
              <p:cNvSpPr/>
              <p:nvPr/>
            </p:nvSpPr>
            <p:spPr>
              <a:xfrm>
                <a:off x="2669811" y="3571792"/>
                <a:ext cx="285538" cy="996976"/>
              </a:xfrm>
              <a:custGeom>
                <a:avLst/>
                <a:gdLst/>
                <a:ahLst/>
                <a:cxnLst/>
                <a:rect l="l" t="t" r="r" b="b"/>
                <a:pathLst>
                  <a:path w="23205" h="81022" extrusionOk="0">
                    <a:moveTo>
                      <a:pt x="3456" y="1"/>
                    </a:moveTo>
                    <a:cubicBezTo>
                      <a:pt x="1774" y="1"/>
                      <a:pt x="1" y="1401"/>
                      <a:pt x="521" y="3549"/>
                    </a:cubicBezTo>
                    <a:lnTo>
                      <a:pt x="18661" y="78959"/>
                    </a:lnTo>
                    <a:cubicBezTo>
                      <a:pt x="18981" y="80254"/>
                      <a:pt x="20215" y="81021"/>
                      <a:pt x="21471" y="81021"/>
                    </a:cubicBezTo>
                    <a:cubicBezTo>
                      <a:pt x="21701" y="81021"/>
                      <a:pt x="21933" y="80995"/>
                      <a:pt x="22159" y="80942"/>
                    </a:cubicBezTo>
                    <a:lnTo>
                      <a:pt x="23205" y="80690"/>
                    </a:lnTo>
                    <a:cubicBezTo>
                      <a:pt x="22502" y="80347"/>
                      <a:pt x="21997" y="79716"/>
                      <a:pt x="21798" y="78959"/>
                    </a:cubicBezTo>
                    <a:lnTo>
                      <a:pt x="3640" y="3549"/>
                    </a:lnTo>
                    <a:cubicBezTo>
                      <a:pt x="3316" y="2323"/>
                      <a:pt x="3856" y="1061"/>
                      <a:pt x="4956" y="447"/>
                    </a:cubicBezTo>
                    <a:cubicBezTo>
                      <a:pt x="4517" y="143"/>
                      <a:pt x="3991" y="1"/>
                      <a:pt x="3456" y="1"/>
                    </a:cubicBezTo>
                    <a:close/>
                  </a:path>
                </a:pathLst>
              </a:custGeom>
              <a:solidFill>
                <a:srgbClr val="F49D6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4" name="Google Shape;3736;p78"/>
              <p:cNvSpPr/>
              <p:nvPr/>
            </p:nvSpPr>
            <p:spPr>
              <a:xfrm>
                <a:off x="2473632" y="4544699"/>
                <a:ext cx="651685" cy="59261"/>
              </a:xfrm>
              <a:custGeom>
                <a:avLst/>
                <a:gdLst/>
                <a:ahLst/>
                <a:cxnLst/>
                <a:rect l="l" t="t" r="r" b="b"/>
                <a:pathLst>
                  <a:path w="52961" h="4816" extrusionOk="0">
                    <a:moveTo>
                      <a:pt x="26489" y="1"/>
                    </a:moveTo>
                    <a:cubicBezTo>
                      <a:pt x="11847" y="1"/>
                      <a:pt x="0" y="1083"/>
                      <a:pt x="0" y="2399"/>
                    </a:cubicBezTo>
                    <a:cubicBezTo>
                      <a:pt x="0" y="3734"/>
                      <a:pt x="11847" y="4816"/>
                      <a:pt x="26489" y="4816"/>
                    </a:cubicBezTo>
                    <a:cubicBezTo>
                      <a:pt x="41113" y="4816"/>
                      <a:pt x="52960" y="3734"/>
                      <a:pt x="52960" y="2399"/>
                    </a:cubicBezTo>
                    <a:cubicBezTo>
                      <a:pt x="52960" y="1083"/>
                      <a:pt x="41113" y="1"/>
                      <a:pt x="26489" y="1"/>
                    </a:cubicBezTo>
                    <a:close/>
                  </a:path>
                </a:pathLst>
              </a:custGeom>
              <a:solidFill>
                <a:srgbClr val="3B3B3B">
                  <a:alpha val="553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5" name="Google Shape;3737;p78"/>
              <p:cNvSpPr/>
              <p:nvPr/>
            </p:nvSpPr>
            <p:spPr>
              <a:xfrm>
                <a:off x="2484054" y="4243608"/>
                <a:ext cx="179296" cy="325295"/>
              </a:xfrm>
              <a:custGeom>
                <a:avLst/>
                <a:gdLst/>
                <a:ahLst/>
                <a:cxnLst/>
                <a:rect l="l" t="t" r="r" b="b"/>
                <a:pathLst>
                  <a:path w="14571" h="26436" extrusionOk="0">
                    <a:moveTo>
                      <a:pt x="14571" y="1"/>
                    </a:moveTo>
                    <a:cubicBezTo>
                      <a:pt x="13074" y="487"/>
                      <a:pt x="11523" y="722"/>
                      <a:pt x="9955" y="722"/>
                    </a:cubicBezTo>
                    <a:cubicBezTo>
                      <a:pt x="9594" y="722"/>
                      <a:pt x="9251" y="704"/>
                      <a:pt x="8891" y="668"/>
                    </a:cubicBezTo>
                    <a:lnTo>
                      <a:pt x="8891" y="20178"/>
                    </a:lnTo>
                    <a:lnTo>
                      <a:pt x="3824" y="20900"/>
                    </a:lnTo>
                    <a:cubicBezTo>
                      <a:pt x="1" y="21188"/>
                      <a:pt x="1389" y="26435"/>
                      <a:pt x="5050" y="26435"/>
                    </a:cubicBezTo>
                    <a:lnTo>
                      <a:pt x="11740" y="26435"/>
                    </a:lnTo>
                    <a:cubicBezTo>
                      <a:pt x="13290" y="26435"/>
                      <a:pt x="14553" y="25173"/>
                      <a:pt x="14571" y="23604"/>
                    </a:cubicBezTo>
                    <a:lnTo>
                      <a:pt x="14571" y="1"/>
                    </a:lnTo>
                    <a:close/>
                  </a:path>
                </a:pathLst>
              </a:custGeom>
              <a:solidFill>
                <a:schemeClr val="tx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6" name="Google Shape;3738;p78"/>
              <p:cNvSpPr/>
              <p:nvPr/>
            </p:nvSpPr>
            <p:spPr>
              <a:xfrm>
                <a:off x="2427476" y="3583728"/>
                <a:ext cx="558499" cy="343039"/>
              </a:xfrm>
              <a:custGeom>
                <a:avLst/>
                <a:gdLst/>
                <a:ahLst/>
                <a:cxnLst/>
                <a:rect l="l" t="t" r="r" b="b"/>
                <a:pathLst>
                  <a:path w="45388" h="27878" extrusionOk="0">
                    <a:moveTo>
                      <a:pt x="32548" y="0"/>
                    </a:moveTo>
                    <a:lnTo>
                      <a:pt x="8368" y="1966"/>
                    </a:lnTo>
                    <a:lnTo>
                      <a:pt x="1" y="19763"/>
                    </a:lnTo>
                    <a:lnTo>
                      <a:pt x="4400" y="21873"/>
                    </a:lnTo>
                    <a:lnTo>
                      <a:pt x="3337" y="22847"/>
                    </a:lnTo>
                    <a:cubicBezTo>
                      <a:pt x="3337" y="22847"/>
                      <a:pt x="9214" y="27878"/>
                      <a:pt x="22917" y="27878"/>
                    </a:cubicBezTo>
                    <a:cubicBezTo>
                      <a:pt x="26067" y="27878"/>
                      <a:pt x="29630" y="27612"/>
                      <a:pt x="33630" y="26958"/>
                    </a:cubicBezTo>
                    <a:lnTo>
                      <a:pt x="34117" y="25498"/>
                    </a:lnTo>
                    <a:cubicBezTo>
                      <a:pt x="34117" y="25498"/>
                      <a:pt x="34374" y="25637"/>
                      <a:pt x="34899" y="25637"/>
                    </a:cubicBezTo>
                    <a:cubicBezTo>
                      <a:pt x="35784" y="25637"/>
                      <a:pt x="37430" y="25239"/>
                      <a:pt x="39887" y="23099"/>
                    </a:cubicBezTo>
                    <a:lnTo>
                      <a:pt x="39887" y="21981"/>
                    </a:lnTo>
                    <a:cubicBezTo>
                      <a:pt x="39887" y="21981"/>
                      <a:pt x="43223" y="20358"/>
                      <a:pt x="45387" y="17924"/>
                    </a:cubicBezTo>
                    <a:lnTo>
                      <a:pt x="32548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7" name="Google Shape;3739;p78"/>
              <p:cNvSpPr/>
              <p:nvPr/>
            </p:nvSpPr>
            <p:spPr>
              <a:xfrm>
                <a:off x="2831080" y="4246266"/>
                <a:ext cx="231986" cy="324729"/>
              </a:xfrm>
              <a:custGeom>
                <a:avLst/>
                <a:gdLst/>
                <a:ahLst/>
                <a:cxnLst/>
                <a:rect l="l" t="t" r="r" b="b"/>
                <a:pathLst>
                  <a:path w="18853" h="26390" extrusionOk="0">
                    <a:moveTo>
                      <a:pt x="5807" y="1"/>
                    </a:moveTo>
                    <a:cubicBezTo>
                      <a:pt x="5465" y="109"/>
                      <a:pt x="5122" y="217"/>
                      <a:pt x="4761" y="289"/>
                    </a:cubicBezTo>
                    <a:cubicBezTo>
                      <a:pt x="3658" y="533"/>
                      <a:pt x="2528" y="658"/>
                      <a:pt x="1389" y="658"/>
                    </a:cubicBezTo>
                    <a:cubicBezTo>
                      <a:pt x="927" y="658"/>
                      <a:pt x="464" y="638"/>
                      <a:pt x="1" y="596"/>
                    </a:cubicBezTo>
                    <a:lnTo>
                      <a:pt x="1" y="596"/>
                    </a:lnTo>
                    <a:lnTo>
                      <a:pt x="5248" y="24128"/>
                    </a:lnTo>
                    <a:cubicBezTo>
                      <a:pt x="5562" y="25477"/>
                      <a:pt x="6777" y="26390"/>
                      <a:pt x="8110" y="26390"/>
                    </a:cubicBezTo>
                    <a:cubicBezTo>
                      <a:pt x="8308" y="26390"/>
                      <a:pt x="8509" y="26370"/>
                      <a:pt x="8710" y="26328"/>
                    </a:cubicBezTo>
                    <a:lnTo>
                      <a:pt x="15382" y="24849"/>
                    </a:lnTo>
                    <a:cubicBezTo>
                      <a:pt x="18848" y="24077"/>
                      <a:pt x="18853" y="18929"/>
                      <a:pt x="15490" y="18929"/>
                    </a:cubicBezTo>
                    <a:cubicBezTo>
                      <a:pt x="15318" y="18929"/>
                      <a:pt x="15138" y="18943"/>
                      <a:pt x="14949" y="18971"/>
                    </a:cubicBezTo>
                    <a:lnTo>
                      <a:pt x="10261" y="19530"/>
                    </a:lnTo>
                    <a:lnTo>
                      <a:pt x="5807" y="1"/>
                    </a:lnTo>
                    <a:close/>
                  </a:path>
                </a:pathLst>
              </a:custGeom>
              <a:solidFill>
                <a:schemeClr val="tx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8" name="Google Shape;3740;p78"/>
              <p:cNvSpPr/>
              <p:nvPr/>
            </p:nvSpPr>
            <p:spPr>
              <a:xfrm>
                <a:off x="2249755" y="3711048"/>
                <a:ext cx="99191" cy="74027"/>
              </a:xfrm>
              <a:custGeom>
                <a:avLst/>
                <a:gdLst/>
                <a:ahLst/>
                <a:cxnLst/>
                <a:rect l="l" t="t" r="r" b="b"/>
                <a:pathLst>
                  <a:path w="8061" h="6016" extrusionOk="0">
                    <a:moveTo>
                      <a:pt x="3281" y="1"/>
                    </a:moveTo>
                    <a:cubicBezTo>
                      <a:pt x="3134" y="1"/>
                      <a:pt x="2934" y="40"/>
                      <a:pt x="2669" y="130"/>
                    </a:cubicBezTo>
                    <a:cubicBezTo>
                      <a:pt x="505" y="869"/>
                      <a:pt x="0" y="2330"/>
                      <a:pt x="1010" y="3412"/>
                    </a:cubicBezTo>
                    <a:cubicBezTo>
                      <a:pt x="1915" y="4364"/>
                      <a:pt x="4175" y="6016"/>
                      <a:pt x="5454" y="6016"/>
                    </a:cubicBezTo>
                    <a:cubicBezTo>
                      <a:pt x="5627" y="6016"/>
                      <a:pt x="5783" y="5985"/>
                      <a:pt x="5915" y="5918"/>
                    </a:cubicBezTo>
                    <a:cubicBezTo>
                      <a:pt x="5915" y="5918"/>
                      <a:pt x="8060" y="5395"/>
                      <a:pt x="8042" y="3304"/>
                    </a:cubicBezTo>
                    <a:cubicBezTo>
                      <a:pt x="8042" y="3304"/>
                      <a:pt x="7929" y="2573"/>
                      <a:pt x="7485" y="2573"/>
                    </a:cubicBezTo>
                    <a:cubicBezTo>
                      <a:pt x="7341" y="2573"/>
                      <a:pt x="7163" y="2650"/>
                      <a:pt x="6942" y="2853"/>
                    </a:cubicBezTo>
                    <a:lnTo>
                      <a:pt x="6215" y="3758"/>
                    </a:lnTo>
                    <a:lnTo>
                      <a:pt x="6215" y="3758"/>
                    </a:lnTo>
                    <a:cubicBezTo>
                      <a:pt x="6540" y="3351"/>
                      <a:pt x="7728" y="1641"/>
                      <a:pt x="5698" y="1356"/>
                    </a:cubicBezTo>
                    <a:cubicBezTo>
                      <a:pt x="5500" y="1464"/>
                      <a:pt x="5319" y="1591"/>
                      <a:pt x="5139" y="1735"/>
                    </a:cubicBezTo>
                    <a:cubicBezTo>
                      <a:pt x="5428" y="1068"/>
                      <a:pt x="5518" y="436"/>
                      <a:pt x="4688" y="418"/>
                    </a:cubicBezTo>
                    <a:cubicBezTo>
                      <a:pt x="4661" y="417"/>
                      <a:pt x="4634" y="417"/>
                      <a:pt x="4607" y="417"/>
                    </a:cubicBezTo>
                    <a:cubicBezTo>
                      <a:pt x="4204" y="417"/>
                      <a:pt x="3819" y="542"/>
                      <a:pt x="3498" y="779"/>
                    </a:cubicBezTo>
                    <a:cubicBezTo>
                      <a:pt x="3688" y="359"/>
                      <a:pt x="3725" y="1"/>
                      <a:pt x="3281" y="1"/>
                    </a:cubicBezTo>
                    <a:close/>
                  </a:path>
                </a:pathLst>
              </a:custGeom>
              <a:solidFill>
                <a:srgbClr val="FFC5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9" name="Google Shape;3741;p78"/>
              <p:cNvSpPr/>
              <p:nvPr/>
            </p:nvSpPr>
            <p:spPr>
              <a:xfrm>
                <a:off x="2539637" y="2844145"/>
                <a:ext cx="215018" cy="305767"/>
              </a:xfrm>
              <a:custGeom>
                <a:avLst/>
                <a:gdLst/>
                <a:ahLst/>
                <a:cxnLst/>
                <a:rect l="l" t="t" r="r" b="b"/>
                <a:pathLst>
                  <a:path w="17474" h="24849" extrusionOk="0">
                    <a:moveTo>
                      <a:pt x="17474" y="1"/>
                    </a:moveTo>
                    <a:lnTo>
                      <a:pt x="8368" y="740"/>
                    </a:lnTo>
                    <a:lnTo>
                      <a:pt x="1" y="18537"/>
                    </a:lnTo>
                    <a:lnTo>
                      <a:pt x="4400" y="20647"/>
                    </a:lnTo>
                    <a:lnTo>
                      <a:pt x="3337" y="21621"/>
                    </a:lnTo>
                    <a:cubicBezTo>
                      <a:pt x="3337" y="21621"/>
                      <a:pt x="5428" y="23406"/>
                      <a:pt x="10008" y="24849"/>
                    </a:cubicBezTo>
                    <a:lnTo>
                      <a:pt x="17474" y="1"/>
                    </a:ln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0" name="Google Shape;3742;p78"/>
              <p:cNvSpPr/>
              <p:nvPr/>
            </p:nvSpPr>
            <p:spPr>
              <a:xfrm>
                <a:off x="2795802" y="3780313"/>
                <a:ext cx="56812" cy="136253"/>
              </a:xfrm>
              <a:custGeom>
                <a:avLst/>
                <a:gdLst/>
                <a:ahLst/>
                <a:cxnLst/>
                <a:rect l="l" t="t" r="r" b="b"/>
                <a:pathLst>
                  <a:path w="4617" h="11073" extrusionOk="0">
                    <a:moveTo>
                      <a:pt x="1" y="1"/>
                    </a:moveTo>
                    <a:lnTo>
                      <a:pt x="3210" y="11072"/>
                    </a:lnTo>
                    <a:lnTo>
                      <a:pt x="3697" y="11000"/>
                    </a:lnTo>
                    <a:lnTo>
                      <a:pt x="4184" y="9540"/>
                    </a:lnTo>
                    <a:cubicBezTo>
                      <a:pt x="4328" y="9594"/>
                      <a:pt x="4473" y="9630"/>
                      <a:pt x="4617" y="9648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1" name="Google Shape;3743;p78"/>
              <p:cNvSpPr/>
              <p:nvPr/>
            </p:nvSpPr>
            <p:spPr>
              <a:xfrm>
                <a:off x="2847729" y="3742155"/>
                <a:ext cx="99412" cy="125597"/>
              </a:xfrm>
              <a:custGeom>
                <a:avLst/>
                <a:gdLst/>
                <a:ahLst/>
                <a:cxnLst/>
                <a:rect l="l" t="t" r="r" b="b"/>
                <a:pathLst>
                  <a:path w="8079" h="10207" extrusionOk="0">
                    <a:moveTo>
                      <a:pt x="397" y="0"/>
                    </a:moveTo>
                    <a:lnTo>
                      <a:pt x="397" y="0"/>
                    </a:lnTo>
                    <a:cubicBezTo>
                      <a:pt x="0" y="271"/>
                      <a:pt x="5734" y="10206"/>
                      <a:pt x="5734" y="10206"/>
                    </a:cubicBezTo>
                    <a:lnTo>
                      <a:pt x="5734" y="9106"/>
                    </a:lnTo>
                    <a:cubicBezTo>
                      <a:pt x="5734" y="9106"/>
                      <a:pt x="7790" y="7880"/>
                      <a:pt x="8079" y="7718"/>
                    </a:cubicBezTo>
                    <a:lnTo>
                      <a:pt x="397" y="0"/>
                    </a:ln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53" name="Google Shape;3744;p78"/>
              <p:cNvSpPr/>
              <p:nvPr/>
            </p:nvSpPr>
            <p:spPr>
              <a:xfrm>
                <a:off x="2518004" y="3563757"/>
                <a:ext cx="343494" cy="99400"/>
              </a:xfrm>
              <a:custGeom>
                <a:avLst/>
                <a:gdLst/>
                <a:ahLst/>
                <a:cxnLst/>
                <a:rect l="l" t="t" r="r" b="b"/>
                <a:pathLst>
                  <a:path w="27915" h="8078" extrusionOk="0">
                    <a:moveTo>
                      <a:pt x="25426" y="0"/>
                    </a:moveTo>
                    <a:lnTo>
                      <a:pt x="1497" y="1912"/>
                    </a:lnTo>
                    <a:lnTo>
                      <a:pt x="1" y="4472"/>
                    </a:lnTo>
                    <a:cubicBezTo>
                      <a:pt x="1" y="4472"/>
                      <a:pt x="5686" y="8078"/>
                      <a:pt x="13393" y="8078"/>
                    </a:cubicBezTo>
                    <a:cubicBezTo>
                      <a:pt x="17801" y="8078"/>
                      <a:pt x="22869" y="6899"/>
                      <a:pt x="27914" y="3192"/>
                    </a:cubicBezTo>
                    <a:lnTo>
                      <a:pt x="25426" y="0"/>
                    </a:ln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54" name="Google Shape;3745;p78"/>
              <p:cNvSpPr/>
              <p:nvPr/>
            </p:nvSpPr>
            <p:spPr>
              <a:xfrm>
                <a:off x="2573253" y="3081598"/>
                <a:ext cx="158882" cy="146688"/>
              </a:xfrm>
              <a:custGeom>
                <a:avLst/>
                <a:gdLst/>
                <a:ahLst/>
                <a:cxnLst/>
                <a:rect l="l" t="t" r="r" b="b"/>
                <a:pathLst>
                  <a:path w="12912" h="11921" extrusionOk="0">
                    <a:moveTo>
                      <a:pt x="4941" y="1"/>
                    </a:moveTo>
                    <a:lnTo>
                      <a:pt x="4941" y="5032"/>
                    </a:lnTo>
                    <a:lnTo>
                      <a:pt x="1" y="7178"/>
                    </a:lnTo>
                    <a:cubicBezTo>
                      <a:pt x="1" y="10982"/>
                      <a:pt x="2128" y="11920"/>
                      <a:pt x="6600" y="11920"/>
                    </a:cubicBezTo>
                    <a:cubicBezTo>
                      <a:pt x="11054" y="11920"/>
                      <a:pt x="12912" y="10892"/>
                      <a:pt x="12912" y="7087"/>
                    </a:cubicBezTo>
                    <a:lnTo>
                      <a:pt x="8241" y="5032"/>
                    </a:lnTo>
                    <a:lnTo>
                      <a:pt x="8241" y="1"/>
                    </a:lnTo>
                    <a:close/>
                  </a:path>
                </a:pathLst>
              </a:custGeom>
              <a:solidFill>
                <a:srgbClr val="F49D6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55" name="Google Shape;3746;p78"/>
              <p:cNvSpPr/>
              <p:nvPr/>
            </p:nvSpPr>
            <p:spPr>
              <a:xfrm>
                <a:off x="2531982" y="3146174"/>
                <a:ext cx="234989" cy="173747"/>
              </a:xfrm>
              <a:custGeom>
                <a:avLst/>
                <a:gdLst/>
                <a:ahLst/>
                <a:cxnLst/>
                <a:rect l="l" t="t" r="r" b="b"/>
                <a:pathLst>
                  <a:path w="19097" h="14120" extrusionOk="0">
                    <a:moveTo>
                      <a:pt x="13939" y="0"/>
                    </a:moveTo>
                    <a:lnTo>
                      <a:pt x="10694" y="1605"/>
                    </a:lnTo>
                    <a:lnTo>
                      <a:pt x="4292" y="1208"/>
                    </a:lnTo>
                    <a:lnTo>
                      <a:pt x="1" y="3192"/>
                    </a:lnTo>
                    <a:lnTo>
                      <a:pt x="9810" y="14119"/>
                    </a:lnTo>
                    <a:lnTo>
                      <a:pt x="14426" y="13091"/>
                    </a:lnTo>
                    <a:lnTo>
                      <a:pt x="19097" y="2471"/>
                    </a:lnTo>
                    <a:lnTo>
                      <a:pt x="1393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56" name="Google Shape;3747;p78"/>
              <p:cNvSpPr/>
              <p:nvPr/>
            </p:nvSpPr>
            <p:spPr>
              <a:xfrm>
                <a:off x="2504911" y="3159045"/>
                <a:ext cx="357916" cy="459764"/>
              </a:xfrm>
              <a:custGeom>
                <a:avLst/>
                <a:gdLst/>
                <a:ahLst/>
                <a:cxnLst/>
                <a:rect l="l" t="t" r="r" b="b"/>
                <a:pathLst>
                  <a:path w="29087" h="37364" extrusionOk="0">
                    <a:moveTo>
                      <a:pt x="5861" y="0"/>
                    </a:moveTo>
                    <a:lnTo>
                      <a:pt x="1" y="2398"/>
                    </a:lnTo>
                    <a:lnTo>
                      <a:pt x="1912" y="18122"/>
                    </a:lnTo>
                    <a:lnTo>
                      <a:pt x="1912" y="27156"/>
                    </a:lnTo>
                    <a:cubicBezTo>
                      <a:pt x="1912" y="27156"/>
                      <a:pt x="1732" y="30095"/>
                      <a:pt x="1065" y="32404"/>
                    </a:cubicBezTo>
                    <a:cubicBezTo>
                      <a:pt x="416" y="34730"/>
                      <a:pt x="1173" y="35740"/>
                      <a:pt x="5537" y="36767"/>
                    </a:cubicBezTo>
                    <a:cubicBezTo>
                      <a:pt x="7018" y="37121"/>
                      <a:pt x="9429" y="37363"/>
                      <a:pt x="12142" y="37363"/>
                    </a:cubicBezTo>
                    <a:cubicBezTo>
                      <a:pt x="17453" y="37363"/>
                      <a:pt x="23920" y="36434"/>
                      <a:pt x="26832" y="33594"/>
                    </a:cubicBezTo>
                    <a:cubicBezTo>
                      <a:pt x="26832" y="33594"/>
                      <a:pt x="29086" y="31628"/>
                      <a:pt x="28095" y="29555"/>
                    </a:cubicBezTo>
                    <a:cubicBezTo>
                      <a:pt x="27103" y="27499"/>
                      <a:pt x="24705" y="16770"/>
                      <a:pt x="24633" y="15508"/>
                    </a:cubicBezTo>
                    <a:cubicBezTo>
                      <a:pt x="24542" y="14227"/>
                      <a:pt x="24759" y="1443"/>
                      <a:pt x="24759" y="1443"/>
                    </a:cubicBezTo>
                    <a:lnTo>
                      <a:pt x="17582" y="0"/>
                    </a:lnTo>
                    <a:cubicBezTo>
                      <a:pt x="17582" y="0"/>
                      <a:pt x="16590" y="4562"/>
                      <a:pt x="11397" y="4923"/>
                    </a:cubicBezTo>
                    <a:cubicBezTo>
                      <a:pt x="11261" y="4933"/>
                      <a:pt x="11128" y="4937"/>
                      <a:pt x="10998" y="4937"/>
                    </a:cubicBezTo>
                    <a:cubicBezTo>
                      <a:pt x="6794" y="4937"/>
                      <a:pt x="5861" y="0"/>
                      <a:pt x="5861" y="0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57" name="Google Shape;3748;p78"/>
              <p:cNvSpPr/>
              <p:nvPr/>
            </p:nvSpPr>
            <p:spPr>
              <a:xfrm>
                <a:off x="2505133" y="3159045"/>
                <a:ext cx="344823" cy="459838"/>
              </a:xfrm>
              <a:custGeom>
                <a:avLst/>
                <a:gdLst/>
                <a:ahLst/>
                <a:cxnLst/>
                <a:rect l="l" t="t" r="r" b="b"/>
                <a:pathLst>
                  <a:path w="28023" h="37370" extrusionOk="0">
                    <a:moveTo>
                      <a:pt x="5861" y="0"/>
                    </a:moveTo>
                    <a:lnTo>
                      <a:pt x="1" y="2380"/>
                    </a:lnTo>
                    <a:lnTo>
                      <a:pt x="1894" y="18122"/>
                    </a:lnTo>
                    <a:lnTo>
                      <a:pt x="1894" y="27174"/>
                    </a:lnTo>
                    <a:cubicBezTo>
                      <a:pt x="1894" y="27174"/>
                      <a:pt x="1714" y="30095"/>
                      <a:pt x="1047" y="32404"/>
                    </a:cubicBezTo>
                    <a:cubicBezTo>
                      <a:pt x="398" y="34730"/>
                      <a:pt x="1155" y="35758"/>
                      <a:pt x="5519" y="36785"/>
                    </a:cubicBezTo>
                    <a:cubicBezTo>
                      <a:pt x="6994" y="37131"/>
                      <a:pt x="9391" y="37369"/>
                      <a:pt x="12090" y="37369"/>
                    </a:cubicBezTo>
                    <a:cubicBezTo>
                      <a:pt x="17407" y="37369"/>
                      <a:pt x="23896" y="36446"/>
                      <a:pt x="26814" y="33612"/>
                    </a:cubicBezTo>
                    <a:cubicBezTo>
                      <a:pt x="27301" y="33143"/>
                      <a:pt x="27716" y="32584"/>
                      <a:pt x="28023" y="31953"/>
                    </a:cubicBezTo>
                    <a:lnTo>
                      <a:pt x="28023" y="31953"/>
                    </a:lnTo>
                    <a:cubicBezTo>
                      <a:pt x="27669" y="31972"/>
                      <a:pt x="27314" y="31981"/>
                      <a:pt x="26957" y="31981"/>
                    </a:cubicBezTo>
                    <a:cubicBezTo>
                      <a:pt x="21865" y="31981"/>
                      <a:pt x="16478" y="30056"/>
                      <a:pt x="13327" y="26146"/>
                    </a:cubicBezTo>
                    <a:cubicBezTo>
                      <a:pt x="10532" y="22684"/>
                      <a:pt x="9125" y="20484"/>
                      <a:pt x="7989" y="16103"/>
                    </a:cubicBezTo>
                    <a:cubicBezTo>
                      <a:pt x="7412" y="13957"/>
                      <a:pt x="7322" y="11162"/>
                      <a:pt x="7196" y="9214"/>
                    </a:cubicBezTo>
                    <a:cubicBezTo>
                      <a:pt x="7087" y="7718"/>
                      <a:pt x="7160" y="6221"/>
                      <a:pt x="7196" y="4724"/>
                    </a:cubicBezTo>
                    <a:cubicBezTo>
                      <a:pt x="7196" y="4183"/>
                      <a:pt x="7232" y="3643"/>
                      <a:pt x="7286" y="3102"/>
                    </a:cubicBezTo>
                    <a:cubicBezTo>
                      <a:pt x="6601" y="2182"/>
                      <a:pt x="6114" y="1136"/>
                      <a:pt x="5861" y="0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58" name="Google Shape;3749;p78"/>
              <p:cNvSpPr/>
              <p:nvPr/>
            </p:nvSpPr>
            <p:spPr>
              <a:xfrm>
                <a:off x="2577917" y="3125096"/>
                <a:ext cx="78998" cy="103190"/>
              </a:xfrm>
              <a:custGeom>
                <a:avLst/>
                <a:gdLst/>
                <a:ahLst/>
                <a:cxnLst/>
                <a:rect l="l" t="t" r="r" b="b"/>
                <a:pathLst>
                  <a:path w="6420" h="8386" extrusionOk="0">
                    <a:moveTo>
                      <a:pt x="3210" y="0"/>
                    </a:moveTo>
                    <a:lnTo>
                      <a:pt x="0" y="2921"/>
                    </a:lnTo>
                    <a:lnTo>
                      <a:pt x="1515" y="8385"/>
                    </a:lnTo>
                    <a:lnTo>
                      <a:pt x="6420" y="3390"/>
                    </a:lnTo>
                    <a:lnTo>
                      <a:pt x="3481" y="325"/>
                    </a:lnTo>
                    <a:lnTo>
                      <a:pt x="321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59" name="Google Shape;3750;p78"/>
              <p:cNvSpPr/>
              <p:nvPr/>
            </p:nvSpPr>
            <p:spPr>
              <a:xfrm>
                <a:off x="2656903" y="3125096"/>
                <a:ext cx="78789" cy="103190"/>
              </a:xfrm>
              <a:custGeom>
                <a:avLst/>
                <a:gdLst/>
                <a:ahLst/>
                <a:cxnLst/>
                <a:rect l="l" t="t" r="r" b="b"/>
                <a:pathLst>
                  <a:path w="6403" h="8386" extrusionOk="0">
                    <a:moveTo>
                      <a:pt x="3210" y="0"/>
                    </a:moveTo>
                    <a:lnTo>
                      <a:pt x="2922" y="325"/>
                    </a:lnTo>
                    <a:lnTo>
                      <a:pt x="1" y="3390"/>
                    </a:lnTo>
                    <a:lnTo>
                      <a:pt x="4905" y="8385"/>
                    </a:lnTo>
                    <a:lnTo>
                      <a:pt x="6402" y="2921"/>
                    </a:lnTo>
                    <a:lnTo>
                      <a:pt x="321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0" name="Google Shape;3751;p78"/>
              <p:cNvSpPr/>
              <p:nvPr/>
            </p:nvSpPr>
            <p:spPr>
              <a:xfrm>
                <a:off x="2478296" y="3167917"/>
                <a:ext cx="111176" cy="344171"/>
              </a:xfrm>
              <a:custGeom>
                <a:avLst/>
                <a:gdLst/>
                <a:ahLst/>
                <a:cxnLst/>
                <a:rect l="l" t="t" r="r" b="b"/>
                <a:pathLst>
                  <a:path w="9035" h="27970" extrusionOk="0">
                    <a:moveTo>
                      <a:pt x="6419" y="0"/>
                    </a:moveTo>
                    <a:cubicBezTo>
                      <a:pt x="6419" y="0"/>
                      <a:pt x="289" y="1731"/>
                      <a:pt x="343" y="1966"/>
                    </a:cubicBezTo>
                    <a:cubicBezTo>
                      <a:pt x="4616" y="25732"/>
                      <a:pt x="0" y="27788"/>
                      <a:pt x="3174" y="27950"/>
                    </a:cubicBezTo>
                    <a:cubicBezTo>
                      <a:pt x="3469" y="27963"/>
                      <a:pt x="3738" y="27969"/>
                      <a:pt x="3985" y="27969"/>
                    </a:cubicBezTo>
                    <a:cubicBezTo>
                      <a:pt x="6386" y="27969"/>
                      <a:pt x="6564" y="27391"/>
                      <a:pt x="6564" y="27391"/>
                    </a:cubicBezTo>
                    <a:cubicBezTo>
                      <a:pt x="9034" y="20827"/>
                      <a:pt x="6419" y="0"/>
                      <a:pt x="6419" y="0"/>
                    </a:cubicBez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1" name="Google Shape;3752;p78"/>
              <p:cNvSpPr/>
              <p:nvPr/>
            </p:nvSpPr>
            <p:spPr>
              <a:xfrm>
                <a:off x="2781380" y="3163684"/>
                <a:ext cx="184181" cy="312375"/>
              </a:xfrm>
              <a:custGeom>
                <a:avLst/>
                <a:gdLst/>
                <a:ahLst/>
                <a:cxnLst/>
                <a:rect l="l" t="t" r="r" b="b"/>
                <a:pathLst>
                  <a:path w="14968" h="25386" extrusionOk="0">
                    <a:moveTo>
                      <a:pt x="2167" y="0"/>
                    </a:moveTo>
                    <a:cubicBezTo>
                      <a:pt x="680" y="0"/>
                      <a:pt x="289" y="1120"/>
                      <a:pt x="289" y="1120"/>
                    </a:cubicBezTo>
                    <a:cubicBezTo>
                      <a:pt x="289" y="1120"/>
                      <a:pt x="1" y="11109"/>
                      <a:pt x="2165" y="17475"/>
                    </a:cubicBezTo>
                    <a:cubicBezTo>
                      <a:pt x="4090" y="23089"/>
                      <a:pt x="6580" y="25385"/>
                      <a:pt x="8915" y="25385"/>
                    </a:cubicBezTo>
                    <a:cubicBezTo>
                      <a:pt x="9991" y="25385"/>
                      <a:pt x="11035" y="24897"/>
                      <a:pt x="11974" y="24020"/>
                    </a:cubicBezTo>
                    <a:cubicBezTo>
                      <a:pt x="14967" y="21261"/>
                      <a:pt x="8350" y="2689"/>
                      <a:pt x="4707" y="777"/>
                    </a:cubicBezTo>
                    <a:cubicBezTo>
                      <a:pt x="3627" y="202"/>
                      <a:pt x="2798" y="0"/>
                      <a:pt x="2167" y="0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3" name="Google Shape;3753;p78"/>
              <p:cNvSpPr/>
              <p:nvPr/>
            </p:nvSpPr>
            <p:spPr>
              <a:xfrm>
                <a:off x="2790031" y="3291066"/>
                <a:ext cx="148460" cy="184993"/>
              </a:xfrm>
              <a:custGeom>
                <a:avLst/>
                <a:gdLst/>
                <a:ahLst/>
                <a:cxnLst/>
                <a:rect l="l" t="t" r="r" b="b"/>
                <a:pathLst>
                  <a:path w="12065" h="15034" extrusionOk="0">
                    <a:moveTo>
                      <a:pt x="1" y="0"/>
                    </a:moveTo>
                    <a:cubicBezTo>
                      <a:pt x="289" y="2434"/>
                      <a:pt x="740" y="4977"/>
                      <a:pt x="1462" y="7123"/>
                    </a:cubicBezTo>
                    <a:cubicBezTo>
                      <a:pt x="3387" y="12737"/>
                      <a:pt x="5877" y="15033"/>
                      <a:pt x="8212" y="15033"/>
                    </a:cubicBezTo>
                    <a:cubicBezTo>
                      <a:pt x="9288" y="15033"/>
                      <a:pt x="10332" y="14545"/>
                      <a:pt x="11271" y="13668"/>
                    </a:cubicBezTo>
                    <a:cubicBezTo>
                      <a:pt x="11848" y="13145"/>
                      <a:pt x="12064" y="12027"/>
                      <a:pt x="12010" y="10567"/>
                    </a:cubicBezTo>
                    <a:cubicBezTo>
                      <a:pt x="6655" y="9124"/>
                      <a:pt x="2273" y="5031"/>
                      <a:pt x="1" y="0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4" name="Google Shape;3754;p78"/>
              <p:cNvSpPr/>
              <p:nvPr/>
            </p:nvSpPr>
            <p:spPr>
              <a:xfrm>
                <a:off x="2744773" y="3154603"/>
                <a:ext cx="127591" cy="337674"/>
              </a:xfrm>
              <a:custGeom>
                <a:avLst/>
                <a:gdLst/>
                <a:ahLst/>
                <a:cxnLst/>
                <a:rect l="l" t="t" r="r" b="b"/>
                <a:pathLst>
                  <a:path w="10369" h="27442" extrusionOk="0">
                    <a:moveTo>
                      <a:pt x="0" y="0"/>
                    </a:moveTo>
                    <a:cubicBezTo>
                      <a:pt x="0" y="1"/>
                      <a:pt x="451" y="20990"/>
                      <a:pt x="3823" y="27121"/>
                    </a:cubicBezTo>
                    <a:cubicBezTo>
                      <a:pt x="3823" y="27121"/>
                      <a:pt x="3975" y="27442"/>
                      <a:pt x="5073" y="27442"/>
                    </a:cubicBezTo>
                    <a:cubicBezTo>
                      <a:pt x="5578" y="27442"/>
                      <a:pt x="6284" y="27374"/>
                      <a:pt x="7267" y="27175"/>
                    </a:cubicBezTo>
                    <a:cubicBezTo>
                      <a:pt x="10369" y="26544"/>
                      <a:pt x="5536" y="25191"/>
                      <a:pt x="6312" y="1064"/>
                    </a:cubicBezTo>
                    <a:cubicBezTo>
                      <a:pt x="6312" y="812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5" name="Google Shape;3755;p78"/>
              <p:cNvSpPr/>
              <p:nvPr/>
            </p:nvSpPr>
            <p:spPr>
              <a:xfrm>
                <a:off x="2751651" y="3239975"/>
                <a:ext cx="96976" cy="97480"/>
              </a:xfrm>
              <a:custGeom>
                <a:avLst/>
                <a:gdLst/>
                <a:ahLst/>
                <a:cxnLst/>
                <a:rect l="l" t="t" r="r" b="b"/>
                <a:pathLst>
                  <a:path w="7881" h="7922" extrusionOk="0">
                    <a:moveTo>
                      <a:pt x="4064" y="0"/>
                    </a:moveTo>
                    <a:cubicBezTo>
                      <a:pt x="3255" y="0"/>
                      <a:pt x="2444" y="212"/>
                      <a:pt x="1713" y="636"/>
                    </a:cubicBezTo>
                    <a:cubicBezTo>
                      <a:pt x="1713" y="636"/>
                      <a:pt x="397" y="1646"/>
                      <a:pt x="2038" y="1844"/>
                    </a:cubicBezTo>
                    <a:lnTo>
                      <a:pt x="3679" y="1844"/>
                    </a:lnTo>
                    <a:cubicBezTo>
                      <a:pt x="2994" y="1844"/>
                      <a:pt x="0" y="1970"/>
                      <a:pt x="1209" y="3864"/>
                    </a:cubicBezTo>
                    <a:cubicBezTo>
                      <a:pt x="1497" y="3954"/>
                      <a:pt x="1786" y="4026"/>
                      <a:pt x="2074" y="4098"/>
                    </a:cubicBezTo>
                    <a:cubicBezTo>
                      <a:pt x="1082" y="4278"/>
                      <a:pt x="271" y="4657"/>
                      <a:pt x="866" y="5324"/>
                    </a:cubicBezTo>
                    <a:cubicBezTo>
                      <a:pt x="1209" y="5721"/>
                      <a:pt x="1677" y="5991"/>
                      <a:pt x="2200" y="6082"/>
                    </a:cubicBezTo>
                    <a:cubicBezTo>
                      <a:pt x="1335" y="6244"/>
                      <a:pt x="812" y="6568"/>
                      <a:pt x="2038" y="7200"/>
                    </a:cubicBezTo>
                    <a:cubicBezTo>
                      <a:pt x="2991" y="7697"/>
                      <a:pt x="3889" y="7922"/>
                      <a:pt x="4662" y="7922"/>
                    </a:cubicBezTo>
                    <a:cubicBezTo>
                      <a:pt x="5907" y="7922"/>
                      <a:pt x="6830" y="7338"/>
                      <a:pt x="7141" y="6370"/>
                    </a:cubicBezTo>
                    <a:cubicBezTo>
                      <a:pt x="7646" y="4801"/>
                      <a:pt x="7880" y="1177"/>
                      <a:pt x="6402" y="636"/>
                    </a:cubicBezTo>
                    <a:cubicBezTo>
                      <a:pt x="5681" y="212"/>
                      <a:pt x="4874" y="0"/>
                      <a:pt x="4064" y="0"/>
                    </a:cubicBezTo>
                    <a:close/>
                  </a:path>
                </a:pathLst>
              </a:custGeom>
              <a:solidFill>
                <a:srgbClr val="FFC5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6" name="Google Shape;3756;p78"/>
              <p:cNvSpPr/>
              <p:nvPr/>
            </p:nvSpPr>
            <p:spPr>
              <a:xfrm>
                <a:off x="2273713" y="3191457"/>
                <a:ext cx="249410" cy="550821"/>
              </a:xfrm>
              <a:custGeom>
                <a:avLst/>
                <a:gdLst/>
                <a:ahLst/>
                <a:cxnLst/>
                <a:rect l="l" t="t" r="r" b="b"/>
                <a:pathLst>
                  <a:path w="20269" h="44764" extrusionOk="0">
                    <a:moveTo>
                      <a:pt x="17383" y="0"/>
                    </a:moveTo>
                    <a:cubicBezTo>
                      <a:pt x="16824" y="0"/>
                      <a:pt x="15578" y="330"/>
                      <a:pt x="14733" y="3028"/>
                    </a:cubicBezTo>
                    <a:cubicBezTo>
                      <a:pt x="13615" y="6580"/>
                      <a:pt x="9503" y="31284"/>
                      <a:pt x="3968" y="36514"/>
                    </a:cubicBezTo>
                    <a:cubicBezTo>
                      <a:pt x="3968" y="36514"/>
                      <a:pt x="1" y="39994"/>
                      <a:pt x="3968" y="42681"/>
                    </a:cubicBezTo>
                    <a:cubicBezTo>
                      <a:pt x="5968" y="44050"/>
                      <a:pt x="7362" y="44764"/>
                      <a:pt x="8560" y="44764"/>
                    </a:cubicBezTo>
                    <a:cubicBezTo>
                      <a:pt x="9728" y="44764"/>
                      <a:pt x="10709" y="44087"/>
                      <a:pt x="11884" y="42681"/>
                    </a:cubicBezTo>
                    <a:cubicBezTo>
                      <a:pt x="14264" y="39831"/>
                      <a:pt x="20268" y="21781"/>
                      <a:pt x="19277" y="12874"/>
                    </a:cubicBezTo>
                    <a:cubicBezTo>
                      <a:pt x="18303" y="3966"/>
                      <a:pt x="17672" y="35"/>
                      <a:pt x="17672" y="35"/>
                    </a:cubicBezTo>
                    <a:cubicBezTo>
                      <a:pt x="17672" y="35"/>
                      <a:pt x="17563" y="0"/>
                      <a:pt x="17383" y="0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7" name="Google Shape;3757;p78"/>
              <p:cNvSpPr/>
              <p:nvPr/>
            </p:nvSpPr>
            <p:spPr>
              <a:xfrm>
                <a:off x="2304770" y="3530915"/>
                <a:ext cx="184403" cy="211498"/>
              </a:xfrm>
              <a:custGeom>
                <a:avLst/>
                <a:gdLst/>
                <a:ahLst/>
                <a:cxnLst/>
                <a:rect l="l" t="t" r="r" b="b"/>
                <a:pathLst>
                  <a:path w="14986" h="17188" extrusionOk="0">
                    <a:moveTo>
                      <a:pt x="14986" y="1"/>
                    </a:moveTo>
                    <a:lnTo>
                      <a:pt x="14986" y="1"/>
                    </a:lnTo>
                    <a:cubicBezTo>
                      <a:pt x="14697" y="578"/>
                      <a:pt x="14409" y="1137"/>
                      <a:pt x="14084" y="1678"/>
                    </a:cubicBezTo>
                    <a:cubicBezTo>
                      <a:pt x="13435" y="3301"/>
                      <a:pt x="12551" y="4815"/>
                      <a:pt x="11469" y="6186"/>
                    </a:cubicBezTo>
                    <a:cubicBezTo>
                      <a:pt x="8674" y="9954"/>
                      <a:pt x="4599" y="12587"/>
                      <a:pt x="1" y="13597"/>
                    </a:cubicBezTo>
                    <a:cubicBezTo>
                      <a:pt x="344" y="14210"/>
                      <a:pt x="848" y="14733"/>
                      <a:pt x="1444" y="15112"/>
                    </a:cubicBezTo>
                    <a:cubicBezTo>
                      <a:pt x="3456" y="16475"/>
                      <a:pt x="4851" y="17188"/>
                      <a:pt x="6049" y="17188"/>
                    </a:cubicBezTo>
                    <a:cubicBezTo>
                      <a:pt x="7211" y="17188"/>
                      <a:pt x="8187" y="16515"/>
                      <a:pt x="9360" y="15112"/>
                    </a:cubicBezTo>
                    <a:cubicBezTo>
                      <a:pt x="10712" y="13489"/>
                      <a:pt x="13236" y="6961"/>
                      <a:pt x="14986" y="1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8" name="Google Shape;3758;p78"/>
              <p:cNvSpPr/>
              <p:nvPr/>
            </p:nvSpPr>
            <p:spPr>
              <a:xfrm>
                <a:off x="2413054" y="3043378"/>
                <a:ext cx="111619" cy="95917"/>
              </a:xfrm>
              <a:custGeom>
                <a:avLst/>
                <a:gdLst/>
                <a:ahLst/>
                <a:cxnLst/>
                <a:rect l="l" t="t" r="r" b="b"/>
                <a:pathLst>
                  <a:path w="9071" h="7795" extrusionOk="0">
                    <a:moveTo>
                      <a:pt x="5554" y="1"/>
                    </a:moveTo>
                    <a:cubicBezTo>
                      <a:pt x="4251" y="1"/>
                      <a:pt x="732" y="459"/>
                      <a:pt x="1425" y="5505"/>
                    </a:cubicBezTo>
                    <a:lnTo>
                      <a:pt x="2814" y="4153"/>
                    </a:lnTo>
                    <a:lnTo>
                      <a:pt x="2814" y="4153"/>
                    </a:lnTo>
                    <a:cubicBezTo>
                      <a:pt x="2813" y="4153"/>
                      <a:pt x="1833" y="7228"/>
                      <a:pt x="168" y="7228"/>
                    </a:cubicBezTo>
                    <a:cubicBezTo>
                      <a:pt x="113" y="7228"/>
                      <a:pt x="57" y="7225"/>
                      <a:pt x="1" y="7218"/>
                    </a:cubicBezTo>
                    <a:lnTo>
                      <a:pt x="1" y="7218"/>
                    </a:lnTo>
                    <a:cubicBezTo>
                      <a:pt x="1" y="7218"/>
                      <a:pt x="1128" y="7794"/>
                      <a:pt x="2654" y="7794"/>
                    </a:cubicBezTo>
                    <a:cubicBezTo>
                      <a:pt x="4034" y="7794"/>
                      <a:pt x="5741" y="7322"/>
                      <a:pt x="7231" y="5523"/>
                    </a:cubicBezTo>
                    <a:cubicBezTo>
                      <a:pt x="9071" y="3287"/>
                      <a:pt x="8548" y="853"/>
                      <a:pt x="6023" y="23"/>
                    </a:cubicBezTo>
                    <a:cubicBezTo>
                      <a:pt x="6023" y="23"/>
                      <a:pt x="5843" y="1"/>
                      <a:pt x="5554" y="1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9" name="Google Shape;3759;p78"/>
              <p:cNvSpPr/>
              <p:nvPr/>
            </p:nvSpPr>
            <p:spPr>
              <a:xfrm>
                <a:off x="2774945" y="3034002"/>
                <a:ext cx="112283" cy="95327"/>
              </a:xfrm>
              <a:custGeom>
                <a:avLst/>
                <a:gdLst/>
                <a:ahLst/>
                <a:cxnLst/>
                <a:rect l="l" t="t" r="r" b="b"/>
                <a:pathLst>
                  <a:path w="9125" h="7747" extrusionOk="0">
                    <a:moveTo>
                      <a:pt x="3539" y="0"/>
                    </a:moveTo>
                    <a:cubicBezTo>
                      <a:pt x="3216" y="0"/>
                      <a:pt x="3012" y="28"/>
                      <a:pt x="3012" y="28"/>
                    </a:cubicBezTo>
                    <a:cubicBezTo>
                      <a:pt x="488" y="912"/>
                      <a:pt x="1" y="3346"/>
                      <a:pt x="1876" y="5546"/>
                    </a:cubicBezTo>
                    <a:cubicBezTo>
                      <a:pt x="3352" y="7282"/>
                      <a:pt x="5024" y="7746"/>
                      <a:pt x="6389" y="7746"/>
                    </a:cubicBezTo>
                    <a:cubicBezTo>
                      <a:pt x="7959" y="7746"/>
                      <a:pt x="9125" y="7133"/>
                      <a:pt x="9125" y="7133"/>
                    </a:cubicBezTo>
                    <a:lnTo>
                      <a:pt x="9125" y="7133"/>
                    </a:lnTo>
                    <a:cubicBezTo>
                      <a:pt x="9060" y="7142"/>
                      <a:pt x="8996" y="7147"/>
                      <a:pt x="8933" y="7147"/>
                    </a:cubicBezTo>
                    <a:cubicBezTo>
                      <a:pt x="7295" y="7147"/>
                      <a:pt x="6258" y="4104"/>
                      <a:pt x="6258" y="4103"/>
                    </a:cubicBezTo>
                    <a:lnTo>
                      <a:pt x="6258" y="4103"/>
                    </a:lnTo>
                    <a:lnTo>
                      <a:pt x="7682" y="5438"/>
                    </a:lnTo>
                    <a:cubicBezTo>
                      <a:pt x="8293" y="481"/>
                      <a:pt x="4884" y="0"/>
                      <a:pt x="3539" y="0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0" name="Google Shape;3760;p78"/>
              <p:cNvSpPr/>
              <p:nvPr/>
            </p:nvSpPr>
            <p:spPr>
              <a:xfrm>
                <a:off x="2485396" y="3024121"/>
                <a:ext cx="51263" cy="45528"/>
              </a:xfrm>
              <a:custGeom>
                <a:avLst/>
                <a:gdLst/>
                <a:ahLst/>
                <a:cxnLst/>
                <a:rect l="l" t="t" r="r" b="b"/>
                <a:pathLst>
                  <a:path w="4166" h="3700" extrusionOk="0">
                    <a:moveTo>
                      <a:pt x="2057" y="0"/>
                    </a:moveTo>
                    <a:cubicBezTo>
                      <a:pt x="1092" y="0"/>
                      <a:pt x="259" y="651"/>
                      <a:pt x="144" y="1570"/>
                    </a:cubicBezTo>
                    <a:cubicBezTo>
                      <a:pt x="0" y="2580"/>
                      <a:pt x="757" y="3518"/>
                      <a:pt x="1821" y="3680"/>
                    </a:cubicBezTo>
                    <a:cubicBezTo>
                      <a:pt x="1918" y="3693"/>
                      <a:pt x="2014" y="3699"/>
                      <a:pt x="2109" y="3699"/>
                    </a:cubicBezTo>
                    <a:cubicBezTo>
                      <a:pt x="3074" y="3699"/>
                      <a:pt x="3906" y="3049"/>
                      <a:pt x="4021" y="2129"/>
                    </a:cubicBezTo>
                    <a:cubicBezTo>
                      <a:pt x="4165" y="1120"/>
                      <a:pt x="3408" y="182"/>
                      <a:pt x="2344" y="20"/>
                    </a:cubicBezTo>
                    <a:cubicBezTo>
                      <a:pt x="2247" y="7"/>
                      <a:pt x="2151" y="0"/>
                      <a:pt x="205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1" name="Google Shape;3761;p78"/>
              <p:cNvSpPr/>
              <p:nvPr/>
            </p:nvSpPr>
            <p:spPr>
              <a:xfrm>
                <a:off x="2766737" y="3022066"/>
                <a:ext cx="51718" cy="45418"/>
              </a:xfrm>
              <a:custGeom>
                <a:avLst/>
                <a:gdLst/>
                <a:ahLst/>
                <a:cxnLst/>
                <a:rect l="l" t="t" r="r" b="b"/>
                <a:pathLst>
                  <a:path w="4203" h="3691" extrusionOk="0">
                    <a:moveTo>
                      <a:pt x="2146" y="0"/>
                    </a:moveTo>
                    <a:cubicBezTo>
                      <a:pt x="2039" y="0"/>
                      <a:pt x="1931" y="8"/>
                      <a:pt x="1822" y="24"/>
                    </a:cubicBezTo>
                    <a:cubicBezTo>
                      <a:pt x="758" y="187"/>
                      <a:pt x="1" y="1142"/>
                      <a:pt x="163" y="2152"/>
                    </a:cubicBezTo>
                    <a:cubicBezTo>
                      <a:pt x="309" y="3046"/>
                      <a:pt x="1129" y="3691"/>
                      <a:pt x="2081" y="3691"/>
                    </a:cubicBezTo>
                    <a:cubicBezTo>
                      <a:pt x="2186" y="3691"/>
                      <a:pt x="2292" y="3683"/>
                      <a:pt x="2399" y="3667"/>
                    </a:cubicBezTo>
                    <a:cubicBezTo>
                      <a:pt x="3463" y="3486"/>
                      <a:pt x="4202" y="2549"/>
                      <a:pt x="4058" y="1539"/>
                    </a:cubicBezTo>
                    <a:cubicBezTo>
                      <a:pt x="3912" y="631"/>
                      <a:pt x="3095" y="0"/>
                      <a:pt x="214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2" name="Google Shape;3762;p78"/>
              <p:cNvSpPr/>
              <p:nvPr/>
            </p:nvSpPr>
            <p:spPr>
              <a:xfrm>
                <a:off x="2431475" y="2740565"/>
                <a:ext cx="434896" cy="369445"/>
              </a:xfrm>
              <a:custGeom>
                <a:avLst/>
                <a:gdLst/>
                <a:ahLst/>
                <a:cxnLst/>
                <a:rect l="l" t="t" r="r" b="b"/>
                <a:pathLst>
                  <a:path w="35343" h="30024" extrusionOk="0">
                    <a:moveTo>
                      <a:pt x="17672" y="1"/>
                    </a:moveTo>
                    <a:cubicBezTo>
                      <a:pt x="9810" y="1"/>
                      <a:pt x="3246" y="6041"/>
                      <a:pt x="2615" y="13885"/>
                    </a:cubicBezTo>
                    <a:lnTo>
                      <a:pt x="2579" y="13885"/>
                    </a:lnTo>
                    <a:cubicBezTo>
                      <a:pt x="2557" y="13885"/>
                      <a:pt x="2535" y="13884"/>
                      <a:pt x="2513" y="13884"/>
                    </a:cubicBezTo>
                    <a:cubicBezTo>
                      <a:pt x="1136" y="13884"/>
                      <a:pt x="0" y="14989"/>
                      <a:pt x="0" y="16374"/>
                    </a:cubicBezTo>
                    <a:cubicBezTo>
                      <a:pt x="0" y="17758"/>
                      <a:pt x="1136" y="18881"/>
                      <a:pt x="2514" y="18881"/>
                    </a:cubicBezTo>
                    <a:cubicBezTo>
                      <a:pt x="2535" y="18881"/>
                      <a:pt x="2557" y="18881"/>
                      <a:pt x="2579" y="18880"/>
                    </a:cubicBezTo>
                    <a:cubicBezTo>
                      <a:pt x="2741" y="18880"/>
                      <a:pt x="2921" y="18862"/>
                      <a:pt x="3084" y="18826"/>
                    </a:cubicBezTo>
                    <a:cubicBezTo>
                      <a:pt x="4851" y="25426"/>
                      <a:pt x="10837" y="30024"/>
                      <a:pt x="17672" y="30024"/>
                    </a:cubicBezTo>
                    <a:cubicBezTo>
                      <a:pt x="24506" y="30024"/>
                      <a:pt x="30492" y="25426"/>
                      <a:pt x="32259" y="18826"/>
                    </a:cubicBezTo>
                    <a:cubicBezTo>
                      <a:pt x="32422" y="18862"/>
                      <a:pt x="32602" y="18880"/>
                      <a:pt x="32764" y="18880"/>
                    </a:cubicBezTo>
                    <a:cubicBezTo>
                      <a:pt x="32786" y="18881"/>
                      <a:pt x="32808" y="18881"/>
                      <a:pt x="32830" y="18881"/>
                    </a:cubicBezTo>
                    <a:cubicBezTo>
                      <a:pt x="34207" y="18881"/>
                      <a:pt x="35343" y="17758"/>
                      <a:pt x="35343" y="16374"/>
                    </a:cubicBezTo>
                    <a:cubicBezTo>
                      <a:pt x="35343" y="14989"/>
                      <a:pt x="34207" y="13884"/>
                      <a:pt x="32831" y="13884"/>
                    </a:cubicBezTo>
                    <a:cubicBezTo>
                      <a:pt x="32809" y="13884"/>
                      <a:pt x="32787" y="13885"/>
                      <a:pt x="32764" y="13885"/>
                    </a:cubicBezTo>
                    <a:lnTo>
                      <a:pt x="32728" y="13885"/>
                    </a:lnTo>
                    <a:cubicBezTo>
                      <a:pt x="32097" y="6041"/>
                      <a:pt x="25552" y="1"/>
                      <a:pt x="17672" y="1"/>
                    </a:cubicBezTo>
                    <a:close/>
                  </a:path>
                </a:pathLst>
              </a:custGeom>
              <a:solidFill>
                <a:srgbClr val="FFC5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3" name="Google Shape;3763;p78"/>
              <p:cNvSpPr/>
              <p:nvPr/>
            </p:nvSpPr>
            <p:spPr>
              <a:xfrm>
                <a:off x="2397747" y="2676726"/>
                <a:ext cx="256289" cy="279385"/>
              </a:xfrm>
              <a:custGeom>
                <a:avLst/>
                <a:gdLst/>
                <a:ahLst/>
                <a:cxnLst/>
                <a:rect l="l" t="t" r="r" b="b"/>
                <a:pathLst>
                  <a:path w="20828" h="22705" extrusionOk="0">
                    <a:moveTo>
                      <a:pt x="15623" y="0"/>
                    </a:moveTo>
                    <a:cubicBezTo>
                      <a:pt x="11317" y="0"/>
                      <a:pt x="5928" y="1888"/>
                      <a:pt x="2795" y="9192"/>
                    </a:cubicBezTo>
                    <a:cubicBezTo>
                      <a:pt x="0" y="15683"/>
                      <a:pt x="3625" y="19885"/>
                      <a:pt x="3625" y="19885"/>
                    </a:cubicBezTo>
                    <a:cubicBezTo>
                      <a:pt x="4072" y="19227"/>
                      <a:pt x="4809" y="19124"/>
                      <a:pt x="5225" y="19124"/>
                    </a:cubicBezTo>
                    <a:cubicBezTo>
                      <a:pt x="5414" y="19124"/>
                      <a:pt x="5536" y="19145"/>
                      <a:pt x="5536" y="19145"/>
                    </a:cubicBezTo>
                    <a:cubicBezTo>
                      <a:pt x="5536" y="19145"/>
                      <a:pt x="6282" y="22704"/>
                      <a:pt x="6661" y="22704"/>
                    </a:cubicBezTo>
                    <a:cubicBezTo>
                      <a:pt x="6707" y="22704"/>
                      <a:pt x="6747" y="22652"/>
                      <a:pt x="6780" y="22535"/>
                    </a:cubicBezTo>
                    <a:cubicBezTo>
                      <a:pt x="7105" y="21436"/>
                      <a:pt x="7718" y="19542"/>
                      <a:pt x="7718" y="19542"/>
                    </a:cubicBezTo>
                    <a:cubicBezTo>
                      <a:pt x="8962" y="16657"/>
                      <a:pt x="18141" y="10580"/>
                      <a:pt x="19493" y="9084"/>
                    </a:cubicBezTo>
                    <a:cubicBezTo>
                      <a:pt x="20827" y="7605"/>
                      <a:pt x="20557" y="5279"/>
                      <a:pt x="20304" y="2917"/>
                    </a:cubicBezTo>
                    <a:cubicBezTo>
                      <a:pt x="20005" y="66"/>
                      <a:pt x="16752" y="32"/>
                      <a:pt x="16596" y="32"/>
                    </a:cubicBezTo>
                    <a:cubicBezTo>
                      <a:pt x="16592" y="32"/>
                      <a:pt x="16590" y="32"/>
                      <a:pt x="16590" y="32"/>
                    </a:cubicBezTo>
                    <a:cubicBezTo>
                      <a:pt x="16275" y="11"/>
                      <a:pt x="15952" y="0"/>
                      <a:pt x="15623" y="0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4" name="Google Shape;3764;p78"/>
              <p:cNvSpPr/>
              <p:nvPr/>
            </p:nvSpPr>
            <p:spPr>
              <a:xfrm>
                <a:off x="2397969" y="2677772"/>
                <a:ext cx="173082" cy="278339"/>
              </a:xfrm>
              <a:custGeom>
                <a:avLst/>
                <a:gdLst/>
                <a:ahLst/>
                <a:cxnLst/>
                <a:rect l="l" t="t" r="r" b="b"/>
                <a:pathLst>
                  <a:path w="14066" h="22620" extrusionOk="0">
                    <a:moveTo>
                      <a:pt x="14065" y="1"/>
                    </a:moveTo>
                    <a:lnTo>
                      <a:pt x="14065" y="1"/>
                    </a:lnTo>
                    <a:cubicBezTo>
                      <a:pt x="10080" y="415"/>
                      <a:pt x="5536" y="2651"/>
                      <a:pt x="2759" y="9107"/>
                    </a:cubicBezTo>
                    <a:cubicBezTo>
                      <a:pt x="0" y="15562"/>
                      <a:pt x="3607" y="19782"/>
                      <a:pt x="3607" y="19782"/>
                    </a:cubicBezTo>
                    <a:cubicBezTo>
                      <a:pt x="4063" y="19140"/>
                      <a:pt x="4798" y="19039"/>
                      <a:pt x="5217" y="19039"/>
                    </a:cubicBezTo>
                    <a:cubicBezTo>
                      <a:pt x="5410" y="19039"/>
                      <a:pt x="5536" y="19060"/>
                      <a:pt x="5536" y="19060"/>
                    </a:cubicBezTo>
                    <a:cubicBezTo>
                      <a:pt x="5536" y="19060"/>
                      <a:pt x="6282" y="22619"/>
                      <a:pt x="6661" y="22619"/>
                    </a:cubicBezTo>
                    <a:cubicBezTo>
                      <a:pt x="6707" y="22619"/>
                      <a:pt x="6747" y="22567"/>
                      <a:pt x="6780" y="22450"/>
                    </a:cubicBezTo>
                    <a:cubicBezTo>
                      <a:pt x="7087" y="21351"/>
                      <a:pt x="7700" y="19457"/>
                      <a:pt x="7700" y="19457"/>
                    </a:cubicBezTo>
                    <a:cubicBezTo>
                      <a:pt x="7862" y="19133"/>
                      <a:pt x="8043" y="18826"/>
                      <a:pt x="8259" y="18556"/>
                    </a:cubicBezTo>
                    <a:cubicBezTo>
                      <a:pt x="7790" y="16788"/>
                      <a:pt x="7574" y="14967"/>
                      <a:pt x="7646" y="13146"/>
                    </a:cubicBezTo>
                    <a:cubicBezTo>
                      <a:pt x="7826" y="8061"/>
                      <a:pt x="10170" y="3282"/>
                      <a:pt x="14065" y="1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5" name="Google Shape;3765;p78"/>
              <p:cNvSpPr/>
              <p:nvPr/>
            </p:nvSpPr>
            <p:spPr>
              <a:xfrm>
                <a:off x="2642703" y="2676726"/>
                <a:ext cx="256953" cy="279385"/>
              </a:xfrm>
              <a:custGeom>
                <a:avLst/>
                <a:gdLst/>
                <a:ahLst/>
                <a:cxnLst/>
                <a:rect l="l" t="t" r="r" b="b"/>
                <a:pathLst>
                  <a:path w="20882" h="22705" extrusionOk="0">
                    <a:moveTo>
                      <a:pt x="5209" y="0"/>
                    </a:moveTo>
                    <a:cubicBezTo>
                      <a:pt x="4879" y="0"/>
                      <a:pt x="4555" y="11"/>
                      <a:pt x="4238" y="32"/>
                    </a:cubicBezTo>
                    <a:cubicBezTo>
                      <a:pt x="4238" y="32"/>
                      <a:pt x="4236" y="32"/>
                      <a:pt x="4232" y="32"/>
                    </a:cubicBezTo>
                    <a:cubicBezTo>
                      <a:pt x="4076" y="32"/>
                      <a:pt x="823" y="66"/>
                      <a:pt x="524" y="2917"/>
                    </a:cubicBezTo>
                    <a:cubicBezTo>
                      <a:pt x="271" y="5279"/>
                      <a:pt x="1" y="7605"/>
                      <a:pt x="1335" y="9084"/>
                    </a:cubicBezTo>
                    <a:cubicBezTo>
                      <a:pt x="2687" y="10580"/>
                      <a:pt x="11902" y="16657"/>
                      <a:pt x="13146" y="19542"/>
                    </a:cubicBezTo>
                    <a:cubicBezTo>
                      <a:pt x="13146" y="19542"/>
                      <a:pt x="13759" y="21436"/>
                      <a:pt x="14066" y="22535"/>
                    </a:cubicBezTo>
                    <a:cubicBezTo>
                      <a:pt x="14101" y="22652"/>
                      <a:pt x="14143" y="22704"/>
                      <a:pt x="14190" y="22704"/>
                    </a:cubicBezTo>
                    <a:cubicBezTo>
                      <a:pt x="14578" y="22704"/>
                      <a:pt x="15310" y="19145"/>
                      <a:pt x="15310" y="19145"/>
                    </a:cubicBezTo>
                    <a:cubicBezTo>
                      <a:pt x="15310" y="19145"/>
                      <a:pt x="15434" y="19124"/>
                      <a:pt x="15625" y="19124"/>
                    </a:cubicBezTo>
                    <a:cubicBezTo>
                      <a:pt x="16047" y="19124"/>
                      <a:pt x="16792" y="19227"/>
                      <a:pt x="17239" y="19885"/>
                    </a:cubicBezTo>
                    <a:cubicBezTo>
                      <a:pt x="17239" y="19885"/>
                      <a:pt x="20882" y="15683"/>
                      <a:pt x="18069" y="9192"/>
                    </a:cubicBezTo>
                    <a:cubicBezTo>
                      <a:pt x="14936" y="1888"/>
                      <a:pt x="9532" y="0"/>
                      <a:pt x="5209" y="0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6" name="Google Shape;3766;p78"/>
              <p:cNvSpPr/>
              <p:nvPr/>
            </p:nvSpPr>
            <p:spPr>
              <a:xfrm>
                <a:off x="2639159" y="2768743"/>
                <a:ext cx="149776" cy="155781"/>
              </a:xfrm>
              <a:custGeom>
                <a:avLst/>
                <a:gdLst/>
                <a:ahLst/>
                <a:cxnLst/>
                <a:rect l="l" t="t" r="r" b="b"/>
                <a:pathLst>
                  <a:path w="12172" h="12660" extrusionOk="0">
                    <a:moveTo>
                      <a:pt x="794" y="1"/>
                    </a:moveTo>
                    <a:lnTo>
                      <a:pt x="794" y="1"/>
                    </a:lnTo>
                    <a:cubicBezTo>
                      <a:pt x="794" y="1"/>
                      <a:pt x="0" y="3896"/>
                      <a:pt x="3805" y="7033"/>
                    </a:cubicBezTo>
                    <a:cubicBezTo>
                      <a:pt x="7610" y="10153"/>
                      <a:pt x="9701" y="7556"/>
                      <a:pt x="11775" y="12659"/>
                    </a:cubicBezTo>
                    <a:cubicBezTo>
                      <a:pt x="11775" y="12659"/>
                      <a:pt x="12172" y="8620"/>
                      <a:pt x="7880" y="4725"/>
                    </a:cubicBezTo>
                    <a:cubicBezTo>
                      <a:pt x="3607" y="848"/>
                      <a:pt x="794" y="1"/>
                      <a:pt x="794" y="1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7" name="Google Shape;3767;p78"/>
              <p:cNvSpPr/>
              <p:nvPr/>
            </p:nvSpPr>
            <p:spPr>
              <a:xfrm>
                <a:off x="2512233" y="2762529"/>
                <a:ext cx="149789" cy="155781"/>
              </a:xfrm>
              <a:custGeom>
                <a:avLst/>
                <a:gdLst/>
                <a:ahLst/>
                <a:cxnLst/>
                <a:rect l="l" t="t" r="r" b="b"/>
                <a:pathLst>
                  <a:path w="12173" h="12660" extrusionOk="0">
                    <a:moveTo>
                      <a:pt x="11361" y="1"/>
                    </a:moveTo>
                    <a:lnTo>
                      <a:pt x="11361" y="1"/>
                    </a:lnTo>
                    <a:cubicBezTo>
                      <a:pt x="11361" y="1"/>
                      <a:pt x="8566" y="849"/>
                      <a:pt x="4274" y="4725"/>
                    </a:cubicBezTo>
                    <a:cubicBezTo>
                      <a:pt x="1" y="8602"/>
                      <a:pt x="380" y="12659"/>
                      <a:pt x="380" y="12659"/>
                    </a:cubicBezTo>
                    <a:cubicBezTo>
                      <a:pt x="2471" y="7538"/>
                      <a:pt x="4545" y="10153"/>
                      <a:pt x="8368" y="7015"/>
                    </a:cubicBezTo>
                    <a:cubicBezTo>
                      <a:pt x="12172" y="3896"/>
                      <a:pt x="11361" y="1"/>
                      <a:pt x="11361" y="1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8" name="Google Shape;3768;p78"/>
              <p:cNvSpPr/>
              <p:nvPr/>
            </p:nvSpPr>
            <p:spPr>
              <a:xfrm>
                <a:off x="2484054" y="4251816"/>
                <a:ext cx="132033" cy="317088"/>
              </a:xfrm>
              <a:custGeom>
                <a:avLst/>
                <a:gdLst/>
                <a:ahLst/>
                <a:cxnLst/>
                <a:rect l="l" t="t" r="r" b="b"/>
                <a:pathLst>
                  <a:path w="10730" h="25769" extrusionOk="0">
                    <a:moveTo>
                      <a:pt x="8891" y="1"/>
                    </a:moveTo>
                    <a:lnTo>
                      <a:pt x="8891" y="19511"/>
                    </a:lnTo>
                    <a:lnTo>
                      <a:pt x="3824" y="20233"/>
                    </a:lnTo>
                    <a:cubicBezTo>
                      <a:pt x="1" y="20521"/>
                      <a:pt x="1389" y="25768"/>
                      <a:pt x="5050" y="25768"/>
                    </a:cubicBezTo>
                    <a:lnTo>
                      <a:pt x="10730" y="25768"/>
                    </a:lnTo>
                    <a:lnTo>
                      <a:pt x="10730" y="19"/>
                    </a:lnTo>
                    <a:cubicBezTo>
                      <a:pt x="10477" y="37"/>
                      <a:pt x="10225" y="55"/>
                      <a:pt x="9955" y="55"/>
                    </a:cubicBezTo>
                    <a:cubicBezTo>
                      <a:pt x="9594" y="55"/>
                      <a:pt x="9251" y="37"/>
                      <a:pt x="8891" y="1"/>
                    </a:cubicBezTo>
                    <a:close/>
                  </a:path>
                </a:pathLst>
              </a:custGeom>
              <a:solidFill>
                <a:schemeClr val="tx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9" name="Google Shape;3769;p78"/>
              <p:cNvSpPr/>
              <p:nvPr/>
            </p:nvSpPr>
            <p:spPr>
              <a:xfrm>
                <a:off x="2831080" y="4253144"/>
                <a:ext cx="114953" cy="317850"/>
              </a:xfrm>
              <a:custGeom>
                <a:avLst/>
                <a:gdLst/>
                <a:ahLst/>
                <a:cxnLst/>
                <a:rect l="l" t="t" r="r" b="b"/>
                <a:pathLst>
                  <a:path w="9342" h="25831" extrusionOk="0">
                    <a:moveTo>
                      <a:pt x="3012" y="1"/>
                    </a:moveTo>
                    <a:cubicBezTo>
                      <a:pt x="2449" y="62"/>
                      <a:pt x="1880" y="95"/>
                      <a:pt x="1309" y="95"/>
                    </a:cubicBezTo>
                    <a:cubicBezTo>
                      <a:pt x="874" y="95"/>
                      <a:pt x="437" y="76"/>
                      <a:pt x="1" y="37"/>
                    </a:cubicBezTo>
                    <a:lnTo>
                      <a:pt x="1" y="37"/>
                    </a:lnTo>
                    <a:lnTo>
                      <a:pt x="5248" y="23569"/>
                    </a:lnTo>
                    <a:cubicBezTo>
                      <a:pt x="5562" y="24918"/>
                      <a:pt x="6777" y="25831"/>
                      <a:pt x="8110" y="25831"/>
                    </a:cubicBezTo>
                    <a:cubicBezTo>
                      <a:pt x="8308" y="25831"/>
                      <a:pt x="8509" y="25811"/>
                      <a:pt x="8710" y="25769"/>
                    </a:cubicBezTo>
                    <a:lnTo>
                      <a:pt x="9341" y="25624"/>
                    </a:lnTo>
                    <a:lnTo>
                      <a:pt x="3012" y="1"/>
                    </a:lnTo>
                    <a:close/>
                  </a:path>
                </a:pathLst>
              </a:custGeom>
              <a:solidFill>
                <a:schemeClr val="tx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0" name="Google Shape;3770;p78"/>
              <p:cNvSpPr/>
              <p:nvPr/>
            </p:nvSpPr>
            <p:spPr>
              <a:xfrm>
                <a:off x="2950463" y="4479187"/>
                <a:ext cx="112603" cy="88387"/>
              </a:xfrm>
              <a:custGeom>
                <a:avLst/>
                <a:gdLst/>
                <a:ahLst/>
                <a:cxnLst/>
                <a:rect l="l" t="t" r="r" b="b"/>
                <a:pathLst>
                  <a:path w="9151" h="7183" extrusionOk="0">
                    <a:moveTo>
                      <a:pt x="5788" y="0"/>
                    </a:moveTo>
                    <a:cubicBezTo>
                      <a:pt x="5616" y="0"/>
                      <a:pt x="5436" y="14"/>
                      <a:pt x="5247" y="42"/>
                    </a:cubicBezTo>
                    <a:lnTo>
                      <a:pt x="4111" y="168"/>
                    </a:lnTo>
                    <a:cubicBezTo>
                      <a:pt x="2416" y="3125"/>
                      <a:pt x="631" y="6100"/>
                      <a:pt x="0" y="7182"/>
                    </a:cubicBezTo>
                    <a:lnTo>
                      <a:pt x="5680" y="5920"/>
                    </a:lnTo>
                    <a:cubicBezTo>
                      <a:pt x="9146" y="5148"/>
                      <a:pt x="9151" y="0"/>
                      <a:pt x="5788" y="0"/>
                    </a:cubicBezTo>
                    <a:close/>
                  </a:path>
                </a:pathLst>
              </a:custGeom>
              <a:solidFill>
                <a:schemeClr val="tx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1" name="Google Shape;3771;p78"/>
              <p:cNvSpPr/>
              <p:nvPr/>
            </p:nvSpPr>
            <p:spPr>
              <a:xfrm>
                <a:off x="2475404" y="4493006"/>
                <a:ext cx="187947" cy="75897"/>
              </a:xfrm>
              <a:custGeom>
                <a:avLst/>
                <a:gdLst/>
                <a:ahLst/>
                <a:cxnLst/>
                <a:rect l="l" t="t" r="r" b="b"/>
                <a:pathLst>
                  <a:path w="15274" h="6168" extrusionOk="0">
                    <a:moveTo>
                      <a:pt x="8944" y="1"/>
                    </a:moveTo>
                    <a:lnTo>
                      <a:pt x="6871" y="325"/>
                    </a:lnTo>
                    <a:lnTo>
                      <a:pt x="7123" y="2435"/>
                    </a:lnTo>
                    <a:lnTo>
                      <a:pt x="4743" y="2399"/>
                    </a:lnTo>
                    <a:lnTo>
                      <a:pt x="4563" y="578"/>
                    </a:lnTo>
                    <a:cubicBezTo>
                      <a:pt x="2164" y="938"/>
                      <a:pt x="1" y="2218"/>
                      <a:pt x="289" y="6167"/>
                    </a:cubicBezTo>
                    <a:lnTo>
                      <a:pt x="15274" y="6167"/>
                    </a:lnTo>
                    <a:lnTo>
                      <a:pt x="15274" y="2363"/>
                    </a:lnTo>
                    <a:lnTo>
                      <a:pt x="9143" y="2363"/>
                    </a:lnTo>
                    <a:lnTo>
                      <a:pt x="8944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2" name="Google Shape;3772;p78"/>
              <p:cNvSpPr/>
              <p:nvPr/>
            </p:nvSpPr>
            <p:spPr>
              <a:xfrm>
                <a:off x="2893208" y="4479680"/>
                <a:ext cx="194161" cy="98095"/>
              </a:xfrm>
              <a:custGeom>
                <a:avLst/>
                <a:gdLst/>
                <a:ahLst/>
                <a:cxnLst/>
                <a:rect l="l" t="t" r="r" b="b"/>
                <a:pathLst>
                  <a:path w="15779" h="7972" extrusionOk="0">
                    <a:moveTo>
                      <a:pt x="10854" y="0"/>
                    </a:moveTo>
                    <a:cubicBezTo>
                      <a:pt x="10663" y="0"/>
                      <a:pt x="10471" y="7"/>
                      <a:pt x="10279" y="20"/>
                    </a:cubicBezTo>
                    <a:lnTo>
                      <a:pt x="10495" y="1877"/>
                    </a:lnTo>
                    <a:lnTo>
                      <a:pt x="8133" y="2436"/>
                    </a:lnTo>
                    <a:lnTo>
                      <a:pt x="7917" y="272"/>
                    </a:lnTo>
                    <a:lnTo>
                      <a:pt x="5771" y="434"/>
                    </a:lnTo>
                    <a:lnTo>
                      <a:pt x="6114" y="2833"/>
                    </a:lnTo>
                    <a:lnTo>
                      <a:pt x="1" y="4185"/>
                    </a:lnTo>
                    <a:lnTo>
                      <a:pt x="830" y="7972"/>
                    </a:lnTo>
                    <a:lnTo>
                      <a:pt x="15779" y="4636"/>
                    </a:lnTo>
                    <a:cubicBezTo>
                      <a:pt x="15230" y="961"/>
                      <a:pt x="13117" y="0"/>
                      <a:pt x="1085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383" name="Google Shape;3821;p78"/>
              <p:cNvGrpSpPr/>
              <p:nvPr/>
            </p:nvGrpSpPr>
            <p:grpSpPr>
              <a:xfrm rot="20307683">
                <a:off x="1934391" y="3446992"/>
                <a:ext cx="211486" cy="241619"/>
                <a:chOff x="4408296" y="1016962"/>
                <a:chExt cx="507136" cy="579524"/>
              </a:xfrm>
            </p:grpSpPr>
            <p:sp>
              <p:nvSpPr>
                <p:cNvPr id="398" name="Google Shape;3822;p78"/>
                <p:cNvSpPr/>
                <p:nvPr/>
              </p:nvSpPr>
              <p:spPr>
                <a:xfrm>
                  <a:off x="4644350" y="1281314"/>
                  <a:ext cx="80533" cy="1166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06" h="3050" extrusionOk="0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7" y="214"/>
                        <a:pt x="0" y="400"/>
                        <a:pt x="0" y="640"/>
                      </a:cubicBezTo>
                      <a:cubicBezTo>
                        <a:pt x="0" y="773"/>
                        <a:pt x="27" y="880"/>
                        <a:pt x="53" y="987"/>
                      </a:cubicBezTo>
                      <a:cubicBezTo>
                        <a:pt x="53" y="1040"/>
                        <a:pt x="80" y="1120"/>
                        <a:pt x="107" y="1173"/>
                      </a:cubicBezTo>
                      <a:lnTo>
                        <a:pt x="133" y="1200"/>
                      </a:lnTo>
                      <a:lnTo>
                        <a:pt x="160" y="1253"/>
                      </a:lnTo>
                      <a:cubicBezTo>
                        <a:pt x="187" y="1280"/>
                        <a:pt x="213" y="1306"/>
                        <a:pt x="240" y="1306"/>
                      </a:cubicBezTo>
                      <a:cubicBezTo>
                        <a:pt x="267" y="1360"/>
                        <a:pt x="346" y="1386"/>
                        <a:pt x="400" y="1413"/>
                      </a:cubicBezTo>
                      <a:cubicBezTo>
                        <a:pt x="453" y="1440"/>
                        <a:pt x="506" y="1466"/>
                        <a:pt x="586" y="1493"/>
                      </a:cubicBezTo>
                      <a:cubicBezTo>
                        <a:pt x="693" y="1493"/>
                        <a:pt x="799" y="1520"/>
                        <a:pt x="906" y="1520"/>
                      </a:cubicBezTo>
                      <a:cubicBezTo>
                        <a:pt x="1013" y="1546"/>
                        <a:pt x="1119" y="1546"/>
                        <a:pt x="1199" y="1573"/>
                      </a:cubicBezTo>
                      <a:cubicBezTo>
                        <a:pt x="1252" y="1573"/>
                        <a:pt x="1279" y="1599"/>
                        <a:pt x="1332" y="1626"/>
                      </a:cubicBezTo>
                      <a:cubicBezTo>
                        <a:pt x="1359" y="1626"/>
                        <a:pt x="1386" y="1653"/>
                        <a:pt x="1412" y="1679"/>
                      </a:cubicBezTo>
                      <a:cubicBezTo>
                        <a:pt x="1492" y="1733"/>
                        <a:pt x="1572" y="1813"/>
                        <a:pt x="1652" y="1893"/>
                      </a:cubicBezTo>
                      <a:cubicBezTo>
                        <a:pt x="1679" y="1919"/>
                        <a:pt x="1705" y="1973"/>
                        <a:pt x="1732" y="2026"/>
                      </a:cubicBezTo>
                      <a:cubicBezTo>
                        <a:pt x="1759" y="2052"/>
                        <a:pt x="1785" y="2106"/>
                        <a:pt x="1785" y="2132"/>
                      </a:cubicBezTo>
                      <a:cubicBezTo>
                        <a:pt x="1785" y="2159"/>
                        <a:pt x="1785" y="2159"/>
                        <a:pt x="1785" y="2186"/>
                      </a:cubicBezTo>
                      <a:cubicBezTo>
                        <a:pt x="1785" y="2212"/>
                        <a:pt x="1785" y="2212"/>
                        <a:pt x="1785" y="2239"/>
                      </a:cubicBezTo>
                      <a:cubicBezTo>
                        <a:pt x="1785" y="2266"/>
                        <a:pt x="1732" y="2319"/>
                        <a:pt x="1732" y="2346"/>
                      </a:cubicBezTo>
                      <a:cubicBezTo>
                        <a:pt x="1705" y="2372"/>
                        <a:pt x="1679" y="2426"/>
                        <a:pt x="1652" y="2452"/>
                      </a:cubicBezTo>
                      <a:cubicBezTo>
                        <a:pt x="1599" y="2479"/>
                        <a:pt x="1572" y="2505"/>
                        <a:pt x="1519" y="2559"/>
                      </a:cubicBezTo>
                      <a:cubicBezTo>
                        <a:pt x="1439" y="2612"/>
                        <a:pt x="1332" y="2665"/>
                        <a:pt x="1252" y="2719"/>
                      </a:cubicBezTo>
                      <a:cubicBezTo>
                        <a:pt x="1146" y="2745"/>
                        <a:pt x="1039" y="2799"/>
                        <a:pt x="933" y="2825"/>
                      </a:cubicBezTo>
                      <a:cubicBezTo>
                        <a:pt x="720" y="2905"/>
                        <a:pt x="480" y="2985"/>
                        <a:pt x="267" y="3038"/>
                      </a:cubicBezTo>
                      <a:cubicBezTo>
                        <a:pt x="337" y="3046"/>
                        <a:pt x="407" y="3049"/>
                        <a:pt x="477" y="3049"/>
                      </a:cubicBezTo>
                      <a:cubicBezTo>
                        <a:pt x="647" y="3049"/>
                        <a:pt x="816" y="3031"/>
                        <a:pt x="986" y="3012"/>
                      </a:cubicBezTo>
                      <a:cubicBezTo>
                        <a:pt x="1226" y="2958"/>
                        <a:pt x="1439" y="2878"/>
                        <a:pt x="1679" y="2772"/>
                      </a:cubicBezTo>
                      <a:cubicBezTo>
                        <a:pt x="1732" y="2745"/>
                        <a:pt x="1785" y="2719"/>
                        <a:pt x="1839" y="2665"/>
                      </a:cubicBezTo>
                      <a:cubicBezTo>
                        <a:pt x="1892" y="2612"/>
                        <a:pt x="1945" y="2559"/>
                        <a:pt x="1999" y="2505"/>
                      </a:cubicBezTo>
                      <a:cubicBezTo>
                        <a:pt x="2025" y="2452"/>
                        <a:pt x="2052" y="2372"/>
                        <a:pt x="2078" y="2292"/>
                      </a:cubicBezTo>
                      <a:lnTo>
                        <a:pt x="2105" y="2186"/>
                      </a:lnTo>
                      <a:lnTo>
                        <a:pt x="2105" y="2079"/>
                      </a:lnTo>
                      <a:cubicBezTo>
                        <a:pt x="2078" y="1999"/>
                        <a:pt x="2052" y="1919"/>
                        <a:pt x="2025" y="1866"/>
                      </a:cubicBezTo>
                      <a:cubicBezTo>
                        <a:pt x="1999" y="1786"/>
                        <a:pt x="1945" y="1733"/>
                        <a:pt x="1919" y="1706"/>
                      </a:cubicBezTo>
                      <a:cubicBezTo>
                        <a:pt x="1812" y="1599"/>
                        <a:pt x="1732" y="1493"/>
                        <a:pt x="1625" y="1413"/>
                      </a:cubicBezTo>
                      <a:cubicBezTo>
                        <a:pt x="1572" y="1386"/>
                        <a:pt x="1519" y="1333"/>
                        <a:pt x="1466" y="1306"/>
                      </a:cubicBezTo>
                      <a:cubicBezTo>
                        <a:pt x="1386" y="1280"/>
                        <a:pt x="1332" y="1253"/>
                        <a:pt x="1279" y="1253"/>
                      </a:cubicBezTo>
                      <a:cubicBezTo>
                        <a:pt x="1173" y="1226"/>
                        <a:pt x="1039" y="1200"/>
                        <a:pt x="933" y="1200"/>
                      </a:cubicBezTo>
                      <a:lnTo>
                        <a:pt x="640" y="1200"/>
                      </a:lnTo>
                      <a:cubicBezTo>
                        <a:pt x="586" y="1173"/>
                        <a:pt x="533" y="1173"/>
                        <a:pt x="506" y="1173"/>
                      </a:cubicBezTo>
                      <a:cubicBezTo>
                        <a:pt x="453" y="1147"/>
                        <a:pt x="426" y="1147"/>
                        <a:pt x="400" y="1120"/>
                      </a:cubicBezTo>
                      <a:cubicBezTo>
                        <a:pt x="373" y="1120"/>
                        <a:pt x="346" y="1093"/>
                        <a:pt x="346" y="1067"/>
                      </a:cubicBezTo>
                      <a:lnTo>
                        <a:pt x="320" y="1067"/>
                      </a:lnTo>
                      <a:lnTo>
                        <a:pt x="320" y="1040"/>
                      </a:lnTo>
                      <a:cubicBezTo>
                        <a:pt x="293" y="987"/>
                        <a:pt x="267" y="960"/>
                        <a:pt x="267" y="907"/>
                      </a:cubicBezTo>
                      <a:cubicBezTo>
                        <a:pt x="213" y="827"/>
                        <a:pt x="187" y="720"/>
                        <a:pt x="187" y="614"/>
                      </a:cubicBezTo>
                      <a:cubicBezTo>
                        <a:pt x="133" y="400"/>
                        <a:pt x="80" y="187"/>
                        <a:pt x="0" y="1"/>
                      </a:cubicBezTo>
                      <a:close/>
                    </a:path>
                  </a:pathLst>
                </a:custGeom>
                <a:solidFill>
                  <a:srgbClr val="E398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</a:pPr>
                  <a:endParaRPr sz="19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99" name="Google Shape;3823;p78"/>
                <p:cNvSpPr/>
                <p:nvPr/>
              </p:nvSpPr>
              <p:spPr>
                <a:xfrm>
                  <a:off x="4408296" y="1016962"/>
                  <a:ext cx="60878" cy="443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92" h="1160" extrusionOk="0">
                      <a:moveTo>
                        <a:pt x="1244" y="1"/>
                      </a:moveTo>
                      <a:cubicBezTo>
                        <a:pt x="807" y="1"/>
                        <a:pt x="1" y="477"/>
                        <a:pt x="71" y="918"/>
                      </a:cubicBezTo>
                      <a:cubicBezTo>
                        <a:pt x="93" y="1092"/>
                        <a:pt x="193" y="1160"/>
                        <a:pt x="331" y="1160"/>
                      </a:cubicBezTo>
                      <a:cubicBezTo>
                        <a:pt x="700" y="1160"/>
                        <a:pt x="1340" y="672"/>
                        <a:pt x="1457" y="439"/>
                      </a:cubicBezTo>
                      <a:cubicBezTo>
                        <a:pt x="1592" y="124"/>
                        <a:pt x="1466" y="1"/>
                        <a:pt x="1244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</a:pPr>
                  <a:endParaRPr sz="19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00" name="Google Shape;3824;p78"/>
                <p:cNvSpPr/>
                <p:nvPr/>
              </p:nvSpPr>
              <p:spPr>
                <a:xfrm>
                  <a:off x="4861016" y="1095966"/>
                  <a:ext cx="54416" cy="537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23" h="1405" extrusionOk="0">
                      <a:moveTo>
                        <a:pt x="234" y="1"/>
                      </a:moveTo>
                      <a:cubicBezTo>
                        <a:pt x="90" y="1"/>
                        <a:pt x="0" y="106"/>
                        <a:pt x="36" y="371"/>
                      </a:cubicBezTo>
                      <a:cubicBezTo>
                        <a:pt x="79" y="645"/>
                        <a:pt x="605" y="1404"/>
                        <a:pt x="968" y="1404"/>
                      </a:cubicBezTo>
                      <a:cubicBezTo>
                        <a:pt x="1064" y="1404"/>
                        <a:pt x="1148" y="1352"/>
                        <a:pt x="1209" y="1224"/>
                      </a:cubicBezTo>
                      <a:cubicBezTo>
                        <a:pt x="1423" y="776"/>
                        <a:pt x="627" y="1"/>
                        <a:pt x="234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</a:pPr>
                  <a:endParaRPr sz="19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01" name="Google Shape;3825;p78"/>
                <p:cNvSpPr/>
                <p:nvPr/>
              </p:nvSpPr>
              <p:spPr>
                <a:xfrm>
                  <a:off x="4431392" y="1228084"/>
                  <a:ext cx="52006" cy="492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60" h="1289" extrusionOk="0">
                      <a:moveTo>
                        <a:pt x="702" y="0"/>
                      </a:moveTo>
                      <a:cubicBezTo>
                        <a:pt x="672" y="0"/>
                        <a:pt x="643" y="3"/>
                        <a:pt x="613" y="7"/>
                      </a:cubicBezTo>
                      <a:cubicBezTo>
                        <a:pt x="240" y="34"/>
                        <a:pt x="0" y="354"/>
                        <a:pt x="27" y="700"/>
                      </a:cubicBezTo>
                      <a:cubicBezTo>
                        <a:pt x="77" y="1054"/>
                        <a:pt x="368" y="1288"/>
                        <a:pt x="694" y="1288"/>
                      </a:cubicBezTo>
                      <a:cubicBezTo>
                        <a:pt x="711" y="1288"/>
                        <a:pt x="729" y="1288"/>
                        <a:pt x="746" y="1286"/>
                      </a:cubicBezTo>
                      <a:cubicBezTo>
                        <a:pt x="1093" y="1260"/>
                        <a:pt x="1359" y="940"/>
                        <a:pt x="1306" y="567"/>
                      </a:cubicBezTo>
                      <a:cubicBezTo>
                        <a:pt x="1281" y="250"/>
                        <a:pt x="1012" y="0"/>
                        <a:pt x="702" y="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</a:pPr>
                  <a:endParaRPr sz="19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02" name="Google Shape;3826;p78"/>
                <p:cNvSpPr/>
                <p:nvPr/>
              </p:nvSpPr>
              <p:spPr>
                <a:xfrm>
                  <a:off x="4800215" y="1275119"/>
                  <a:ext cx="52006" cy="4929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60" h="1289" extrusionOk="0">
                      <a:moveTo>
                        <a:pt x="670" y="1"/>
                      </a:moveTo>
                      <a:cubicBezTo>
                        <a:pt x="651" y="1"/>
                        <a:pt x="633" y="2"/>
                        <a:pt x="614" y="3"/>
                      </a:cubicBezTo>
                      <a:cubicBezTo>
                        <a:pt x="267" y="30"/>
                        <a:pt x="1" y="349"/>
                        <a:pt x="54" y="722"/>
                      </a:cubicBezTo>
                      <a:cubicBezTo>
                        <a:pt x="79" y="1039"/>
                        <a:pt x="348" y="1289"/>
                        <a:pt x="679" y="1289"/>
                      </a:cubicBezTo>
                      <a:cubicBezTo>
                        <a:pt x="710" y="1289"/>
                        <a:pt x="742" y="1286"/>
                        <a:pt x="774" y="1282"/>
                      </a:cubicBezTo>
                      <a:cubicBezTo>
                        <a:pt x="1120" y="1255"/>
                        <a:pt x="1360" y="935"/>
                        <a:pt x="1333" y="589"/>
                      </a:cubicBezTo>
                      <a:cubicBezTo>
                        <a:pt x="1308" y="235"/>
                        <a:pt x="1018" y="1"/>
                        <a:pt x="670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</a:pPr>
                  <a:endParaRPr sz="19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03" name="Google Shape;3827;p78"/>
                <p:cNvSpPr/>
                <p:nvPr/>
              </p:nvSpPr>
              <p:spPr>
                <a:xfrm>
                  <a:off x="4452768" y="1498171"/>
                  <a:ext cx="261906" cy="9831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49" h="2571" extrusionOk="0">
                      <a:moveTo>
                        <a:pt x="1984" y="1"/>
                      </a:moveTo>
                      <a:cubicBezTo>
                        <a:pt x="1287" y="1"/>
                        <a:pt x="608" y="78"/>
                        <a:pt x="1" y="218"/>
                      </a:cubicBezTo>
                      <a:cubicBezTo>
                        <a:pt x="614" y="1364"/>
                        <a:pt x="1972" y="2244"/>
                        <a:pt x="3518" y="2537"/>
                      </a:cubicBezTo>
                      <a:cubicBezTo>
                        <a:pt x="3666" y="2559"/>
                        <a:pt x="3828" y="2570"/>
                        <a:pt x="4000" y="2570"/>
                      </a:cubicBezTo>
                      <a:cubicBezTo>
                        <a:pt x="4848" y="2570"/>
                        <a:pt x="5940" y="2300"/>
                        <a:pt x="6849" y="1791"/>
                      </a:cubicBezTo>
                      <a:cubicBezTo>
                        <a:pt x="5733" y="521"/>
                        <a:pt x="3797" y="1"/>
                        <a:pt x="1984" y="1"/>
                      </a:cubicBezTo>
                      <a:close/>
                    </a:path>
                  </a:pathLst>
                </a:custGeom>
                <a:solidFill>
                  <a:srgbClr val="D1798B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</a:pPr>
                  <a:endParaRPr sz="19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04" name="Google Shape;3828;p78"/>
                <p:cNvSpPr/>
                <p:nvPr/>
              </p:nvSpPr>
              <p:spPr>
                <a:xfrm>
                  <a:off x="4435446" y="1417868"/>
                  <a:ext cx="346493" cy="1487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61" h="3891" extrusionOk="0">
                      <a:moveTo>
                        <a:pt x="294" y="0"/>
                      </a:moveTo>
                      <a:cubicBezTo>
                        <a:pt x="1" y="746"/>
                        <a:pt x="54" y="1599"/>
                        <a:pt x="454" y="2318"/>
                      </a:cubicBezTo>
                      <a:cubicBezTo>
                        <a:pt x="1081" y="2167"/>
                        <a:pt x="1779" y="2085"/>
                        <a:pt x="2492" y="2085"/>
                      </a:cubicBezTo>
                      <a:cubicBezTo>
                        <a:pt x="4292" y="2085"/>
                        <a:pt x="6187" y="2612"/>
                        <a:pt x="7275" y="3891"/>
                      </a:cubicBezTo>
                      <a:cubicBezTo>
                        <a:pt x="8288" y="3331"/>
                        <a:pt x="9060" y="2452"/>
                        <a:pt x="8980" y="1359"/>
                      </a:cubicBezTo>
                      <a:lnTo>
                        <a:pt x="8980" y="1359"/>
                      </a:lnTo>
                      <a:lnTo>
                        <a:pt x="8501" y="1386"/>
                      </a:lnTo>
                      <a:cubicBezTo>
                        <a:pt x="8067" y="2164"/>
                        <a:pt x="7375" y="2328"/>
                        <a:pt x="6541" y="2328"/>
                      </a:cubicBezTo>
                      <a:cubicBezTo>
                        <a:pt x="6147" y="2328"/>
                        <a:pt x="5722" y="2291"/>
                        <a:pt x="5277" y="2265"/>
                      </a:cubicBezTo>
                      <a:cubicBezTo>
                        <a:pt x="4024" y="2185"/>
                        <a:pt x="1493" y="1919"/>
                        <a:pt x="640" y="933"/>
                      </a:cubicBezTo>
                      <a:lnTo>
                        <a:pt x="587" y="933"/>
                      </a:lnTo>
                      <a:cubicBezTo>
                        <a:pt x="507" y="666"/>
                        <a:pt x="480" y="400"/>
                        <a:pt x="507" y="134"/>
                      </a:cubicBezTo>
                      <a:cubicBezTo>
                        <a:pt x="427" y="80"/>
                        <a:pt x="374" y="54"/>
                        <a:pt x="294" y="0"/>
                      </a:cubicBezTo>
                      <a:close/>
                    </a:path>
                  </a:pathLst>
                </a:custGeom>
                <a:solidFill>
                  <a:srgbClr val="B0525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</a:pPr>
                  <a:endParaRPr sz="19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405" name="Google Shape;3829;p78"/>
                <p:cNvSpPr/>
                <p:nvPr/>
              </p:nvSpPr>
              <p:spPr>
                <a:xfrm>
                  <a:off x="4453801" y="1423986"/>
                  <a:ext cx="306723" cy="831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021" h="2175" extrusionOk="0">
                      <a:moveTo>
                        <a:pt x="27" y="0"/>
                      </a:moveTo>
                      <a:cubicBezTo>
                        <a:pt x="0" y="267"/>
                        <a:pt x="27" y="533"/>
                        <a:pt x="107" y="773"/>
                      </a:cubicBezTo>
                      <a:lnTo>
                        <a:pt x="160" y="773"/>
                      </a:lnTo>
                      <a:cubicBezTo>
                        <a:pt x="1040" y="1759"/>
                        <a:pt x="3544" y="2052"/>
                        <a:pt x="4823" y="2105"/>
                      </a:cubicBezTo>
                      <a:cubicBezTo>
                        <a:pt x="5291" y="2132"/>
                        <a:pt x="5737" y="2174"/>
                        <a:pt x="6147" y="2174"/>
                      </a:cubicBezTo>
                      <a:cubicBezTo>
                        <a:pt x="6951" y="2174"/>
                        <a:pt x="7615" y="2012"/>
                        <a:pt x="8021" y="1253"/>
                      </a:cubicBezTo>
                      <a:lnTo>
                        <a:pt x="8021" y="1253"/>
                      </a:lnTo>
                      <a:cubicBezTo>
                        <a:pt x="7391" y="1305"/>
                        <a:pt x="6682" y="1347"/>
                        <a:pt x="5932" y="1347"/>
                      </a:cubicBezTo>
                      <a:cubicBezTo>
                        <a:pt x="4014" y="1347"/>
                        <a:pt x="1828" y="1073"/>
                        <a:pt x="27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</a:pPr>
                  <a:endParaRPr sz="19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384" name="Google Shape;3830;p78"/>
              <p:cNvSpPr/>
              <p:nvPr/>
            </p:nvSpPr>
            <p:spPr>
              <a:xfrm rot="20538352">
                <a:off x="1815520" y="3585854"/>
                <a:ext cx="48349" cy="25700"/>
              </a:xfrm>
              <a:custGeom>
                <a:avLst/>
                <a:gdLst/>
                <a:ahLst/>
                <a:cxnLst/>
                <a:rect l="l" t="t" r="r" b="b"/>
                <a:pathLst>
                  <a:path w="2559" h="1360" extrusionOk="0">
                    <a:moveTo>
                      <a:pt x="453" y="0"/>
                    </a:moveTo>
                    <a:cubicBezTo>
                      <a:pt x="347" y="27"/>
                      <a:pt x="240" y="53"/>
                      <a:pt x="134" y="80"/>
                    </a:cubicBezTo>
                    <a:lnTo>
                      <a:pt x="0" y="133"/>
                    </a:lnTo>
                    <a:lnTo>
                      <a:pt x="160" y="160"/>
                    </a:lnTo>
                    <a:cubicBezTo>
                      <a:pt x="267" y="160"/>
                      <a:pt x="373" y="160"/>
                      <a:pt x="480" y="187"/>
                    </a:cubicBezTo>
                    <a:cubicBezTo>
                      <a:pt x="560" y="213"/>
                      <a:pt x="613" y="240"/>
                      <a:pt x="693" y="240"/>
                    </a:cubicBezTo>
                    <a:cubicBezTo>
                      <a:pt x="773" y="240"/>
                      <a:pt x="853" y="267"/>
                      <a:pt x="933" y="293"/>
                    </a:cubicBezTo>
                    <a:cubicBezTo>
                      <a:pt x="1093" y="347"/>
                      <a:pt x="1253" y="426"/>
                      <a:pt x="1386" y="506"/>
                    </a:cubicBezTo>
                    <a:lnTo>
                      <a:pt x="1599" y="640"/>
                    </a:lnTo>
                    <a:cubicBezTo>
                      <a:pt x="1679" y="693"/>
                      <a:pt x="1759" y="720"/>
                      <a:pt x="1812" y="773"/>
                    </a:cubicBezTo>
                    <a:cubicBezTo>
                      <a:pt x="1892" y="826"/>
                      <a:pt x="1972" y="879"/>
                      <a:pt x="2025" y="933"/>
                    </a:cubicBezTo>
                    <a:cubicBezTo>
                      <a:pt x="2079" y="986"/>
                      <a:pt x="2132" y="1013"/>
                      <a:pt x="2185" y="1066"/>
                    </a:cubicBezTo>
                    <a:cubicBezTo>
                      <a:pt x="2319" y="1146"/>
                      <a:pt x="2398" y="1226"/>
                      <a:pt x="2452" y="1279"/>
                    </a:cubicBezTo>
                    <a:lnTo>
                      <a:pt x="2558" y="1359"/>
                    </a:lnTo>
                    <a:cubicBezTo>
                      <a:pt x="2558" y="1359"/>
                      <a:pt x="2532" y="1306"/>
                      <a:pt x="2505" y="1252"/>
                    </a:cubicBezTo>
                    <a:cubicBezTo>
                      <a:pt x="2452" y="1119"/>
                      <a:pt x="2398" y="1039"/>
                      <a:pt x="2345" y="933"/>
                    </a:cubicBezTo>
                    <a:cubicBezTo>
                      <a:pt x="2292" y="879"/>
                      <a:pt x="2239" y="800"/>
                      <a:pt x="2185" y="746"/>
                    </a:cubicBezTo>
                    <a:cubicBezTo>
                      <a:pt x="2132" y="666"/>
                      <a:pt x="2079" y="613"/>
                      <a:pt x="1999" y="560"/>
                    </a:cubicBezTo>
                    <a:cubicBezTo>
                      <a:pt x="1945" y="480"/>
                      <a:pt x="1866" y="426"/>
                      <a:pt x="1786" y="373"/>
                    </a:cubicBezTo>
                    <a:lnTo>
                      <a:pt x="1546" y="213"/>
                    </a:lnTo>
                    <a:cubicBezTo>
                      <a:pt x="1439" y="187"/>
                      <a:pt x="1333" y="133"/>
                      <a:pt x="1253" y="107"/>
                    </a:cubicBezTo>
                    <a:cubicBezTo>
                      <a:pt x="1173" y="80"/>
                      <a:pt x="1066" y="53"/>
                      <a:pt x="986" y="27"/>
                    </a:cubicBezTo>
                    <a:cubicBezTo>
                      <a:pt x="880" y="0"/>
                      <a:pt x="800" y="0"/>
                      <a:pt x="720" y="0"/>
                    </a:cubicBezTo>
                    <a:close/>
                  </a:path>
                </a:pathLst>
              </a:custGeom>
              <a:solidFill>
                <a:srgbClr val="E398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5" name="Google Shape;3831;p78"/>
              <p:cNvSpPr/>
              <p:nvPr/>
            </p:nvSpPr>
            <p:spPr>
              <a:xfrm rot="20538352">
                <a:off x="2186229" y="3516696"/>
                <a:ext cx="38279" cy="31615"/>
              </a:xfrm>
              <a:custGeom>
                <a:avLst/>
                <a:gdLst/>
                <a:ahLst/>
                <a:cxnLst/>
                <a:rect l="l" t="t" r="r" b="b"/>
                <a:pathLst>
                  <a:path w="2026" h="1673" extrusionOk="0">
                    <a:moveTo>
                      <a:pt x="1736" y="1"/>
                    </a:moveTo>
                    <a:cubicBezTo>
                      <a:pt x="1679" y="1"/>
                      <a:pt x="1626" y="7"/>
                      <a:pt x="1572" y="21"/>
                    </a:cubicBezTo>
                    <a:lnTo>
                      <a:pt x="1359" y="47"/>
                    </a:lnTo>
                    <a:cubicBezTo>
                      <a:pt x="1279" y="47"/>
                      <a:pt x="1199" y="74"/>
                      <a:pt x="1119" y="127"/>
                    </a:cubicBezTo>
                    <a:cubicBezTo>
                      <a:pt x="1039" y="127"/>
                      <a:pt x="933" y="180"/>
                      <a:pt x="880" y="234"/>
                    </a:cubicBezTo>
                    <a:lnTo>
                      <a:pt x="640" y="367"/>
                    </a:lnTo>
                    <a:lnTo>
                      <a:pt x="427" y="580"/>
                    </a:lnTo>
                    <a:cubicBezTo>
                      <a:pt x="373" y="633"/>
                      <a:pt x="293" y="713"/>
                      <a:pt x="267" y="793"/>
                    </a:cubicBezTo>
                    <a:cubicBezTo>
                      <a:pt x="213" y="847"/>
                      <a:pt x="160" y="926"/>
                      <a:pt x="133" y="1006"/>
                    </a:cubicBezTo>
                    <a:cubicBezTo>
                      <a:pt x="107" y="1086"/>
                      <a:pt x="80" y="1140"/>
                      <a:pt x="54" y="1220"/>
                    </a:cubicBezTo>
                    <a:cubicBezTo>
                      <a:pt x="0" y="1326"/>
                      <a:pt x="0" y="1433"/>
                      <a:pt x="0" y="1539"/>
                    </a:cubicBezTo>
                    <a:lnTo>
                      <a:pt x="0" y="1673"/>
                    </a:lnTo>
                    <a:cubicBezTo>
                      <a:pt x="0" y="1673"/>
                      <a:pt x="27" y="1619"/>
                      <a:pt x="54" y="1539"/>
                    </a:cubicBezTo>
                    <a:cubicBezTo>
                      <a:pt x="107" y="1486"/>
                      <a:pt x="187" y="1326"/>
                      <a:pt x="240" y="1273"/>
                    </a:cubicBezTo>
                    <a:cubicBezTo>
                      <a:pt x="267" y="1220"/>
                      <a:pt x="320" y="1166"/>
                      <a:pt x="347" y="1113"/>
                    </a:cubicBezTo>
                    <a:cubicBezTo>
                      <a:pt x="400" y="1060"/>
                      <a:pt x="453" y="1006"/>
                      <a:pt x="507" y="953"/>
                    </a:cubicBezTo>
                    <a:cubicBezTo>
                      <a:pt x="613" y="847"/>
                      <a:pt x="720" y="713"/>
                      <a:pt x="826" y="633"/>
                    </a:cubicBezTo>
                    <a:lnTo>
                      <a:pt x="1039" y="500"/>
                    </a:lnTo>
                    <a:cubicBezTo>
                      <a:pt x="1093" y="447"/>
                      <a:pt x="1173" y="394"/>
                      <a:pt x="1226" y="367"/>
                    </a:cubicBezTo>
                    <a:cubicBezTo>
                      <a:pt x="1306" y="340"/>
                      <a:pt x="1359" y="287"/>
                      <a:pt x="1439" y="260"/>
                    </a:cubicBezTo>
                    <a:cubicBezTo>
                      <a:pt x="1492" y="234"/>
                      <a:pt x="1572" y="207"/>
                      <a:pt x="1626" y="180"/>
                    </a:cubicBezTo>
                    <a:cubicBezTo>
                      <a:pt x="1732" y="127"/>
                      <a:pt x="1839" y="100"/>
                      <a:pt x="1919" y="74"/>
                    </a:cubicBezTo>
                    <a:lnTo>
                      <a:pt x="2025" y="21"/>
                    </a:lnTo>
                    <a:lnTo>
                      <a:pt x="1919" y="21"/>
                    </a:lnTo>
                    <a:cubicBezTo>
                      <a:pt x="1852" y="7"/>
                      <a:pt x="1792" y="1"/>
                      <a:pt x="1736" y="1"/>
                    </a:cubicBezTo>
                    <a:close/>
                  </a:path>
                </a:pathLst>
              </a:custGeom>
              <a:solidFill>
                <a:srgbClr val="E398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6" name="Google Shape;3832;p78"/>
              <p:cNvSpPr/>
              <p:nvPr/>
            </p:nvSpPr>
            <p:spPr>
              <a:xfrm rot="20538352">
                <a:off x="1895616" y="3612424"/>
                <a:ext cx="63956" cy="31274"/>
              </a:xfrm>
              <a:custGeom>
                <a:avLst/>
                <a:gdLst/>
                <a:ahLst/>
                <a:cxnLst/>
                <a:rect l="l" t="t" r="r" b="b"/>
                <a:pathLst>
                  <a:path w="3385" h="1655" extrusionOk="0">
                    <a:moveTo>
                      <a:pt x="1393" y="1"/>
                    </a:moveTo>
                    <a:cubicBezTo>
                      <a:pt x="1054" y="1"/>
                      <a:pt x="750" y="61"/>
                      <a:pt x="560" y="188"/>
                    </a:cubicBezTo>
                    <a:cubicBezTo>
                      <a:pt x="1" y="587"/>
                      <a:pt x="400" y="1147"/>
                      <a:pt x="853" y="1387"/>
                    </a:cubicBezTo>
                    <a:cubicBezTo>
                      <a:pt x="1139" y="1544"/>
                      <a:pt x="1569" y="1655"/>
                      <a:pt x="1980" y="1655"/>
                    </a:cubicBezTo>
                    <a:cubicBezTo>
                      <a:pt x="2338" y="1655"/>
                      <a:pt x="2682" y="1571"/>
                      <a:pt x="2905" y="1360"/>
                    </a:cubicBezTo>
                    <a:cubicBezTo>
                      <a:pt x="3385" y="907"/>
                      <a:pt x="3092" y="428"/>
                      <a:pt x="2532" y="214"/>
                    </a:cubicBezTo>
                    <a:cubicBezTo>
                      <a:pt x="2182" y="74"/>
                      <a:pt x="1767" y="1"/>
                      <a:pt x="1393" y="1"/>
                    </a:cubicBezTo>
                    <a:close/>
                  </a:path>
                </a:pathLst>
              </a:custGeom>
              <a:solidFill>
                <a:srgbClr val="EDB9C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7" name="Google Shape;3833;p78"/>
              <p:cNvSpPr/>
              <p:nvPr/>
            </p:nvSpPr>
            <p:spPr>
              <a:xfrm rot="20538352">
                <a:off x="2095549" y="3564153"/>
                <a:ext cx="75027" cy="26531"/>
              </a:xfrm>
              <a:custGeom>
                <a:avLst/>
                <a:gdLst/>
                <a:ahLst/>
                <a:cxnLst/>
                <a:rect l="l" t="t" r="r" b="b"/>
                <a:pathLst>
                  <a:path w="3971" h="1404" extrusionOk="0">
                    <a:moveTo>
                      <a:pt x="2025" y="0"/>
                    </a:moveTo>
                    <a:cubicBezTo>
                      <a:pt x="1359" y="80"/>
                      <a:pt x="0" y="533"/>
                      <a:pt x="1146" y="1200"/>
                    </a:cubicBezTo>
                    <a:cubicBezTo>
                      <a:pt x="1432" y="1337"/>
                      <a:pt x="1742" y="1404"/>
                      <a:pt x="2053" y="1404"/>
                    </a:cubicBezTo>
                    <a:cubicBezTo>
                      <a:pt x="2408" y="1404"/>
                      <a:pt x="2765" y="1317"/>
                      <a:pt x="3091" y="1146"/>
                    </a:cubicBezTo>
                    <a:cubicBezTo>
                      <a:pt x="3970" y="480"/>
                      <a:pt x="2851" y="0"/>
                      <a:pt x="2158" y="0"/>
                    </a:cubicBezTo>
                    <a:close/>
                  </a:path>
                </a:pathLst>
              </a:custGeom>
              <a:solidFill>
                <a:srgbClr val="EDB9C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8" name="Google Shape;3834;p78"/>
              <p:cNvSpPr/>
              <p:nvPr/>
            </p:nvSpPr>
            <p:spPr>
              <a:xfrm>
                <a:off x="2440917" y="2931288"/>
                <a:ext cx="36351" cy="19322"/>
              </a:xfrm>
              <a:custGeom>
                <a:avLst/>
                <a:gdLst/>
                <a:ahLst/>
                <a:cxnLst/>
                <a:rect l="l" t="t" r="r" b="b"/>
                <a:pathLst>
                  <a:path w="2559" h="1360" extrusionOk="0">
                    <a:moveTo>
                      <a:pt x="453" y="0"/>
                    </a:moveTo>
                    <a:cubicBezTo>
                      <a:pt x="347" y="27"/>
                      <a:pt x="240" y="53"/>
                      <a:pt x="134" y="80"/>
                    </a:cubicBezTo>
                    <a:lnTo>
                      <a:pt x="0" y="133"/>
                    </a:lnTo>
                    <a:lnTo>
                      <a:pt x="160" y="160"/>
                    </a:lnTo>
                    <a:cubicBezTo>
                      <a:pt x="267" y="160"/>
                      <a:pt x="373" y="160"/>
                      <a:pt x="480" y="187"/>
                    </a:cubicBezTo>
                    <a:cubicBezTo>
                      <a:pt x="560" y="213"/>
                      <a:pt x="613" y="240"/>
                      <a:pt x="693" y="240"/>
                    </a:cubicBezTo>
                    <a:cubicBezTo>
                      <a:pt x="773" y="240"/>
                      <a:pt x="853" y="267"/>
                      <a:pt x="933" y="293"/>
                    </a:cubicBezTo>
                    <a:cubicBezTo>
                      <a:pt x="1093" y="347"/>
                      <a:pt x="1253" y="426"/>
                      <a:pt x="1386" y="506"/>
                    </a:cubicBezTo>
                    <a:lnTo>
                      <a:pt x="1599" y="640"/>
                    </a:lnTo>
                    <a:cubicBezTo>
                      <a:pt x="1679" y="693"/>
                      <a:pt x="1759" y="720"/>
                      <a:pt x="1812" y="773"/>
                    </a:cubicBezTo>
                    <a:cubicBezTo>
                      <a:pt x="1892" y="826"/>
                      <a:pt x="1972" y="879"/>
                      <a:pt x="2025" y="933"/>
                    </a:cubicBezTo>
                    <a:cubicBezTo>
                      <a:pt x="2079" y="986"/>
                      <a:pt x="2132" y="1013"/>
                      <a:pt x="2185" y="1066"/>
                    </a:cubicBezTo>
                    <a:cubicBezTo>
                      <a:pt x="2319" y="1146"/>
                      <a:pt x="2398" y="1226"/>
                      <a:pt x="2452" y="1279"/>
                    </a:cubicBezTo>
                    <a:lnTo>
                      <a:pt x="2558" y="1359"/>
                    </a:lnTo>
                    <a:cubicBezTo>
                      <a:pt x="2558" y="1359"/>
                      <a:pt x="2532" y="1306"/>
                      <a:pt x="2505" y="1252"/>
                    </a:cubicBezTo>
                    <a:cubicBezTo>
                      <a:pt x="2452" y="1119"/>
                      <a:pt x="2398" y="1039"/>
                      <a:pt x="2345" y="933"/>
                    </a:cubicBezTo>
                    <a:cubicBezTo>
                      <a:pt x="2292" y="879"/>
                      <a:pt x="2239" y="800"/>
                      <a:pt x="2185" y="746"/>
                    </a:cubicBezTo>
                    <a:cubicBezTo>
                      <a:pt x="2132" y="666"/>
                      <a:pt x="2079" y="613"/>
                      <a:pt x="1999" y="560"/>
                    </a:cubicBezTo>
                    <a:cubicBezTo>
                      <a:pt x="1945" y="480"/>
                      <a:pt x="1866" y="426"/>
                      <a:pt x="1786" y="373"/>
                    </a:cubicBezTo>
                    <a:lnTo>
                      <a:pt x="1546" y="213"/>
                    </a:lnTo>
                    <a:cubicBezTo>
                      <a:pt x="1439" y="187"/>
                      <a:pt x="1333" y="133"/>
                      <a:pt x="1253" y="107"/>
                    </a:cubicBezTo>
                    <a:cubicBezTo>
                      <a:pt x="1173" y="80"/>
                      <a:pt x="1066" y="53"/>
                      <a:pt x="986" y="27"/>
                    </a:cubicBezTo>
                    <a:cubicBezTo>
                      <a:pt x="880" y="0"/>
                      <a:pt x="800" y="0"/>
                      <a:pt x="720" y="0"/>
                    </a:cubicBezTo>
                    <a:close/>
                  </a:path>
                </a:pathLst>
              </a:custGeom>
              <a:solidFill>
                <a:srgbClr val="E398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9" name="Google Shape;3835;p78"/>
              <p:cNvSpPr/>
              <p:nvPr/>
            </p:nvSpPr>
            <p:spPr>
              <a:xfrm>
                <a:off x="2831098" y="2938593"/>
                <a:ext cx="22727" cy="18775"/>
              </a:xfrm>
              <a:custGeom>
                <a:avLst/>
                <a:gdLst/>
                <a:ahLst/>
                <a:cxnLst/>
                <a:rect l="l" t="t" r="r" b="b"/>
                <a:pathLst>
                  <a:path w="2026" h="1673" extrusionOk="0">
                    <a:moveTo>
                      <a:pt x="1736" y="1"/>
                    </a:moveTo>
                    <a:cubicBezTo>
                      <a:pt x="1679" y="1"/>
                      <a:pt x="1626" y="7"/>
                      <a:pt x="1572" y="21"/>
                    </a:cubicBezTo>
                    <a:lnTo>
                      <a:pt x="1359" y="47"/>
                    </a:lnTo>
                    <a:cubicBezTo>
                      <a:pt x="1279" y="47"/>
                      <a:pt x="1199" y="74"/>
                      <a:pt x="1119" y="127"/>
                    </a:cubicBezTo>
                    <a:cubicBezTo>
                      <a:pt x="1039" y="127"/>
                      <a:pt x="933" y="180"/>
                      <a:pt x="880" y="234"/>
                    </a:cubicBezTo>
                    <a:lnTo>
                      <a:pt x="640" y="367"/>
                    </a:lnTo>
                    <a:lnTo>
                      <a:pt x="427" y="580"/>
                    </a:lnTo>
                    <a:cubicBezTo>
                      <a:pt x="373" y="633"/>
                      <a:pt x="293" y="713"/>
                      <a:pt x="267" y="793"/>
                    </a:cubicBezTo>
                    <a:cubicBezTo>
                      <a:pt x="213" y="847"/>
                      <a:pt x="160" y="926"/>
                      <a:pt x="133" y="1006"/>
                    </a:cubicBezTo>
                    <a:cubicBezTo>
                      <a:pt x="107" y="1086"/>
                      <a:pt x="80" y="1140"/>
                      <a:pt x="54" y="1220"/>
                    </a:cubicBezTo>
                    <a:cubicBezTo>
                      <a:pt x="0" y="1326"/>
                      <a:pt x="0" y="1433"/>
                      <a:pt x="0" y="1539"/>
                    </a:cubicBezTo>
                    <a:lnTo>
                      <a:pt x="0" y="1673"/>
                    </a:lnTo>
                    <a:cubicBezTo>
                      <a:pt x="0" y="1673"/>
                      <a:pt x="27" y="1619"/>
                      <a:pt x="54" y="1539"/>
                    </a:cubicBezTo>
                    <a:cubicBezTo>
                      <a:pt x="107" y="1486"/>
                      <a:pt x="187" y="1326"/>
                      <a:pt x="240" y="1273"/>
                    </a:cubicBezTo>
                    <a:cubicBezTo>
                      <a:pt x="267" y="1220"/>
                      <a:pt x="320" y="1166"/>
                      <a:pt x="347" y="1113"/>
                    </a:cubicBezTo>
                    <a:cubicBezTo>
                      <a:pt x="400" y="1060"/>
                      <a:pt x="453" y="1006"/>
                      <a:pt x="507" y="953"/>
                    </a:cubicBezTo>
                    <a:cubicBezTo>
                      <a:pt x="613" y="847"/>
                      <a:pt x="720" y="713"/>
                      <a:pt x="826" y="633"/>
                    </a:cubicBezTo>
                    <a:lnTo>
                      <a:pt x="1039" y="500"/>
                    </a:lnTo>
                    <a:cubicBezTo>
                      <a:pt x="1093" y="447"/>
                      <a:pt x="1173" y="394"/>
                      <a:pt x="1226" y="367"/>
                    </a:cubicBezTo>
                    <a:cubicBezTo>
                      <a:pt x="1306" y="340"/>
                      <a:pt x="1359" y="287"/>
                      <a:pt x="1439" y="260"/>
                    </a:cubicBezTo>
                    <a:cubicBezTo>
                      <a:pt x="1492" y="234"/>
                      <a:pt x="1572" y="207"/>
                      <a:pt x="1626" y="180"/>
                    </a:cubicBezTo>
                    <a:cubicBezTo>
                      <a:pt x="1732" y="127"/>
                      <a:pt x="1839" y="100"/>
                      <a:pt x="1919" y="74"/>
                    </a:cubicBezTo>
                    <a:lnTo>
                      <a:pt x="2025" y="21"/>
                    </a:lnTo>
                    <a:lnTo>
                      <a:pt x="1919" y="21"/>
                    </a:lnTo>
                    <a:cubicBezTo>
                      <a:pt x="1852" y="7"/>
                      <a:pt x="1792" y="1"/>
                      <a:pt x="1736" y="1"/>
                    </a:cubicBezTo>
                    <a:close/>
                  </a:path>
                </a:pathLst>
              </a:custGeom>
              <a:solidFill>
                <a:srgbClr val="E398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90" name="Google Shape;3836;p78"/>
              <p:cNvSpPr/>
              <p:nvPr/>
            </p:nvSpPr>
            <p:spPr>
              <a:xfrm>
                <a:off x="2655150" y="2949544"/>
                <a:ext cx="22728" cy="54161"/>
              </a:xfrm>
              <a:custGeom>
                <a:avLst/>
                <a:gdLst/>
                <a:ahLst/>
                <a:cxnLst/>
                <a:rect l="l" t="t" r="r" b="b"/>
                <a:pathLst>
                  <a:path w="1600" h="3812" extrusionOk="0">
                    <a:moveTo>
                      <a:pt x="560" y="1"/>
                    </a:moveTo>
                    <a:cubicBezTo>
                      <a:pt x="560" y="1"/>
                      <a:pt x="507" y="81"/>
                      <a:pt x="427" y="187"/>
                    </a:cubicBezTo>
                    <a:cubicBezTo>
                      <a:pt x="321" y="347"/>
                      <a:pt x="241" y="507"/>
                      <a:pt x="161" y="694"/>
                    </a:cubicBezTo>
                    <a:cubicBezTo>
                      <a:pt x="54" y="960"/>
                      <a:pt x="1" y="1226"/>
                      <a:pt x="1" y="1493"/>
                    </a:cubicBezTo>
                    <a:cubicBezTo>
                      <a:pt x="1" y="1679"/>
                      <a:pt x="28" y="1839"/>
                      <a:pt x="81" y="1999"/>
                    </a:cubicBezTo>
                    <a:cubicBezTo>
                      <a:pt x="134" y="2159"/>
                      <a:pt x="241" y="2319"/>
                      <a:pt x="374" y="2426"/>
                    </a:cubicBezTo>
                    <a:cubicBezTo>
                      <a:pt x="401" y="2452"/>
                      <a:pt x="454" y="2479"/>
                      <a:pt x="481" y="2505"/>
                    </a:cubicBezTo>
                    <a:lnTo>
                      <a:pt x="534" y="2559"/>
                    </a:lnTo>
                    <a:lnTo>
                      <a:pt x="614" y="2559"/>
                    </a:lnTo>
                    <a:cubicBezTo>
                      <a:pt x="694" y="2585"/>
                      <a:pt x="800" y="2585"/>
                      <a:pt x="880" y="2585"/>
                    </a:cubicBezTo>
                    <a:cubicBezTo>
                      <a:pt x="1067" y="2612"/>
                      <a:pt x="1173" y="2639"/>
                      <a:pt x="1227" y="2665"/>
                    </a:cubicBezTo>
                    <a:cubicBezTo>
                      <a:pt x="1253" y="2692"/>
                      <a:pt x="1280" y="2745"/>
                      <a:pt x="1307" y="2799"/>
                    </a:cubicBezTo>
                    <a:cubicBezTo>
                      <a:pt x="1333" y="2825"/>
                      <a:pt x="1333" y="2905"/>
                      <a:pt x="1360" y="2958"/>
                    </a:cubicBezTo>
                    <a:cubicBezTo>
                      <a:pt x="1333" y="3038"/>
                      <a:pt x="1333" y="3145"/>
                      <a:pt x="1280" y="3225"/>
                    </a:cubicBezTo>
                    <a:cubicBezTo>
                      <a:pt x="1227" y="3331"/>
                      <a:pt x="1173" y="3411"/>
                      <a:pt x="1120" y="3491"/>
                    </a:cubicBezTo>
                    <a:cubicBezTo>
                      <a:pt x="1067" y="3545"/>
                      <a:pt x="1013" y="3598"/>
                      <a:pt x="960" y="3651"/>
                    </a:cubicBezTo>
                    <a:cubicBezTo>
                      <a:pt x="854" y="3758"/>
                      <a:pt x="800" y="3811"/>
                      <a:pt x="800" y="3811"/>
                    </a:cubicBezTo>
                    <a:cubicBezTo>
                      <a:pt x="854" y="3784"/>
                      <a:pt x="934" y="3731"/>
                      <a:pt x="987" y="3705"/>
                    </a:cubicBezTo>
                    <a:cubicBezTo>
                      <a:pt x="1067" y="3678"/>
                      <a:pt x="1147" y="3625"/>
                      <a:pt x="1200" y="3571"/>
                    </a:cubicBezTo>
                    <a:cubicBezTo>
                      <a:pt x="1280" y="3491"/>
                      <a:pt x="1360" y="3411"/>
                      <a:pt x="1440" y="3331"/>
                    </a:cubicBezTo>
                    <a:cubicBezTo>
                      <a:pt x="1466" y="3278"/>
                      <a:pt x="1520" y="3225"/>
                      <a:pt x="1546" y="3172"/>
                    </a:cubicBezTo>
                    <a:cubicBezTo>
                      <a:pt x="1573" y="3092"/>
                      <a:pt x="1600" y="3012"/>
                      <a:pt x="1600" y="2932"/>
                    </a:cubicBezTo>
                    <a:cubicBezTo>
                      <a:pt x="1600" y="2852"/>
                      <a:pt x="1600" y="2772"/>
                      <a:pt x="1573" y="2692"/>
                    </a:cubicBezTo>
                    <a:cubicBezTo>
                      <a:pt x="1546" y="2585"/>
                      <a:pt x="1493" y="2505"/>
                      <a:pt x="1413" y="2452"/>
                    </a:cubicBezTo>
                    <a:cubicBezTo>
                      <a:pt x="1280" y="2319"/>
                      <a:pt x="1093" y="2266"/>
                      <a:pt x="907" y="2266"/>
                    </a:cubicBezTo>
                    <a:lnTo>
                      <a:pt x="747" y="2266"/>
                    </a:lnTo>
                    <a:lnTo>
                      <a:pt x="694" y="2212"/>
                    </a:lnTo>
                    <a:lnTo>
                      <a:pt x="614" y="2159"/>
                    </a:lnTo>
                    <a:cubicBezTo>
                      <a:pt x="427" y="1999"/>
                      <a:pt x="321" y="1759"/>
                      <a:pt x="321" y="1493"/>
                    </a:cubicBezTo>
                    <a:cubicBezTo>
                      <a:pt x="294" y="1253"/>
                      <a:pt x="321" y="987"/>
                      <a:pt x="374" y="747"/>
                    </a:cubicBezTo>
                    <a:cubicBezTo>
                      <a:pt x="427" y="534"/>
                      <a:pt x="481" y="347"/>
                      <a:pt x="507" y="214"/>
                    </a:cubicBezTo>
                    <a:lnTo>
                      <a:pt x="560" y="1"/>
                    </a:lnTo>
                    <a:close/>
                  </a:path>
                </a:pathLst>
              </a:custGeom>
              <a:solidFill>
                <a:srgbClr val="E398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91" name="Google Shape;3837;p78"/>
              <p:cNvSpPr/>
              <p:nvPr/>
            </p:nvSpPr>
            <p:spPr>
              <a:xfrm>
                <a:off x="2557871" y="2851705"/>
                <a:ext cx="30299" cy="13810"/>
              </a:xfrm>
              <a:custGeom>
                <a:avLst/>
                <a:gdLst/>
                <a:ahLst/>
                <a:cxnLst/>
                <a:rect l="l" t="t" r="r" b="b"/>
                <a:pathLst>
                  <a:path w="2133" h="972" extrusionOk="0">
                    <a:moveTo>
                      <a:pt x="1646" y="0"/>
                    </a:moveTo>
                    <a:cubicBezTo>
                      <a:pt x="1079" y="0"/>
                      <a:pt x="275" y="307"/>
                      <a:pt x="1" y="971"/>
                    </a:cubicBezTo>
                    <a:lnTo>
                      <a:pt x="2133" y="119"/>
                    </a:lnTo>
                    <a:cubicBezTo>
                      <a:pt x="2026" y="41"/>
                      <a:pt x="1852" y="0"/>
                      <a:pt x="1646" y="0"/>
                    </a:cubicBezTo>
                    <a:close/>
                  </a:path>
                </a:pathLst>
              </a:custGeom>
              <a:solidFill>
                <a:srgbClr val="76411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92" name="Google Shape;3838;p78"/>
              <p:cNvSpPr/>
              <p:nvPr/>
            </p:nvSpPr>
            <p:spPr>
              <a:xfrm>
                <a:off x="2721020" y="2861580"/>
                <a:ext cx="26507" cy="17178"/>
              </a:xfrm>
              <a:custGeom>
                <a:avLst/>
                <a:gdLst/>
                <a:ahLst/>
                <a:cxnLst/>
                <a:rect l="l" t="t" r="r" b="b"/>
                <a:pathLst>
                  <a:path w="1866" h="1209" extrusionOk="0">
                    <a:moveTo>
                      <a:pt x="371" y="1"/>
                    </a:moveTo>
                    <a:cubicBezTo>
                      <a:pt x="246" y="1"/>
                      <a:pt x="121" y="20"/>
                      <a:pt x="0" y="63"/>
                    </a:cubicBezTo>
                    <a:lnTo>
                      <a:pt x="1865" y="1209"/>
                    </a:lnTo>
                    <a:cubicBezTo>
                      <a:pt x="1843" y="663"/>
                      <a:pt x="1102" y="1"/>
                      <a:pt x="371" y="1"/>
                    </a:cubicBezTo>
                    <a:close/>
                  </a:path>
                </a:pathLst>
              </a:custGeom>
              <a:solidFill>
                <a:srgbClr val="76411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93" name="Google Shape;3839;p78"/>
              <p:cNvSpPr/>
              <p:nvPr/>
            </p:nvSpPr>
            <p:spPr>
              <a:xfrm>
                <a:off x="2572644" y="2923784"/>
                <a:ext cx="19319" cy="18613"/>
              </a:xfrm>
              <a:custGeom>
                <a:avLst/>
                <a:gdLst/>
                <a:ahLst/>
                <a:cxnLst/>
                <a:rect l="l" t="t" r="r" b="b"/>
                <a:pathLst>
                  <a:path w="1360" h="1310" extrusionOk="0">
                    <a:moveTo>
                      <a:pt x="687" y="0"/>
                    </a:moveTo>
                    <a:cubicBezTo>
                      <a:pt x="671" y="0"/>
                      <a:pt x="655" y="1"/>
                      <a:pt x="640" y="2"/>
                    </a:cubicBezTo>
                    <a:cubicBezTo>
                      <a:pt x="267" y="2"/>
                      <a:pt x="0" y="322"/>
                      <a:pt x="0" y="668"/>
                    </a:cubicBezTo>
                    <a:cubicBezTo>
                      <a:pt x="26" y="1025"/>
                      <a:pt x="296" y="1309"/>
                      <a:pt x="646" y="1309"/>
                    </a:cubicBezTo>
                    <a:cubicBezTo>
                      <a:pt x="661" y="1309"/>
                      <a:pt x="677" y="1309"/>
                      <a:pt x="693" y="1307"/>
                    </a:cubicBezTo>
                    <a:cubicBezTo>
                      <a:pt x="1066" y="1307"/>
                      <a:pt x="1359" y="988"/>
                      <a:pt x="1332" y="615"/>
                    </a:cubicBezTo>
                    <a:cubicBezTo>
                      <a:pt x="1307" y="283"/>
                      <a:pt x="1037" y="0"/>
                      <a:pt x="68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94" name="Google Shape;3840;p78"/>
              <p:cNvSpPr/>
              <p:nvPr/>
            </p:nvSpPr>
            <p:spPr>
              <a:xfrm>
                <a:off x="2590813" y="3007855"/>
                <a:ext cx="104095" cy="32565"/>
              </a:xfrm>
              <a:custGeom>
                <a:avLst/>
                <a:gdLst/>
                <a:ahLst/>
                <a:cxnLst/>
                <a:rect l="l" t="t" r="r" b="b"/>
                <a:pathLst>
                  <a:path w="7328" h="2292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0" y="0"/>
                      <a:pt x="53" y="133"/>
                      <a:pt x="133" y="347"/>
                    </a:cubicBezTo>
                    <a:cubicBezTo>
                      <a:pt x="213" y="453"/>
                      <a:pt x="293" y="560"/>
                      <a:pt x="373" y="666"/>
                    </a:cubicBezTo>
                    <a:cubicBezTo>
                      <a:pt x="426" y="720"/>
                      <a:pt x="480" y="800"/>
                      <a:pt x="533" y="880"/>
                    </a:cubicBezTo>
                    <a:lnTo>
                      <a:pt x="746" y="1066"/>
                    </a:lnTo>
                    <a:cubicBezTo>
                      <a:pt x="906" y="1226"/>
                      <a:pt x="1066" y="1359"/>
                      <a:pt x="1252" y="1466"/>
                    </a:cubicBezTo>
                    <a:cubicBezTo>
                      <a:pt x="1439" y="1626"/>
                      <a:pt x="1652" y="1732"/>
                      <a:pt x="1892" y="1839"/>
                    </a:cubicBezTo>
                    <a:lnTo>
                      <a:pt x="2238" y="1972"/>
                    </a:lnTo>
                    <a:cubicBezTo>
                      <a:pt x="2372" y="2025"/>
                      <a:pt x="2478" y="2052"/>
                      <a:pt x="2611" y="2105"/>
                    </a:cubicBezTo>
                    <a:cubicBezTo>
                      <a:pt x="2878" y="2159"/>
                      <a:pt x="3118" y="2212"/>
                      <a:pt x="3384" y="2265"/>
                    </a:cubicBezTo>
                    <a:cubicBezTo>
                      <a:pt x="3651" y="2292"/>
                      <a:pt x="3917" y="2292"/>
                      <a:pt x="4184" y="2292"/>
                    </a:cubicBezTo>
                    <a:cubicBezTo>
                      <a:pt x="4450" y="2292"/>
                      <a:pt x="4716" y="2265"/>
                      <a:pt x="4956" y="2238"/>
                    </a:cubicBezTo>
                    <a:cubicBezTo>
                      <a:pt x="5196" y="2185"/>
                      <a:pt x="5436" y="2132"/>
                      <a:pt x="5676" y="2052"/>
                    </a:cubicBezTo>
                    <a:cubicBezTo>
                      <a:pt x="5862" y="1999"/>
                      <a:pt x="6075" y="1892"/>
                      <a:pt x="6262" y="1812"/>
                    </a:cubicBezTo>
                    <a:lnTo>
                      <a:pt x="6528" y="1679"/>
                    </a:lnTo>
                    <a:lnTo>
                      <a:pt x="6742" y="1519"/>
                    </a:lnTo>
                    <a:cubicBezTo>
                      <a:pt x="6848" y="1439"/>
                      <a:pt x="6955" y="1359"/>
                      <a:pt x="7061" y="1253"/>
                    </a:cubicBezTo>
                    <a:cubicBezTo>
                      <a:pt x="7248" y="1093"/>
                      <a:pt x="7328" y="1013"/>
                      <a:pt x="7328" y="1013"/>
                    </a:cubicBezTo>
                    <a:lnTo>
                      <a:pt x="7328" y="1013"/>
                    </a:lnTo>
                    <a:cubicBezTo>
                      <a:pt x="7328" y="1013"/>
                      <a:pt x="7221" y="1093"/>
                      <a:pt x="7035" y="1226"/>
                    </a:cubicBezTo>
                    <a:cubicBezTo>
                      <a:pt x="6928" y="1306"/>
                      <a:pt x="6795" y="1359"/>
                      <a:pt x="6688" y="1412"/>
                    </a:cubicBezTo>
                    <a:lnTo>
                      <a:pt x="6448" y="1519"/>
                    </a:lnTo>
                    <a:lnTo>
                      <a:pt x="6209" y="1626"/>
                    </a:lnTo>
                    <a:cubicBezTo>
                      <a:pt x="5995" y="1706"/>
                      <a:pt x="5809" y="1759"/>
                      <a:pt x="5596" y="1812"/>
                    </a:cubicBezTo>
                    <a:cubicBezTo>
                      <a:pt x="5409" y="1865"/>
                      <a:pt x="5169" y="1892"/>
                      <a:pt x="4930" y="1945"/>
                    </a:cubicBezTo>
                    <a:cubicBezTo>
                      <a:pt x="4690" y="1972"/>
                      <a:pt x="4450" y="1972"/>
                      <a:pt x="4210" y="1972"/>
                    </a:cubicBezTo>
                    <a:cubicBezTo>
                      <a:pt x="3944" y="1972"/>
                      <a:pt x="3704" y="1945"/>
                      <a:pt x="3464" y="1919"/>
                    </a:cubicBezTo>
                    <a:cubicBezTo>
                      <a:pt x="3198" y="1892"/>
                      <a:pt x="2958" y="1839"/>
                      <a:pt x="2718" y="1785"/>
                    </a:cubicBezTo>
                    <a:cubicBezTo>
                      <a:pt x="2585" y="1732"/>
                      <a:pt x="2478" y="1706"/>
                      <a:pt x="2345" y="1679"/>
                    </a:cubicBezTo>
                    <a:lnTo>
                      <a:pt x="2025" y="1546"/>
                    </a:lnTo>
                    <a:cubicBezTo>
                      <a:pt x="1892" y="1519"/>
                      <a:pt x="1785" y="1466"/>
                      <a:pt x="1679" y="1412"/>
                    </a:cubicBezTo>
                    <a:cubicBezTo>
                      <a:pt x="1572" y="1386"/>
                      <a:pt x="1492" y="1332"/>
                      <a:pt x="1386" y="1279"/>
                    </a:cubicBezTo>
                    <a:cubicBezTo>
                      <a:pt x="1199" y="1173"/>
                      <a:pt x="1039" y="1066"/>
                      <a:pt x="879" y="933"/>
                    </a:cubicBezTo>
                    <a:lnTo>
                      <a:pt x="666" y="773"/>
                    </a:lnTo>
                    <a:cubicBezTo>
                      <a:pt x="586" y="720"/>
                      <a:pt x="533" y="640"/>
                      <a:pt x="480" y="586"/>
                    </a:cubicBezTo>
                    <a:cubicBezTo>
                      <a:pt x="373" y="506"/>
                      <a:pt x="293" y="400"/>
                      <a:pt x="213" y="293"/>
                    </a:cubicBezTo>
                    <a:cubicBezTo>
                      <a:pt x="80" y="107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E398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95" name="Google Shape;3841;p78"/>
              <p:cNvSpPr/>
              <p:nvPr/>
            </p:nvSpPr>
            <p:spPr>
              <a:xfrm>
                <a:off x="2515417" y="2971666"/>
                <a:ext cx="48084" cy="23513"/>
              </a:xfrm>
              <a:custGeom>
                <a:avLst/>
                <a:gdLst/>
                <a:ahLst/>
                <a:cxnLst/>
                <a:rect l="l" t="t" r="r" b="b"/>
                <a:pathLst>
                  <a:path w="3385" h="1655" extrusionOk="0">
                    <a:moveTo>
                      <a:pt x="1393" y="1"/>
                    </a:moveTo>
                    <a:cubicBezTo>
                      <a:pt x="1054" y="1"/>
                      <a:pt x="750" y="61"/>
                      <a:pt x="560" y="188"/>
                    </a:cubicBezTo>
                    <a:cubicBezTo>
                      <a:pt x="1" y="587"/>
                      <a:pt x="400" y="1147"/>
                      <a:pt x="853" y="1387"/>
                    </a:cubicBezTo>
                    <a:cubicBezTo>
                      <a:pt x="1139" y="1544"/>
                      <a:pt x="1569" y="1655"/>
                      <a:pt x="1980" y="1655"/>
                    </a:cubicBezTo>
                    <a:cubicBezTo>
                      <a:pt x="2338" y="1655"/>
                      <a:pt x="2682" y="1571"/>
                      <a:pt x="2905" y="1360"/>
                    </a:cubicBezTo>
                    <a:cubicBezTo>
                      <a:pt x="3385" y="907"/>
                      <a:pt x="3092" y="428"/>
                      <a:pt x="2532" y="214"/>
                    </a:cubicBezTo>
                    <a:cubicBezTo>
                      <a:pt x="2182" y="74"/>
                      <a:pt x="1767" y="1"/>
                      <a:pt x="1393" y="1"/>
                    </a:cubicBezTo>
                    <a:close/>
                  </a:path>
                </a:pathLst>
              </a:custGeom>
              <a:solidFill>
                <a:srgbClr val="EDB9C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96" name="Google Shape;3842;p78"/>
              <p:cNvSpPr/>
              <p:nvPr/>
            </p:nvSpPr>
            <p:spPr>
              <a:xfrm>
                <a:off x="2724430" y="2978700"/>
                <a:ext cx="56408" cy="19948"/>
              </a:xfrm>
              <a:custGeom>
                <a:avLst/>
                <a:gdLst/>
                <a:ahLst/>
                <a:cxnLst/>
                <a:rect l="l" t="t" r="r" b="b"/>
                <a:pathLst>
                  <a:path w="3971" h="1404" extrusionOk="0">
                    <a:moveTo>
                      <a:pt x="2025" y="0"/>
                    </a:moveTo>
                    <a:cubicBezTo>
                      <a:pt x="1359" y="80"/>
                      <a:pt x="0" y="533"/>
                      <a:pt x="1146" y="1200"/>
                    </a:cubicBezTo>
                    <a:cubicBezTo>
                      <a:pt x="1432" y="1337"/>
                      <a:pt x="1742" y="1404"/>
                      <a:pt x="2053" y="1404"/>
                    </a:cubicBezTo>
                    <a:cubicBezTo>
                      <a:pt x="2408" y="1404"/>
                      <a:pt x="2765" y="1317"/>
                      <a:pt x="3091" y="1146"/>
                    </a:cubicBezTo>
                    <a:cubicBezTo>
                      <a:pt x="3970" y="480"/>
                      <a:pt x="2851" y="0"/>
                      <a:pt x="2158" y="0"/>
                    </a:cubicBezTo>
                    <a:close/>
                  </a:path>
                </a:pathLst>
              </a:custGeom>
              <a:solidFill>
                <a:srgbClr val="EDB9C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97" name="Google Shape;3843;p78"/>
              <p:cNvSpPr/>
              <p:nvPr/>
            </p:nvSpPr>
            <p:spPr>
              <a:xfrm>
                <a:off x="2697372" y="2925554"/>
                <a:ext cx="19319" cy="18613"/>
              </a:xfrm>
              <a:custGeom>
                <a:avLst/>
                <a:gdLst/>
                <a:ahLst/>
                <a:cxnLst/>
                <a:rect l="l" t="t" r="r" b="b"/>
                <a:pathLst>
                  <a:path w="1360" h="1310" extrusionOk="0">
                    <a:moveTo>
                      <a:pt x="687" y="0"/>
                    </a:moveTo>
                    <a:cubicBezTo>
                      <a:pt x="671" y="0"/>
                      <a:pt x="655" y="1"/>
                      <a:pt x="640" y="2"/>
                    </a:cubicBezTo>
                    <a:cubicBezTo>
                      <a:pt x="267" y="2"/>
                      <a:pt x="0" y="322"/>
                      <a:pt x="0" y="668"/>
                    </a:cubicBezTo>
                    <a:cubicBezTo>
                      <a:pt x="26" y="1025"/>
                      <a:pt x="296" y="1309"/>
                      <a:pt x="646" y="1309"/>
                    </a:cubicBezTo>
                    <a:cubicBezTo>
                      <a:pt x="661" y="1309"/>
                      <a:pt x="677" y="1309"/>
                      <a:pt x="693" y="1307"/>
                    </a:cubicBezTo>
                    <a:cubicBezTo>
                      <a:pt x="1066" y="1307"/>
                      <a:pt x="1359" y="988"/>
                      <a:pt x="1332" y="615"/>
                    </a:cubicBezTo>
                    <a:cubicBezTo>
                      <a:pt x="1307" y="283"/>
                      <a:pt x="1037" y="0"/>
                      <a:pt x="68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9" name="Google Shape;3703;p78"/>
            <p:cNvSpPr/>
            <p:nvPr/>
          </p:nvSpPr>
          <p:spPr>
            <a:xfrm>
              <a:off x="3348641" y="1527191"/>
              <a:ext cx="114510" cy="101418"/>
            </a:xfrm>
            <a:custGeom>
              <a:avLst/>
              <a:gdLst/>
              <a:ahLst/>
              <a:cxnLst/>
              <a:rect l="l" t="t" r="r" b="b"/>
              <a:pathLst>
                <a:path w="9306" h="8242" extrusionOk="0">
                  <a:moveTo>
                    <a:pt x="3669" y="1"/>
                  </a:moveTo>
                  <a:cubicBezTo>
                    <a:pt x="3666" y="1"/>
                    <a:pt x="3664" y="1"/>
                    <a:pt x="3661" y="1"/>
                  </a:cubicBezTo>
                  <a:cubicBezTo>
                    <a:pt x="2399" y="55"/>
                    <a:pt x="3409" y="3661"/>
                    <a:pt x="3409" y="3661"/>
                  </a:cubicBezTo>
                  <a:cubicBezTo>
                    <a:pt x="3409" y="3661"/>
                    <a:pt x="2256" y="803"/>
                    <a:pt x="1497" y="803"/>
                  </a:cubicBezTo>
                  <a:cubicBezTo>
                    <a:pt x="1434" y="803"/>
                    <a:pt x="1374" y="823"/>
                    <a:pt x="1317" y="866"/>
                  </a:cubicBezTo>
                  <a:cubicBezTo>
                    <a:pt x="1028" y="1101"/>
                    <a:pt x="1227" y="2886"/>
                    <a:pt x="2255" y="4292"/>
                  </a:cubicBezTo>
                  <a:cubicBezTo>
                    <a:pt x="2255" y="4292"/>
                    <a:pt x="1139" y="2884"/>
                    <a:pt x="537" y="2884"/>
                  </a:cubicBezTo>
                  <a:cubicBezTo>
                    <a:pt x="438" y="2884"/>
                    <a:pt x="353" y="2923"/>
                    <a:pt x="289" y="3012"/>
                  </a:cubicBezTo>
                  <a:cubicBezTo>
                    <a:pt x="1" y="3463"/>
                    <a:pt x="866" y="4328"/>
                    <a:pt x="2020" y="6456"/>
                  </a:cubicBezTo>
                  <a:cubicBezTo>
                    <a:pt x="2489" y="7322"/>
                    <a:pt x="3282" y="7971"/>
                    <a:pt x="4238" y="8241"/>
                  </a:cubicBezTo>
                  <a:cubicBezTo>
                    <a:pt x="7087" y="7791"/>
                    <a:pt x="8133" y="6997"/>
                    <a:pt x="8097" y="5915"/>
                  </a:cubicBezTo>
                  <a:cubicBezTo>
                    <a:pt x="8079" y="4833"/>
                    <a:pt x="9269" y="4238"/>
                    <a:pt x="9305" y="3751"/>
                  </a:cubicBezTo>
                  <a:cubicBezTo>
                    <a:pt x="9158" y="3410"/>
                    <a:pt x="8934" y="3287"/>
                    <a:pt x="8675" y="3287"/>
                  </a:cubicBezTo>
                  <a:cubicBezTo>
                    <a:pt x="8013" y="3287"/>
                    <a:pt x="7119" y="4091"/>
                    <a:pt x="6691" y="4091"/>
                  </a:cubicBezTo>
                  <a:cubicBezTo>
                    <a:pt x="6589" y="4091"/>
                    <a:pt x="6514" y="4045"/>
                    <a:pt x="6474" y="3932"/>
                  </a:cubicBezTo>
                  <a:cubicBezTo>
                    <a:pt x="6185" y="3156"/>
                    <a:pt x="6690" y="650"/>
                    <a:pt x="6185" y="560"/>
                  </a:cubicBezTo>
                  <a:cubicBezTo>
                    <a:pt x="6145" y="552"/>
                    <a:pt x="6106" y="549"/>
                    <a:pt x="6068" y="549"/>
                  </a:cubicBezTo>
                  <a:cubicBezTo>
                    <a:pt x="5026" y="549"/>
                    <a:pt x="4959" y="3319"/>
                    <a:pt x="4959" y="3319"/>
                  </a:cubicBezTo>
                  <a:cubicBezTo>
                    <a:pt x="4959" y="3319"/>
                    <a:pt x="4601" y="1"/>
                    <a:pt x="3669" y="1"/>
                  </a:cubicBezTo>
                  <a:close/>
                </a:path>
              </a:pathLst>
            </a:custGeom>
            <a:solidFill>
              <a:srgbClr val="F2AF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06" name="Group 405"/>
          <p:cNvGrpSpPr/>
          <p:nvPr/>
        </p:nvGrpSpPr>
        <p:grpSpPr>
          <a:xfrm>
            <a:off x="832286" y="2865047"/>
            <a:ext cx="931123" cy="933432"/>
            <a:chOff x="7272763" y="2737505"/>
            <a:chExt cx="700074" cy="700074"/>
          </a:xfrm>
        </p:grpSpPr>
        <p:grpSp>
          <p:nvGrpSpPr>
            <p:cNvPr id="407" name="Google Shape;2566;p62"/>
            <p:cNvGrpSpPr/>
            <p:nvPr/>
          </p:nvGrpSpPr>
          <p:grpSpPr>
            <a:xfrm>
              <a:off x="7272763" y="2737505"/>
              <a:ext cx="700074" cy="700074"/>
              <a:chOff x="1803781" y="1600197"/>
              <a:chExt cx="828588" cy="828588"/>
            </a:xfrm>
          </p:grpSpPr>
          <p:sp>
            <p:nvSpPr>
              <p:cNvPr id="409" name="Google Shape;2567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10" name="Google Shape;2568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08" name="Rectangle 407"/>
            <p:cNvSpPr/>
            <p:nvPr/>
          </p:nvSpPr>
          <p:spPr>
            <a:xfrm>
              <a:off x="7430279" y="2814965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4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13417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250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18" dur="250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250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66"/>
                                      </p:to>
                                    </p:animClr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5"/>
                  </p:tgtEl>
                </p:cond>
              </p:nextCondLst>
            </p:seq>
          </p:childTnLst>
        </p:cTn>
      </p:par>
    </p:tnLst>
    <p:bldLst>
      <p:bldP spid="743" grpId="0"/>
      <p:bldP spid="74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5" name="Google Shape;2555;p62"/>
          <p:cNvSpPr/>
          <p:nvPr/>
        </p:nvSpPr>
        <p:spPr>
          <a:xfrm>
            <a:off x="-73598" y="2023534"/>
            <a:ext cx="14393318" cy="3059428"/>
          </a:xfrm>
          <a:custGeom>
            <a:avLst/>
            <a:gdLst/>
            <a:ahLst/>
            <a:cxnLst/>
            <a:rect l="l" t="t" r="r" b="b"/>
            <a:pathLst>
              <a:path w="285751" h="54341" extrusionOk="0">
                <a:moveTo>
                  <a:pt x="1" y="1"/>
                </a:moveTo>
                <a:lnTo>
                  <a:pt x="1" y="10145"/>
                </a:lnTo>
                <a:lnTo>
                  <a:pt x="167855" y="10145"/>
                </a:lnTo>
                <a:lnTo>
                  <a:pt x="167855" y="22111"/>
                </a:lnTo>
                <a:lnTo>
                  <a:pt x="112824" y="22111"/>
                </a:lnTo>
                <a:cubicBezTo>
                  <a:pt x="110014" y="22111"/>
                  <a:pt x="107752" y="24361"/>
                  <a:pt x="107752" y="27159"/>
                </a:cubicBezTo>
                <a:lnTo>
                  <a:pt x="107752" y="49269"/>
                </a:lnTo>
                <a:cubicBezTo>
                  <a:pt x="107752" y="52067"/>
                  <a:pt x="110014" y="54341"/>
                  <a:pt x="112824" y="54341"/>
                </a:cubicBezTo>
                <a:lnTo>
                  <a:pt x="285751" y="54341"/>
                </a:lnTo>
                <a:lnTo>
                  <a:pt x="285751" y="44197"/>
                </a:lnTo>
                <a:lnTo>
                  <a:pt x="117884" y="44197"/>
                </a:lnTo>
                <a:lnTo>
                  <a:pt x="117884" y="32231"/>
                </a:lnTo>
                <a:lnTo>
                  <a:pt x="172927" y="32231"/>
                </a:lnTo>
                <a:cubicBezTo>
                  <a:pt x="175713" y="32231"/>
                  <a:pt x="177999" y="29969"/>
                  <a:pt x="177999" y="27159"/>
                </a:cubicBezTo>
                <a:lnTo>
                  <a:pt x="177999" y="5073"/>
                </a:lnTo>
                <a:cubicBezTo>
                  <a:pt x="177999" y="2275"/>
                  <a:pt x="175713" y="1"/>
                  <a:pt x="172927" y="1"/>
                </a:cubicBezTo>
                <a:close/>
              </a:path>
            </a:pathLst>
          </a:custGeom>
          <a:solidFill>
            <a:schemeClr val="accent5"/>
          </a:soli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5" tIns="121705" rIns="121705" bIns="12170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9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556" name="Google Shape;2556;p62"/>
          <p:cNvSpPr/>
          <p:nvPr/>
        </p:nvSpPr>
        <p:spPr>
          <a:xfrm>
            <a:off x="-147883" y="2275999"/>
            <a:ext cx="14494667" cy="2551569"/>
          </a:xfrm>
          <a:custGeom>
            <a:avLst/>
            <a:gdLst/>
            <a:ahLst/>
            <a:cxnLst/>
            <a:rect l="l" t="t" r="r" b="b"/>
            <a:pathLst>
              <a:path w="376809" h="56769" extrusionOk="0">
                <a:moveTo>
                  <a:pt x="0" y="0"/>
                </a:moveTo>
                <a:lnTo>
                  <a:pt x="227838" y="0"/>
                </a:lnTo>
                <a:lnTo>
                  <a:pt x="227838" y="28575"/>
                </a:lnTo>
                <a:lnTo>
                  <a:pt x="150114" y="28575"/>
                </a:lnTo>
                <a:lnTo>
                  <a:pt x="149733" y="56388"/>
                </a:lnTo>
                <a:lnTo>
                  <a:pt x="376809" y="56769"/>
                </a:lnTo>
              </a:path>
            </a:pathLst>
          </a:custGeom>
          <a:noFill/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sp>
      <p:grpSp>
        <p:nvGrpSpPr>
          <p:cNvPr id="4" name="Group 3"/>
          <p:cNvGrpSpPr/>
          <p:nvPr/>
        </p:nvGrpSpPr>
        <p:grpSpPr>
          <a:xfrm>
            <a:off x="7419370" y="4338253"/>
            <a:ext cx="931123" cy="933432"/>
            <a:chOff x="7272763" y="2737505"/>
            <a:chExt cx="700074" cy="700074"/>
          </a:xfrm>
        </p:grpSpPr>
        <p:grpSp>
          <p:nvGrpSpPr>
            <p:cNvPr id="2566" name="Google Shape;2566;p62"/>
            <p:cNvGrpSpPr/>
            <p:nvPr/>
          </p:nvGrpSpPr>
          <p:grpSpPr>
            <a:xfrm>
              <a:off x="7272763" y="2737505"/>
              <a:ext cx="700074" cy="700074"/>
              <a:chOff x="1803781" y="1600197"/>
              <a:chExt cx="828588" cy="828588"/>
            </a:xfrm>
          </p:grpSpPr>
          <p:sp>
            <p:nvSpPr>
              <p:cNvPr id="2567" name="Google Shape;2567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68" name="Google Shape;2568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2" name="Rectangle 61"/>
            <p:cNvSpPr/>
            <p:nvPr/>
          </p:nvSpPr>
          <p:spPr>
            <a:xfrm>
              <a:off x="7430279" y="2814965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4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10389497" y="4322255"/>
            <a:ext cx="931123" cy="933432"/>
            <a:chOff x="7272763" y="2737505"/>
            <a:chExt cx="700074" cy="700074"/>
          </a:xfrm>
        </p:grpSpPr>
        <p:grpSp>
          <p:nvGrpSpPr>
            <p:cNvPr id="66" name="Google Shape;2566;p62"/>
            <p:cNvGrpSpPr/>
            <p:nvPr/>
          </p:nvGrpSpPr>
          <p:grpSpPr>
            <a:xfrm>
              <a:off x="7272763" y="2737505"/>
              <a:ext cx="700074" cy="700074"/>
              <a:chOff x="1803781" y="1600197"/>
              <a:chExt cx="828588" cy="828588"/>
            </a:xfrm>
          </p:grpSpPr>
          <p:sp>
            <p:nvSpPr>
              <p:cNvPr id="68" name="Google Shape;2567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9" name="Google Shape;2568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7" name="Rectangle 66"/>
            <p:cNvSpPr/>
            <p:nvPr/>
          </p:nvSpPr>
          <p:spPr>
            <a:xfrm>
              <a:off x="7430279" y="2814965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5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93" name="Group 192"/>
          <p:cNvGrpSpPr/>
          <p:nvPr/>
        </p:nvGrpSpPr>
        <p:grpSpPr>
          <a:xfrm>
            <a:off x="5911425" y="4314231"/>
            <a:ext cx="1298304" cy="696360"/>
            <a:chOff x="-1080918" y="1319293"/>
            <a:chExt cx="976143" cy="522270"/>
          </a:xfrm>
        </p:grpSpPr>
        <p:grpSp>
          <p:nvGrpSpPr>
            <p:cNvPr id="194" name="Google Shape;2582;p62"/>
            <p:cNvGrpSpPr/>
            <p:nvPr/>
          </p:nvGrpSpPr>
          <p:grpSpPr>
            <a:xfrm>
              <a:off x="-1080918" y="1319293"/>
              <a:ext cx="976143" cy="522270"/>
              <a:chOff x="404850" y="2182975"/>
              <a:chExt cx="2230850" cy="1111475"/>
            </a:xfrm>
          </p:grpSpPr>
          <p:sp>
            <p:nvSpPr>
              <p:cNvPr id="196" name="Google Shape;2583;p62"/>
              <p:cNvSpPr/>
              <p:nvPr/>
            </p:nvSpPr>
            <p:spPr>
              <a:xfrm>
                <a:off x="433900" y="2658925"/>
                <a:ext cx="69650" cy="69650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786" extrusionOk="0">
                    <a:moveTo>
                      <a:pt x="1401" y="0"/>
                    </a:moveTo>
                    <a:cubicBezTo>
                      <a:pt x="621" y="0"/>
                      <a:pt x="0" y="621"/>
                      <a:pt x="0" y="1385"/>
                    </a:cubicBezTo>
                    <a:cubicBezTo>
                      <a:pt x="0" y="2165"/>
                      <a:pt x="621" y="2786"/>
                      <a:pt x="1401" y="2786"/>
                    </a:cubicBezTo>
                    <a:cubicBezTo>
                      <a:pt x="2165" y="2786"/>
                      <a:pt x="2786" y="2165"/>
                      <a:pt x="2786" y="1385"/>
                    </a:cubicBezTo>
                    <a:cubicBezTo>
                      <a:pt x="2786" y="621"/>
                      <a:pt x="2165" y="0"/>
                      <a:pt x="1401" y="0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7" name="Google Shape;2584;p62"/>
              <p:cNvSpPr/>
              <p:nvPr/>
            </p:nvSpPr>
            <p:spPr>
              <a:xfrm>
                <a:off x="709675" y="2182975"/>
                <a:ext cx="70050" cy="69675"/>
              </a:xfrm>
              <a:custGeom>
                <a:avLst/>
                <a:gdLst/>
                <a:ahLst/>
                <a:cxnLst/>
                <a:rect l="l" t="t" r="r" b="b"/>
                <a:pathLst>
                  <a:path w="2802" h="2787" extrusionOk="0">
                    <a:moveTo>
                      <a:pt x="1401" y="1"/>
                    </a:moveTo>
                    <a:cubicBezTo>
                      <a:pt x="637" y="1"/>
                      <a:pt x="0" y="622"/>
                      <a:pt x="0" y="1386"/>
                    </a:cubicBezTo>
                    <a:cubicBezTo>
                      <a:pt x="0" y="2166"/>
                      <a:pt x="637" y="2787"/>
                      <a:pt x="1401" y="2787"/>
                    </a:cubicBezTo>
                    <a:cubicBezTo>
                      <a:pt x="2181" y="2787"/>
                      <a:pt x="2802" y="2166"/>
                      <a:pt x="2802" y="1386"/>
                    </a:cubicBezTo>
                    <a:cubicBezTo>
                      <a:pt x="2802" y="622"/>
                      <a:pt x="2181" y="1"/>
                      <a:pt x="1401" y="1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8" name="Google Shape;2585;p62"/>
              <p:cNvSpPr/>
              <p:nvPr/>
            </p:nvSpPr>
            <p:spPr>
              <a:xfrm>
                <a:off x="480450" y="2217600"/>
                <a:ext cx="1753325" cy="854800"/>
              </a:xfrm>
              <a:custGeom>
                <a:avLst/>
                <a:gdLst/>
                <a:ahLst/>
                <a:cxnLst/>
                <a:rect l="l" t="t" r="r" b="b"/>
                <a:pathLst>
                  <a:path w="70133" h="34192" extrusionOk="0">
                    <a:moveTo>
                      <a:pt x="7148" y="1"/>
                    </a:moveTo>
                    <a:cubicBezTo>
                      <a:pt x="3200" y="1"/>
                      <a:pt x="1" y="3200"/>
                      <a:pt x="1" y="7148"/>
                    </a:cubicBezTo>
                    <a:lnTo>
                      <a:pt x="1" y="27044"/>
                    </a:lnTo>
                    <a:cubicBezTo>
                      <a:pt x="1" y="30992"/>
                      <a:pt x="3200" y="34191"/>
                      <a:pt x="7148" y="34191"/>
                    </a:cubicBezTo>
                    <a:lnTo>
                      <a:pt x="62986" y="34191"/>
                    </a:lnTo>
                    <a:cubicBezTo>
                      <a:pt x="66934" y="34191"/>
                      <a:pt x="70133" y="30992"/>
                      <a:pt x="70133" y="30658"/>
                    </a:cubicBezTo>
                    <a:lnTo>
                      <a:pt x="70133" y="10761"/>
                    </a:lnTo>
                    <a:cubicBezTo>
                      <a:pt x="70133" y="3200"/>
                      <a:pt x="66934" y="1"/>
                      <a:pt x="62986" y="1"/>
                    </a:cubicBezTo>
                    <a:close/>
                  </a:path>
                </a:pathLst>
              </a:custGeom>
              <a:solidFill>
                <a:srgbClr val="F08B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9" name="Google Shape;2586;p62"/>
              <p:cNvSpPr/>
              <p:nvPr/>
            </p:nvSpPr>
            <p:spPr>
              <a:xfrm>
                <a:off x="480450" y="2218000"/>
                <a:ext cx="2102325" cy="854400"/>
              </a:xfrm>
              <a:custGeom>
                <a:avLst/>
                <a:gdLst/>
                <a:ahLst/>
                <a:cxnLst/>
                <a:rect l="l" t="t" r="r" b="b"/>
                <a:pathLst>
                  <a:path w="84093" h="34176" extrusionOk="0">
                    <a:moveTo>
                      <a:pt x="7148" y="1"/>
                    </a:moveTo>
                    <a:cubicBezTo>
                      <a:pt x="3200" y="1"/>
                      <a:pt x="1" y="3184"/>
                      <a:pt x="1" y="7132"/>
                    </a:cubicBezTo>
                    <a:lnTo>
                      <a:pt x="1" y="27028"/>
                    </a:lnTo>
                    <a:cubicBezTo>
                      <a:pt x="1" y="30976"/>
                      <a:pt x="3200" y="34175"/>
                      <a:pt x="7148" y="34175"/>
                    </a:cubicBezTo>
                    <a:lnTo>
                      <a:pt x="79254" y="34175"/>
                    </a:lnTo>
                    <a:cubicBezTo>
                      <a:pt x="81928" y="34175"/>
                      <a:pt x="84093" y="32011"/>
                      <a:pt x="84093" y="29337"/>
                    </a:cubicBezTo>
                    <a:lnTo>
                      <a:pt x="84093" y="21776"/>
                    </a:lnTo>
                    <a:cubicBezTo>
                      <a:pt x="84093" y="19102"/>
                      <a:pt x="81928" y="16937"/>
                      <a:pt x="79254" y="16937"/>
                    </a:cubicBezTo>
                    <a:lnTo>
                      <a:pt x="70133" y="16937"/>
                    </a:lnTo>
                    <a:lnTo>
                      <a:pt x="70133" y="7132"/>
                    </a:lnTo>
                    <a:cubicBezTo>
                      <a:pt x="70133" y="3184"/>
                      <a:pt x="66934" y="1"/>
                      <a:pt x="62986" y="1"/>
                    </a:cubicBezTo>
                    <a:close/>
                  </a:path>
                </a:pathLst>
              </a:custGeom>
              <a:solidFill>
                <a:srgbClr val="F0B0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0" name="Google Shape;2587;p62"/>
              <p:cNvSpPr/>
              <p:nvPr/>
            </p:nvSpPr>
            <p:spPr>
              <a:xfrm>
                <a:off x="404850" y="2860275"/>
                <a:ext cx="296075" cy="212125"/>
              </a:xfrm>
              <a:custGeom>
                <a:avLst/>
                <a:gdLst/>
                <a:ahLst/>
                <a:cxnLst/>
                <a:rect l="l" t="t" r="r" b="b"/>
                <a:pathLst>
                  <a:path w="11843" h="8485" extrusionOk="0">
                    <a:moveTo>
                      <a:pt x="4234" y="0"/>
                    </a:moveTo>
                    <a:cubicBezTo>
                      <a:pt x="1895" y="0"/>
                      <a:pt x="0" y="1895"/>
                      <a:pt x="0" y="4234"/>
                    </a:cubicBezTo>
                    <a:cubicBezTo>
                      <a:pt x="0" y="6574"/>
                      <a:pt x="1895" y="8484"/>
                      <a:pt x="4234" y="8484"/>
                    </a:cubicBezTo>
                    <a:lnTo>
                      <a:pt x="7593" y="8484"/>
                    </a:lnTo>
                    <a:cubicBezTo>
                      <a:pt x="9933" y="8484"/>
                      <a:pt x="11843" y="6574"/>
                      <a:pt x="11843" y="4234"/>
                    </a:cubicBezTo>
                    <a:cubicBezTo>
                      <a:pt x="11843" y="1895"/>
                      <a:pt x="9933" y="0"/>
                      <a:pt x="7593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1" name="Google Shape;2588;p62"/>
              <p:cNvSpPr/>
              <p:nvPr/>
            </p:nvSpPr>
            <p:spPr>
              <a:xfrm>
                <a:off x="2356725" y="2860275"/>
                <a:ext cx="278975" cy="212125"/>
              </a:xfrm>
              <a:custGeom>
                <a:avLst/>
                <a:gdLst/>
                <a:ahLst/>
                <a:cxnLst/>
                <a:rect l="l" t="t" r="r" b="b"/>
                <a:pathLst>
                  <a:path w="11159" h="8485" extrusionOk="0">
                    <a:moveTo>
                      <a:pt x="4235" y="0"/>
                    </a:moveTo>
                    <a:cubicBezTo>
                      <a:pt x="1895" y="0"/>
                      <a:pt x="0" y="1895"/>
                      <a:pt x="0" y="4234"/>
                    </a:cubicBezTo>
                    <a:cubicBezTo>
                      <a:pt x="0" y="6574"/>
                      <a:pt x="1895" y="8484"/>
                      <a:pt x="4235" y="8484"/>
                    </a:cubicBezTo>
                    <a:lnTo>
                      <a:pt x="6925" y="8484"/>
                    </a:lnTo>
                    <a:cubicBezTo>
                      <a:pt x="9264" y="8484"/>
                      <a:pt x="11159" y="6574"/>
                      <a:pt x="11159" y="4234"/>
                    </a:cubicBezTo>
                    <a:cubicBezTo>
                      <a:pt x="11159" y="1895"/>
                      <a:pt x="9264" y="0"/>
                      <a:pt x="6925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2" name="Google Shape;2589;p62"/>
              <p:cNvSpPr/>
              <p:nvPr/>
            </p:nvSpPr>
            <p:spPr>
              <a:xfrm>
                <a:off x="701300" y="2778300"/>
                <a:ext cx="566300" cy="294100"/>
              </a:xfrm>
              <a:custGeom>
                <a:avLst/>
                <a:gdLst/>
                <a:ahLst/>
                <a:cxnLst/>
                <a:rect l="l" t="t" r="r" b="b"/>
                <a:pathLst>
                  <a:path w="22652" h="11764" extrusionOk="0">
                    <a:moveTo>
                      <a:pt x="11334" y="0"/>
                    </a:moveTo>
                    <a:cubicBezTo>
                      <a:pt x="5079" y="0"/>
                      <a:pt x="1" y="5062"/>
                      <a:pt x="1" y="11318"/>
                    </a:cubicBezTo>
                    <a:cubicBezTo>
                      <a:pt x="1" y="11477"/>
                      <a:pt x="1" y="11620"/>
                      <a:pt x="17" y="11763"/>
                    </a:cubicBezTo>
                    <a:lnTo>
                      <a:pt x="22651" y="11763"/>
                    </a:lnTo>
                    <a:cubicBezTo>
                      <a:pt x="22651" y="11620"/>
                      <a:pt x="22651" y="11477"/>
                      <a:pt x="22651" y="11318"/>
                    </a:cubicBezTo>
                    <a:cubicBezTo>
                      <a:pt x="22651" y="5062"/>
                      <a:pt x="17590" y="0"/>
                      <a:pt x="113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3" name="Google Shape;2590;p62"/>
              <p:cNvSpPr/>
              <p:nvPr/>
            </p:nvSpPr>
            <p:spPr>
              <a:xfrm>
                <a:off x="751450" y="2828050"/>
                <a:ext cx="466400" cy="466400"/>
              </a:xfrm>
              <a:custGeom>
                <a:avLst/>
                <a:gdLst/>
                <a:ahLst/>
                <a:cxnLst/>
                <a:rect l="l" t="t" r="r" b="b"/>
                <a:pathLst>
                  <a:path w="18656" h="18656" extrusionOk="0">
                    <a:moveTo>
                      <a:pt x="9328" y="0"/>
                    </a:moveTo>
                    <a:cubicBezTo>
                      <a:pt x="4171" y="0"/>
                      <a:pt x="1" y="4186"/>
                      <a:pt x="1" y="9328"/>
                    </a:cubicBezTo>
                    <a:cubicBezTo>
                      <a:pt x="1" y="14485"/>
                      <a:pt x="4171" y="18655"/>
                      <a:pt x="9328" y="18655"/>
                    </a:cubicBezTo>
                    <a:cubicBezTo>
                      <a:pt x="14485" y="18655"/>
                      <a:pt x="18656" y="14485"/>
                      <a:pt x="18656" y="9328"/>
                    </a:cubicBezTo>
                    <a:cubicBezTo>
                      <a:pt x="18656" y="4186"/>
                      <a:pt x="14485" y="0"/>
                      <a:pt x="9328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4" name="Google Shape;2591;p62"/>
              <p:cNvSpPr/>
              <p:nvPr/>
            </p:nvSpPr>
            <p:spPr>
              <a:xfrm>
                <a:off x="845750" y="2922350"/>
                <a:ext cx="277800" cy="278175"/>
              </a:xfrm>
              <a:custGeom>
                <a:avLst/>
                <a:gdLst/>
                <a:ahLst/>
                <a:cxnLst/>
                <a:rect l="l" t="t" r="r" b="b"/>
                <a:pathLst>
                  <a:path w="11112" h="11127" extrusionOk="0">
                    <a:moveTo>
                      <a:pt x="5556" y="1"/>
                    </a:moveTo>
                    <a:cubicBezTo>
                      <a:pt x="2484" y="1"/>
                      <a:pt x="1" y="2484"/>
                      <a:pt x="1" y="5556"/>
                    </a:cubicBezTo>
                    <a:cubicBezTo>
                      <a:pt x="1" y="8628"/>
                      <a:pt x="2484" y="11127"/>
                      <a:pt x="5556" y="11127"/>
                    </a:cubicBezTo>
                    <a:cubicBezTo>
                      <a:pt x="8628" y="11127"/>
                      <a:pt x="11111" y="8628"/>
                      <a:pt x="11111" y="5556"/>
                    </a:cubicBezTo>
                    <a:cubicBezTo>
                      <a:pt x="11111" y="2484"/>
                      <a:pt x="8628" y="1"/>
                      <a:pt x="555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5" name="Google Shape;2592;p62"/>
              <p:cNvSpPr/>
              <p:nvPr/>
            </p:nvSpPr>
            <p:spPr>
              <a:xfrm>
                <a:off x="1934525" y="2321875"/>
                <a:ext cx="312400" cy="253500"/>
              </a:xfrm>
              <a:custGeom>
                <a:avLst/>
                <a:gdLst/>
                <a:ahLst/>
                <a:cxnLst/>
                <a:rect l="l" t="t" r="r" b="b"/>
                <a:pathLst>
                  <a:path w="12496" h="10140" extrusionOk="0">
                    <a:moveTo>
                      <a:pt x="3184" y="0"/>
                    </a:moveTo>
                    <a:cubicBezTo>
                      <a:pt x="1417" y="0"/>
                      <a:pt x="0" y="1417"/>
                      <a:pt x="0" y="3184"/>
                    </a:cubicBezTo>
                    <a:lnTo>
                      <a:pt x="0" y="6956"/>
                    </a:lnTo>
                    <a:cubicBezTo>
                      <a:pt x="0" y="8707"/>
                      <a:pt x="1417" y="10140"/>
                      <a:pt x="3184" y="10140"/>
                    </a:cubicBezTo>
                    <a:lnTo>
                      <a:pt x="12288" y="10140"/>
                    </a:lnTo>
                    <a:cubicBezTo>
                      <a:pt x="12352" y="10108"/>
                      <a:pt x="12416" y="10108"/>
                      <a:pt x="12495" y="10108"/>
                    </a:cubicBezTo>
                    <a:lnTo>
                      <a:pt x="12495" y="2977"/>
                    </a:lnTo>
                    <a:cubicBezTo>
                      <a:pt x="12495" y="1958"/>
                      <a:pt x="12272" y="939"/>
                      <a:pt x="11843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6" name="Google Shape;2593;p62"/>
              <p:cNvSpPr/>
              <p:nvPr/>
            </p:nvSpPr>
            <p:spPr>
              <a:xfrm>
                <a:off x="1960775" y="2348125"/>
                <a:ext cx="286550" cy="200600"/>
              </a:xfrm>
              <a:custGeom>
                <a:avLst/>
                <a:gdLst/>
                <a:ahLst/>
                <a:cxnLst/>
                <a:rect l="l" t="t" r="r" b="b"/>
                <a:pathLst>
                  <a:path w="11462" h="8024" extrusionOk="0">
                    <a:moveTo>
                      <a:pt x="2134" y="1"/>
                    </a:moveTo>
                    <a:cubicBezTo>
                      <a:pt x="956" y="1"/>
                      <a:pt x="1" y="940"/>
                      <a:pt x="1" y="2118"/>
                    </a:cubicBezTo>
                    <a:lnTo>
                      <a:pt x="1" y="5890"/>
                    </a:lnTo>
                    <a:cubicBezTo>
                      <a:pt x="1" y="7068"/>
                      <a:pt x="956" y="8023"/>
                      <a:pt x="2134" y="8023"/>
                    </a:cubicBezTo>
                    <a:lnTo>
                      <a:pt x="11445" y="8023"/>
                    </a:lnTo>
                    <a:lnTo>
                      <a:pt x="11445" y="1927"/>
                    </a:lnTo>
                    <a:cubicBezTo>
                      <a:pt x="11461" y="1274"/>
                      <a:pt x="11366" y="621"/>
                      <a:pt x="11175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7" name="Google Shape;2594;p62"/>
              <p:cNvSpPr/>
              <p:nvPr/>
            </p:nvSpPr>
            <p:spPr>
              <a:xfrm>
                <a:off x="1971525" y="2349725"/>
                <a:ext cx="276200" cy="199000"/>
              </a:xfrm>
              <a:custGeom>
                <a:avLst/>
                <a:gdLst/>
                <a:ahLst/>
                <a:cxnLst/>
                <a:rect l="l" t="t" r="r" b="b"/>
                <a:pathLst>
                  <a:path w="11048" h="7960" extrusionOk="0">
                    <a:moveTo>
                      <a:pt x="10761" y="0"/>
                    </a:moveTo>
                    <a:lnTo>
                      <a:pt x="0" y="7100"/>
                    </a:lnTo>
                    <a:cubicBezTo>
                      <a:pt x="398" y="7641"/>
                      <a:pt x="1035" y="7959"/>
                      <a:pt x="1704" y="7959"/>
                    </a:cubicBezTo>
                    <a:lnTo>
                      <a:pt x="11015" y="7959"/>
                    </a:lnTo>
                    <a:lnTo>
                      <a:pt x="11047" y="1895"/>
                    </a:lnTo>
                    <a:cubicBezTo>
                      <a:pt x="11047" y="1242"/>
                      <a:pt x="10952" y="605"/>
                      <a:pt x="1076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8" name="Google Shape;2595;p62"/>
              <p:cNvSpPr/>
              <p:nvPr/>
            </p:nvSpPr>
            <p:spPr>
              <a:xfrm>
                <a:off x="1362275" y="2289225"/>
                <a:ext cx="443325" cy="728250"/>
              </a:xfrm>
              <a:custGeom>
                <a:avLst/>
                <a:gdLst/>
                <a:ahLst/>
                <a:cxnLst/>
                <a:rect l="l" t="t" r="r" b="b"/>
                <a:pathLst>
                  <a:path w="17733" h="29130" fill="none" extrusionOk="0">
                    <a:moveTo>
                      <a:pt x="17733" y="25135"/>
                    </a:moveTo>
                    <a:cubicBezTo>
                      <a:pt x="17733" y="27347"/>
                      <a:pt x="16109" y="29130"/>
                      <a:pt x="14088" y="29130"/>
                    </a:cubicBezTo>
                    <a:lnTo>
                      <a:pt x="3646" y="29130"/>
                    </a:lnTo>
                    <a:cubicBezTo>
                      <a:pt x="1640" y="29130"/>
                      <a:pt x="1" y="27347"/>
                      <a:pt x="1" y="25135"/>
                    </a:cubicBezTo>
                    <a:lnTo>
                      <a:pt x="1" y="3996"/>
                    </a:lnTo>
                    <a:cubicBezTo>
                      <a:pt x="1" y="1784"/>
                      <a:pt x="1640" y="1"/>
                      <a:pt x="3646" y="1"/>
                    </a:cubicBezTo>
                    <a:lnTo>
                      <a:pt x="14088" y="1"/>
                    </a:lnTo>
                    <a:cubicBezTo>
                      <a:pt x="16109" y="1"/>
                      <a:pt x="17733" y="1784"/>
                      <a:pt x="17733" y="3996"/>
                    </a:cubicBezTo>
                    <a:close/>
                  </a:path>
                </a:pathLst>
              </a:custGeom>
              <a:noFill/>
              <a:ln w="5175" cap="flat" cmpd="sng">
                <a:solidFill>
                  <a:srgbClr val="273E4A"/>
                </a:solidFill>
                <a:prstDash val="solid"/>
                <a:miter lim="1591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09" name="Google Shape;2596;p62"/>
              <p:cNvSpPr/>
              <p:nvPr/>
            </p:nvSpPr>
            <p:spPr>
              <a:xfrm>
                <a:off x="1790450" y="2778300"/>
                <a:ext cx="566300" cy="294100"/>
              </a:xfrm>
              <a:custGeom>
                <a:avLst/>
                <a:gdLst/>
                <a:ahLst/>
                <a:cxnLst/>
                <a:rect l="l" t="t" r="r" b="b"/>
                <a:pathLst>
                  <a:path w="22652" h="11764" extrusionOk="0">
                    <a:moveTo>
                      <a:pt x="11334" y="0"/>
                    </a:moveTo>
                    <a:cubicBezTo>
                      <a:pt x="5079" y="0"/>
                      <a:pt x="1" y="5062"/>
                      <a:pt x="1" y="11318"/>
                    </a:cubicBezTo>
                    <a:cubicBezTo>
                      <a:pt x="1" y="11477"/>
                      <a:pt x="1" y="11620"/>
                      <a:pt x="17" y="11763"/>
                    </a:cubicBezTo>
                    <a:lnTo>
                      <a:pt x="22636" y="11763"/>
                    </a:lnTo>
                    <a:cubicBezTo>
                      <a:pt x="22636" y="11620"/>
                      <a:pt x="22651" y="11477"/>
                      <a:pt x="22651" y="11318"/>
                    </a:cubicBezTo>
                    <a:cubicBezTo>
                      <a:pt x="22651" y="5062"/>
                      <a:pt x="17574" y="0"/>
                      <a:pt x="113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0" name="Google Shape;2597;p62"/>
              <p:cNvSpPr/>
              <p:nvPr/>
            </p:nvSpPr>
            <p:spPr>
              <a:xfrm>
                <a:off x="1840200" y="2828050"/>
                <a:ext cx="466800" cy="466400"/>
              </a:xfrm>
              <a:custGeom>
                <a:avLst/>
                <a:gdLst/>
                <a:ahLst/>
                <a:cxnLst/>
                <a:rect l="l" t="t" r="r" b="b"/>
                <a:pathLst>
                  <a:path w="18672" h="18656" extrusionOk="0">
                    <a:moveTo>
                      <a:pt x="9344" y="0"/>
                    </a:moveTo>
                    <a:cubicBezTo>
                      <a:pt x="4187" y="0"/>
                      <a:pt x="1" y="4186"/>
                      <a:pt x="1" y="9328"/>
                    </a:cubicBezTo>
                    <a:cubicBezTo>
                      <a:pt x="1" y="14485"/>
                      <a:pt x="4187" y="18655"/>
                      <a:pt x="9344" y="18655"/>
                    </a:cubicBezTo>
                    <a:cubicBezTo>
                      <a:pt x="14486" y="18655"/>
                      <a:pt x="18672" y="14485"/>
                      <a:pt x="18672" y="9328"/>
                    </a:cubicBezTo>
                    <a:cubicBezTo>
                      <a:pt x="18672" y="4186"/>
                      <a:pt x="14486" y="0"/>
                      <a:pt x="9344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1" name="Google Shape;2598;p62"/>
              <p:cNvSpPr/>
              <p:nvPr/>
            </p:nvSpPr>
            <p:spPr>
              <a:xfrm>
                <a:off x="1934525" y="2922350"/>
                <a:ext cx="278175" cy="278175"/>
              </a:xfrm>
              <a:custGeom>
                <a:avLst/>
                <a:gdLst/>
                <a:ahLst/>
                <a:cxnLst/>
                <a:rect l="l" t="t" r="r" b="b"/>
                <a:pathLst>
                  <a:path w="11127" h="11127" extrusionOk="0">
                    <a:moveTo>
                      <a:pt x="5571" y="1"/>
                    </a:moveTo>
                    <a:cubicBezTo>
                      <a:pt x="2499" y="1"/>
                      <a:pt x="0" y="2484"/>
                      <a:pt x="0" y="5556"/>
                    </a:cubicBezTo>
                    <a:cubicBezTo>
                      <a:pt x="0" y="8628"/>
                      <a:pt x="2499" y="11127"/>
                      <a:pt x="5571" y="11127"/>
                    </a:cubicBezTo>
                    <a:cubicBezTo>
                      <a:pt x="8627" y="11127"/>
                      <a:pt x="11126" y="8628"/>
                      <a:pt x="11126" y="5556"/>
                    </a:cubicBezTo>
                    <a:cubicBezTo>
                      <a:pt x="11126" y="2484"/>
                      <a:pt x="8627" y="1"/>
                      <a:pt x="557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2" name="Google Shape;2599;p62"/>
              <p:cNvSpPr/>
              <p:nvPr/>
            </p:nvSpPr>
            <p:spPr>
              <a:xfrm>
                <a:off x="529000" y="2595250"/>
                <a:ext cx="1717925" cy="8775"/>
              </a:xfrm>
              <a:custGeom>
                <a:avLst/>
                <a:gdLst/>
                <a:ahLst/>
                <a:cxnLst/>
                <a:rect l="l" t="t" r="r" b="b"/>
                <a:pathLst>
                  <a:path w="68717" h="351" extrusionOk="0">
                    <a:moveTo>
                      <a:pt x="1" y="0"/>
                    </a:moveTo>
                    <a:lnTo>
                      <a:pt x="1" y="351"/>
                    </a:lnTo>
                    <a:lnTo>
                      <a:pt x="68716" y="351"/>
                    </a:lnTo>
                    <a:lnTo>
                      <a:pt x="68716" y="0"/>
                    </a:lnTo>
                    <a:close/>
                  </a:path>
                </a:pathLst>
              </a:custGeom>
              <a:solidFill>
                <a:srgbClr val="273E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3" name="Google Shape;2600;p62"/>
              <p:cNvSpPr/>
              <p:nvPr/>
            </p:nvSpPr>
            <p:spPr>
              <a:xfrm>
                <a:off x="529000" y="2769550"/>
                <a:ext cx="2054175" cy="8775"/>
              </a:xfrm>
              <a:custGeom>
                <a:avLst/>
                <a:gdLst/>
                <a:ahLst/>
                <a:cxnLst/>
                <a:rect l="l" t="t" r="r" b="b"/>
                <a:pathLst>
                  <a:path w="82167" h="351" extrusionOk="0">
                    <a:moveTo>
                      <a:pt x="1" y="0"/>
                    </a:moveTo>
                    <a:lnTo>
                      <a:pt x="1" y="350"/>
                    </a:lnTo>
                    <a:lnTo>
                      <a:pt x="82167" y="350"/>
                    </a:lnTo>
                    <a:lnTo>
                      <a:pt x="82167" y="0"/>
                    </a:lnTo>
                    <a:close/>
                  </a:path>
                </a:pathLst>
              </a:custGeom>
              <a:solidFill>
                <a:srgbClr val="273E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4" name="Google Shape;2601;p62"/>
              <p:cNvSpPr/>
              <p:nvPr/>
            </p:nvSpPr>
            <p:spPr>
              <a:xfrm>
                <a:off x="2252875" y="2658925"/>
                <a:ext cx="69650" cy="69650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786" extrusionOk="0">
                    <a:moveTo>
                      <a:pt x="1401" y="0"/>
                    </a:moveTo>
                    <a:cubicBezTo>
                      <a:pt x="621" y="0"/>
                      <a:pt x="0" y="621"/>
                      <a:pt x="0" y="1385"/>
                    </a:cubicBezTo>
                    <a:cubicBezTo>
                      <a:pt x="0" y="2165"/>
                      <a:pt x="621" y="2786"/>
                      <a:pt x="1401" y="2786"/>
                    </a:cubicBezTo>
                    <a:cubicBezTo>
                      <a:pt x="2165" y="2786"/>
                      <a:pt x="2786" y="2165"/>
                      <a:pt x="2786" y="1385"/>
                    </a:cubicBezTo>
                    <a:cubicBezTo>
                      <a:pt x="2786" y="621"/>
                      <a:pt x="2165" y="0"/>
                      <a:pt x="1401" y="0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5" name="Google Shape;2602;p62"/>
              <p:cNvSpPr/>
              <p:nvPr/>
            </p:nvSpPr>
            <p:spPr>
              <a:xfrm>
                <a:off x="526625" y="2321875"/>
                <a:ext cx="386400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6" h="10108" extrusionOk="0">
                    <a:moveTo>
                      <a:pt x="3168" y="0"/>
                    </a:moveTo>
                    <a:cubicBezTo>
                      <a:pt x="1417" y="0"/>
                      <a:pt x="0" y="1417"/>
                      <a:pt x="0" y="3168"/>
                    </a:cubicBezTo>
                    <a:lnTo>
                      <a:pt x="0" y="6940"/>
                    </a:lnTo>
                    <a:cubicBezTo>
                      <a:pt x="0" y="8691"/>
                      <a:pt x="1417" y="10108"/>
                      <a:pt x="3168" y="10108"/>
                    </a:cubicBezTo>
                    <a:lnTo>
                      <a:pt x="12288" y="10108"/>
                    </a:lnTo>
                    <a:cubicBezTo>
                      <a:pt x="14039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39" y="0"/>
                      <a:pt x="12288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6" name="Google Shape;2603;p62"/>
              <p:cNvSpPr/>
              <p:nvPr/>
            </p:nvSpPr>
            <p:spPr>
              <a:xfrm>
                <a:off x="552875" y="2347725"/>
                <a:ext cx="333900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56" h="8040" extrusionOk="0">
                    <a:moveTo>
                      <a:pt x="2118" y="1"/>
                    </a:moveTo>
                    <a:cubicBezTo>
                      <a:pt x="940" y="1"/>
                      <a:pt x="1" y="956"/>
                      <a:pt x="1" y="2134"/>
                    </a:cubicBezTo>
                    <a:lnTo>
                      <a:pt x="1" y="5906"/>
                    </a:lnTo>
                    <a:cubicBezTo>
                      <a:pt x="1" y="7084"/>
                      <a:pt x="940" y="8039"/>
                      <a:pt x="2118" y="8039"/>
                    </a:cubicBezTo>
                    <a:lnTo>
                      <a:pt x="11238" y="8039"/>
                    </a:lnTo>
                    <a:cubicBezTo>
                      <a:pt x="12416" y="8039"/>
                      <a:pt x="13355" y="7084"/>
                      <a:pt x="13355" y="5906"/>
                    </a:cubicBezTo>
                    <a:lnTo>
                      <a:pt x="13355" y="2134"/>
                    </a:lnTo>
                    <a:cubicBezTo>
                      <a:pt x="13355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7" name="Google Shape;2604;p62"/>
              <p:cNvSpPr/>
              <p:nvPr/>
            </p:nvSpPr>
            <p:spPr>
              <a:xfrm>
                <a:off x="572375" y="2360875"/>
                <a:ext cx="314400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76" h="7514" extrusionOk="0">
                    <a:moveTo>
                      <a:pt x="11843" y="0"/>
                    </a:moveTo>
                    <a:lnTo>
                      <a:pt x="1" y="7036"/>
                    </a:lnTo>
                    <a:cubicBezTo>
                      <a:pt x="383" y="7338"/>
                      <a:pt x="860" y="7513"/>
                      <a:pt x="1338" y="7513"/>
                    </a:cubicBezTo>
                    <a:lnTo>
                      <a:pt x="10458" y="7513"/>
                    </a:lnTo>
                    <a:cubicBezTo>
                      <a:pt x="11620" y="7513"/>
                      <a:pt x="12575" y="6558"/>
                      <a:pt x="12575" y="5380"/>
                    </a:cubicBezTo>
                    <a:lnTo>
                      <a:pt x="12575" y="1608"/>
                    </a:lnTo>
                    <a:cubicBezTo>
                      <a:pt x="12575" y="987"/>
                      <a:pt x="12305" y="414"/>
                      <a:pt x="1184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8" name="Google Shape;2605;p62"/>
              <p:cNvSpPr/>
              <p:nvPr/>
            </p:nvSpPr>
            <p:spPr>
              <a:xfrm>
                <a:off x="953200" y="2321875"/>
                <a:ext cx="386425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7" h="10108" extrusionOk="0">
                    <a:moveTo>
                      <a:pt x="3168" y="0"/>
                    </a:moveTo>
                    <a:cubicBezTo>
                      <a:pt x="1417" y="0"/>
                      <a:pt x="1" y="1417"/>
                      <a:pt x="1" y="3168"/>
                    </a:cubicBezTo>
                    <a:lnTo>
                      <a:pt x="1" y="6940"/>
                    </a:lnTo>
                    <a:cubicBezTo>
                      <a:pt x="1" y="8691"/>
                      <a:pt x="1417" y="10108"/>
                      <a:pt x="3168" y="10108"/>
                    </a:cubicBezTo>
                    <a:lnTo>
                      <a:pt x="12289" y="10108"/>
                    </a:lnTo>
                    <a:cubicBezTo>
                      <a:pt x="14040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40" y="0"/>
                      <a:pt x="12289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9" name="Google Shape;2606;p62"/>
              <p:cNvSpPr/>
              <p:nvPr/>
            </p:nvSpPr>
            <p:spPr>
              <a:xfrm>
                <a:off x="979475" y="2347725"/>
                <a:ext cx="333875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55" h="8040" extrusionOk="0">
                    <a:moveTo>
                      <a:pt x="2117" y="1"/>
                    </a:moveTo>
                    <a:cubicBezTo>
                      <a:pt x="939" y="1"/>
                      <a:pt x="0" y="956"/>
                      <a:pt x="0" y="2134"/>
                    </a:cubicBezTo>
                    <a:lnTo>
                      <a:pt x="0" y="5906"/>
                    </a:lnTo>
                    <a:cubicBezTo>
                      <a:pt x="0" y="7084"/>
                      <a:pt x="939" y="8039"/>
                      <a:pt x="2117" y="8039"/>
                    </a:cubicBezTo>
                    <a:lnTo>
                      <a:pt x="11238" y="8039"/>
                    </a:lnTo>
                    <a:cubicBezTo>
                      <a:pt x="12416" y="8039"/>
                      <a:pt x="13355" y="7084"/>
                      <a:pt x="13355" y="5906"/>
                    </a:cubicBezTo>
                    <a:lnTo>
                      <a:pt x="13355" y="2134"/>
                    </a:lnTo>
                    <a:cubicBezTo>
                      <a:pt x="13355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0" name="Google Shape;2607;p62"/>
              <p:cNvSpPr/>
              <p:nvPr/>
            </p:nvSpPr>
            <p:spPr>
              <a:xfrm>
                <a:off x="999375" y="2360875"/>
                <a:ext cx="313975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59" h="7514" extrusionOk="0">
                    <a:moveTo>
                      <a:pt x="11827" y="0"/>
                    </a:moveTo>
                    <a:lnTo>
                      <a:pt x="0" y="7036"/>
                    </a:lnTo>
                    <a:cubicBezTo>
                      <a:pt x="366" y="7338"/>
                      <a:pt x="844" y="7513"/>
                      <a:pt x="1321" y="7513"/>
                    </a:cubicBezTo>
                    <a:lnTo>
                      <a:pt x="10442" y="7513"/>
                    </a:lnTo>
                    <a:cubicBezTo>
                      <a:pt x="11604" y="7513"/>
                      <a:pt x="12559" y="6558"/>
                      <a:pt x="12559" y="5380"/>
                    </a:cubicBezTo>
                    <a:lnTo>
                      <a:pt x="12559" y="1608"/>
                    </a:lnTo>
                    <a:cubicBezTo>
                      <a:pt x="12559" y="1003"/>
                      <a:pt x="12288" y="414"/>
                      <a:pt x="1182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1" name="Google Shape;2608;p62"/>
              <p:cNvSpPr/>
              <p:nvPr/>
            </p:nvSpPr>
            <p:spPr>
              <a:xfrm>
                <a:off x="1387750" y="2321875"/>
                <a:ext cx="386425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7" h="10108" extrusionOk="0">
                    <a:moveTo>
                      <a:pt x="3184" y="0"/>
                    </a:moveTo>
                    <a:cubicBezTo>
                      <a:pt x="1417" y="0"/>
                      <a:pt x="1" y="1417"/>
                      <a:pt x="1" y="3168"/>
                    </a:cubicBezTo>
                    <a:lnTo>
                      <a:pt x="1" y="6940"/>
                    </a:lnTo>
                    <a:cubicBezTo>
                      <a:pt x="1" y="8691"/>
                      <a:pt x="1417" y="10108"/>
                      <a:pt x="3184" y="10108"/>
                    </a:cubicBezTo>
                    <a:lnTo>
                      <a:pt x="12289" y="10108"/>
                    </a:lnTo>
                    <a:cubicBezTo>
                      <a:pt x="14040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40" y="0"/>
                      <a:pt x="12289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2" name="Google Shape;2609;p62"/>
              <p:cNvSpPr/>
              <p:nvPr/>
            </p:nvSpPr>
            <p:spPr>
              <a:xfrm>
                <a:off x="1414025" y="2347725"/>
                <a:ext cx="334275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71" h="8040" extrusionOk="0">
                    <a:moveTo>
                      <a:pt x="2133" y="1"/>
                    </a:moveTo>
                    <a:cubicBezTo>
                      <a:pt x="955" y="1"/>
                      <a:pt x="0" y="956"/>
                      <a:pt x="0" y="2134"/>
                    </a:cubicBezTo>
                    <a:lnTo>
                      <a:pt x="0" y="5906"/>
                    </a:lnTo>
                    <a:cubicBezTo>
                      <a:pt x="0" y="7084"/>
                      <a:pt x="955" y="8039"/>
                      <a:pt x="2133" y="8039"/>
                    </a:cubicBezTo>
                    <a:lnTo>
                      <a:pt x="11238" y="8039"/>
                    </a:lnTo>
                    <a:cubicBezTo>
                      <a:pt x="12416" y="8039"/>
                      <a:pt x="13371" y="7084"/>
                      <a:pt x="13371" y="5906"/>
                    </a:cubicBezTo>
                    <a:lnTo>
                      <a:pt x="13371" y="2134"/>
                    </a:lnTo>
                    <a:cubicBezTo>
                      <a:pt x="13371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3" name="Google Shape;2610;p62"/>
              <p:cNvSpPr/>
              <p:nvPr/>
            </p:nvSpPr>
            <p:spPr>
              <a:xfrm>
                <a:off x="1433900" y="2360875"/>
                <a:ext cx="314400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76" h="7514" extrusionOk="0">
                    <a:moveTo>
                      <a:pt x="11828" y="0"/>
                    </a:moveTo>
                    <a:lnTo>
                      <a:pt x="1" y="7036"/>
                    </a:lnTo>
                    <a:cubicBezTo>
                      <a:pt x="367" y="7338"/>
                      <a:pt x="845" y="7513"/>
                      <a:pt x="1338" y="7513"/>
                    </a:cubicBezTo>
                    <a:lnTo>
                      <a:pt x="10443" y="7513"/>
                    </a:lnTo>
                    <a:cubicBezTo>
                      <a:pt x="11621" y="7513"/>
                      <a:pt x="12576" y="6558"/>
                      <a:pt x="12576" y="5380"/>
                    </a:cubicBezTo>
                    <a:lnTo>
                      <a:pt x="12576" y="1608"/>
                    </a:lnTo>
                    <a:cubicBezTo>
                      <a:pt x="12576" y="987"/>
                      <a:pt x="12305" y="414"/>
                      <a:pt x="118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pic>
          <p:nvPicPr>
            <p:cNvPr id="195" name="Picture 19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67226" y="1499585"/>
              <a:ext cx="362661" cy="207524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1016509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7037E-7 L 0.24046 0.0046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14" y="2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9" name="Google Shape;1499;p47"/>
          <p:cNvGrpSpPr/>
          <p:nvPr/>
        </p:nvGrpSpPr>
        <p:grpSpPr>
          <a:xfrm>
            <a:off x="-517003" y="1473200"/>
            <a:ext cx="12258565" cy="807483"/>
            <a:chOff x="-400053" y="1104899"/>
            <a:chExt cx="9216725" cy="605612"/>
          </a:xfrm>
        </p:grpSpPr>
        <p:sp>
          <p:nvSpPr>
            <p:cNvPr id="1501" name="Google Shape;1501;p47"/>
            <p:cNvSpPr/>
            <p:nvPr/>
          </p:nvSpPr>
          <p:spPr>
            <a:xfrm>
              <a:off x="-400053" y="1155572"/>
              <a:ext cx="1164380" cy="554939"/>
            </a:xfrm>
            <a:custGeom>
              <a:avLst/>
              <a:gdLst/>
              <a:ahLst/>
              <a:cxnLst/>
              <a:rect l="l" t="t" r="r" b="b"/>
              <a:pathLst>
                <a:path w="35175" h="16763" extrusionOk="0">
                  <a:moveTo>
                    <a:pt x="16645" y="0"/>
                  </a:moveTo>
                  <a:cubicBezTo>
                    <a:pt x="10796" y="0"/>
                    <a:pt x="6046" y="2866"/>
                    <a:pt x="6046" y="6399"/>
                  </a:cubicBezTo>
                  <a:cubicBezTo>
                    <a:pt x="6046" y="7341"/>
                    <a:pt x="6360" y="8205"/>
                    <a:pt x="6910" y="8951"/>
                  </a:cubicBezTo>
                  <a:cubicBezTo>
                    <a:pt x="2984" y="9304"/>
                    <a:pt x="0" y="10913"/>
                    <a:pt x="40" y="12837"/>
                  </a:cubicBezTo>
                  <a:cubicBezTo>
                    <a:pt x="40" y="14996"/>
                    <a:pt x="3887" y="16763"/>
                    <a:pt x="8676" y="16763"/>
                  </a:cubicBezTo>
                  <a:cubicBezTo>
                    <a:pt x="11660" y="16763"/>
                    <a:pt x="14329" y="16056"/>
                    <a:pt x="15860" y="14996"/>
                  </a:cubicBezTo>
                  <a:cubicBezTo>
                    <a:pt x="18321" y="16018"/>
                    <a:pt x="20964" y="16529"/>
                    <a:pt x="23648" y="16529"/>
                  </a:cubicBezTo>
                  <a:cubicBezTo>
                    <a:pt x="23748" y="16529"/>
                    <a:pt x="23847" y="16528"/>
                    <a:pt x="23947" y="16527"/>
                  </a:cubicBezTo>
                  <a:cubicBezTo>
                    <a:pt x="30149" y="16527"/>
                    <a:pt x="35174" y="14289"/>
                    <a:pt x="35174" y="11502"/>
                  </a:cubicBezTo>
                  <a:cubicBezTo>
                    <a:pt x="35174" y="9225"/>
                    <a:pt x="31837" y="7341"/>
                    <a:pt x="27244" y="6713"/>
                  </a:cubicBezTo>
                  <a:lnTo>
                    <a:pt x="27244" y="6399"/>
                  </a:lnTo>
                  <a:cubicBezTo>
                    <a:pt x="27244" y="2866"/>
                    <a:pt x="22534" y="0"/>
                    <a:pt x="166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02" name="Google Shape;1502;p47"/>
            <p:cNvSpPr/>
            <p:nvPr/>
          </p:nvSpPr>
          <p:spPr>
            <a:xfrm>
              <a:off x="7846224" y="1104899"/>
              <a:ext cx="970448" cy="419657"/>
            </a:xfrm>
            <a:custGeom>
              <a:avLst/>
              <a:gdLst/>
              <a:ahLst/>
              <a:cxnLst/>
              <a:rect l="l" t="t" r="r" b="b"/>
              <a:pathLst>
                <a:path w="26970" h="11662" extrusionOk="0">
                  <a:moveTo>
                    <a:pt x="10639" y="0"/>
                  </a:moveTo>
                  <a:cubicBezTo>
                    <a:pt x="7655" y="0"/>
                    <a:pt x="5221" y="1257"/>
                    <a:pt x="5221" y="2827"/>
                  </a:cubicBezTo>
                  <a:cubicBezTo>
                    <a:pt x="5221" y="2905"/>
                    <a:pt x="5221" y="2945"/>
                    <a:pt x="5221" y="3023"/>
                  </a:cubicBezTo>
                  <a:cubicBezTo>
                    <a:pt x="2199" y="3573"/>
                    <a:pt x="0" y="5222"/>
                    <a:pt x="0" y="7224"/>
                  </a:cubicBezTo>
                  <a:cubicBezTo>
                    <a:pt x="0" y="9697"/>
                    <a:pt x="3259" y="11660"/>
                    <a:pt x="7263" y="11660"/>
                  </a:cubicBezTo>
                  <a:cubicBezTo>
                    <a:pt x="7328" y="11661"/>
                    <a:pt x="7394" y="11662"/>
                    <a:pt x="7460" y="11662"/>
                  </a:cubicBezTo>
                  <a:cubicBezTo>
                    <a:pt x="9354" y="11662"/>
                    <a:pt x="11204" y="11115"/>
                    <a:pt x="12798" y="10129"/>
                  </a:cubicBezTo>
                  <a:cubicBezTo>
                    <a:pt x="14172" y="11031"/>
                    <a:pt x="16527" y="11660"/>
                    <a:pt x="19236" y="11660"/>
                  </a:cubicBezTo>
                  <a:cubicBezTo>
                    <a:pt x="23476" y="11660"/>
                    <a:pt x="26930" y="10089"/>
                    <a:pt x="26930" y="8205"/>
                  </a:cubicBezTo>
                  <a:cubicBezTo>
                    <a:pt x="26969" y="6831"/>
                    <a:pt x="25242" y="5653"/>
                    <a:pt x="22730" y="5104"/>
                  </a:cubicBezTo>
                  <a:cubicBezTo>
                    <a:pt x="22730" y="4986"/>
                    <a:pt x="22769" y="4907"/>
                    <a:pt x="22769" y="4790"/>
                  </a:cubicBezTo>
                  <a:cubicBezTo>
                    <a:pt x="22769" y="3455"/>
                    <a:pt x="20257" y="2395"/>
                    <a:pt x="17155" y="2395"/>
                  </a:cubicBezTo>
                  <a:cubicBezTo>
                    <a:pt x="16763" y="2395"/>
                    <a:pt x="16409" y="2395"/>
                    <a:pt x="16056" y="2434"/>
                  </a:cubicBezTo>
                  <a:cubicBezTo>
                    <a:pt x="15664" y="1060"/>
                    <a:pt x="13426" y="0"/>
                    <a:pt x="1063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508" name="Google Shape;1508;p47"/>
          <p:cNvSpPr/>
          <p:nvPr/>
        </p:nvSpPr>
        <p:spPr>
          <a:xfrm>
            <a:off x="-2116526" y="6683547"/>
            <a:ext cx="59857" cy="9028"/>
          </a:xfrm>
          <a:custGeom>
            <a:avLst/>
            <a:gdLst/>
            <a:ahLst/>
            <a:cxnLst/>
            <a:rect l="l" t="t" r="r" b="b"/>
            <a:pathLst>
              <a:path w="2592" h="390" extrusionOk="0">
                <a:moveTo>
                  <a:pt x="2591" y="195"/>
                </a:moveTo>
                <a:cubicBezTo>
                  <a:pt x="2591" y="292"/>
                  <a:pt x="2009" y="389"/>
                  <a:pt x="1296" y="389"/>
                </a:cubicBezTo>
                <a:cubicBezTo>
                  <a:pt x="584" y="389"/>
                  <a:pt x="1" y="292"/>
                  <a:pt x="1" y="195"/>
                </a:cubicBezTo>
                <a:cubicBezTo>
                  <a:pt x="1" y="66"/>
                  <a:pt x="584" y="1"/>
                  <a:pt x="1296" y="1"/>
                </a:cubicBezTo>
                <a:cubicBezTo>
                  <a:pt x="2009" y="1"/>
                  <a:pt x="2591" y="66"/>
                  <a:pt x="2591" y="195"/>
                </a:cubicBezTo>
                <a:close/>
              </a:path>
            </a:pathLst>
          </a:custGeom>
          <a:solidFill>
            <a:srgbClr val="C1C1C1"/>
          </a:solidFill>
          <a:ln>
            <a:noFill/>
          </a:ln>
        </p:spPr>
        <p:txBody>
          <a:bodyPr spcFirstLastPara="1" wrap="square" lIns="121705" tIns="121705" rIns="121705" bIns="12170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9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09" name="Google Shape;1509;p47"/>
          <p:cNvSpPr/>
          <p:nvPr/>
        </p:nvSpPr>
        <p:spPr>
          <a:xfrm>
            <a:off x="-1536228" y="6679797"/>
            <a:ext cx="51636" cy="7524"/>
          </a:xfrm>
          <a:custGeom>
            <a:avLst/>
            <a:gdLst/>
            <a:ahLst/>
            <a:cxnLst/>
            <a:rect l="l" t="t" r="r" b="b"/>
            <a:pathLst>
              <a:path w="2236" h="325" extrusionOk="0">
                <a:moveTo>
                  <a:pt x="2235" y="163"/>
                </a:moveTo>
                <a:cubicBezTo>
                  <a:pt x="2235" y="228"/>
                  <a:pt x="1750" y="325"/>
                  <a:pt x="1134" y="325"/>
                </a:cubicBezTo>
                <a:cubicBezTo>
                  <a:pt x="519" y="325"/>
                  <a:pt x="1" y="228"/>
                  <a:pt x="1" y="163"/>
                </a:cubicBezTo>
                <a:cubicBezTo>
                  <a:pt x="1" y="66"/>
                  <a:pt x="519" y="1"/>
                  <a:pt x="1134" y="1"/>
                </a:cubicBezTo>
                <a:cubicBezTo>
                  <a:pt x="1750" y="1"/>
                  <a:pt x="2235" y="66"/>
                  <a:pt x="2235" y="163"/>
                </a:cubicBezTo>
                <a:close/>
              </a:path>
            </a:pathLst>
          </a:custGeom>
          <a:solidFill>
            <a:srgbClr val="C1C1C1"/>
          </a:solidFill>
          <a:ln>
            <a:noFill/>
          </a:ln>
        </p:spPr>
        <p:txBody>
          <a:bodyPr spcFirstLastPara="1" wrap="square" lIns="121705" tIns="121705" rIns="121705" bIns="12170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9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3666" y="3193419"/>
            <a:ext cx="4892911" cy="3656977"/>
            <a:chOff x="78142" y="2112347"/>
            <a:chExt cx="4079978" cy="3136717"/>
          </a:xfrm>
        </p:grpSpPr>
        <p:sp>
          <p:nvSpPr>
            <p:cNvPr id="1511" name="Google Shape;1511;p47"/>
            <p:cNvSpPr/>
            <p:nvPr/>
          </p:nvSpPr>
          <p:spPr>
            <a:xfrm>
              <a:off x="2032585" y="3796957"/>
              <a:ext cx="2125535" cy="1452107"/>
            </a:xfrm>
            <a:prstGeom prst="trapezoid">
              <a:avLst>
                <a:gd name="adj" fmla="val 34293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3" name="Google Shape;1523;p47"/>
            <p:cNvSpPr/>
            <p:nvPr/>
          </p:nvSpPr>
          <p:spPr>
            <a:xfrm>
              <a:off x="778765" y="3092383"/>
              <a:ext cx="840091" cy="253224"/>
            </a:xfrm>
            <a:custGeom>
              <a:avLst/>
              <a:gdLst/>
              <a:ahLst/>
              <a:cxnLst/>
              <a:rect l="l" t="t" r="r" b="b"/>
              <a:pathLst>
                <a:path w="47604" h="14349" extrusionOk="0">
                  <a:moveTo>
                    <a:pt x="25306" y="1"/>
                  </a:moveTo>
                  <a:cubicBezTo>
                    <a:pt x="23377" y="1"/>
                    <a:pt x="21385" y="1632"/>
                    <a:pt x="21082" y="4407"/>
                  </a:cubicBezTo>
                  <a:lnTo>
                    <a:pt x="19981" y="3663"/>
                  </a:lnTo>
                  <a:cubicBezTo>
                    <a:pt x="19819" y="4181"/>
                    <a:pt x="19754" y="4764"/>
                    <a:pt x="19819" y="5347"/>
                  </a:cubicBezTo>
                  <a:cubicBezTo>
                    <a:pt x="19134" y="4325"/>
                    <a:pt x="18188" y="3842"/>
                    <a:pt x="17275" y="3842"/>
                  </a:cubicBezTo>
                  <a:cubicBezTo>
                    <a:pt x="16075" y="3842"/>
                    <a:pt x="14931" y="4676"/>
                    <a:pt x="14508" y="6221"/>
                  </a:cubicBezTo>
                  <a:cubicBezTo>
                    <a:pt x="14347" y="6196"/>
                    <a:pt x="14197" y="6183"/>
                    <a:pt x="14058" y="6183"/>
                  </a:cubicBezTo>
                  <a:cubicBezTo>
                    <a:pt x="12937" y="6183"/>
                    <a:pt x="12504" y="6986"/>
                    <a:pt x="12533" y="8455"/>
                  </a:cubicBezTo>
                  <a:cubicBezTo>
                    <a:pt x="11833" y="7703"/>
                    <a:pt x="11080" y="7354"/>
                    <a:pt x="10411" y="7354"/>
                  </a:cubicBezTo>
                  <a:cubicBezTo>
                    <a:pt x="9439" y="7354"/>
                    <a:pt x="8645" y="8090"/>
                    <a:pt x="8453" y="9394"/>
                  </a:cubicBezTo>
                  <a:cubicBezTo>
                    <a:pt x="7635" y="8817"/>
                    <a:pt x="6695" y="8561"/>
                    <a:pt x="5744" y="8561"/>
                  </a:cubicBezTo>
                  <a:cubicBezTo>
                    <a:pt x="3230" y="8561"/>
                    <a:pt x="635" y="10348"/>
                    <a:pt x="1" y="12697"/>
                  </a:cubicBezTo>
                  <a:lnTo>
                    <a:pt x="15448" y="14349"/>
                  </a:lnTo>
                  <a:cubicBezTo>
                    <a:pt x="25778" y="12600"/>
                    <a:pt x="37857" y="12665"/>
                    <a:pt x="47604" y="8909"/>
                  </a:cubicBezTo>
                  <a:cubicBezTo>
                    <a:pt x="47208" y="7452"/>
                    <a:pt x="45851" y="6063"/>
                    <a:pt x="44630" y="6063"/>
                  </a:cubicBezTo>
                  <a:cubicBezTo>
                    <a:pt x="43950" y="6063"/>
                    <a:pt x="43313" y="6493"/>
                    <a:pt x="42908" y="7581"/>
                  </a:cubicBezTo>
                  <a:cubicBezTo>
                    <a:pt x="42653" y="6095"/>
                    <a:pt x="41682" y="4011"/>
                    <a:pt x="40556" y="4011"/>
                  </a:cubicBezTo>
                  <a:cubicBezTo>
                    <a:pt x="40112" y="4011"/>
                    <a:pt x="39643" y="4336"/>
                    <a:pt x="39184" y="5152"/>
                  </a:cubicBezTo>
                  <a:cubicBezTo>
                    <a:pt x="38850" y="3981"/>
                    <a:pt x="37981" y="3365"/>
                    <a:pt x="37045" y="3365"/>
                  </a:cubicBezTo>
                  <a:cubicBezTo>
                    <a:pt x="36351" y="3365"/>
                    <a:pt x="35619" y="3704"/>
                    <a:pt x="35039" y="4407"/>
                  </a:cubicBezTo>
                  <a:cubicBezTo>
                    <a:pt x="34358" y="3065"/>
                    <a:pt x="32598" y="1722"/>
                    <a:pt x="31102" y="1722"/>
                  </a:cubicBezTo>
                  <a:cubicBezTo>
                    <a:pt x="30180" y="1722"/>
                    <a:pt x="29359" y="2232"/>
                    <a:pt x="28951" y="3565"/>
                  </a:cubicBezTo>
                  <a:cubicBezTo>
                    <a:pt x="28426" y="1099"/>
                    <a:pt x="26888" y="1"/>
                    <a:pt x="25306" y="1"/>
                  </a:cubicBezTo>
                  <a:close/>
                </a:path>
              </a:pathLst>
            </a:custGeom>
            <a:solidFill>
              <a:srgbClr val="88AD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4" name="Google Shape;1524;p47"/>
            <p:cNvSpPr/>
            <p:nvPr/>
          </p:nvSpPr>
          <p:spPr>
            <a:xfrm>
              <a:off x="78142" y="3078614"/>
              <a:ext cx="3571748" cy="1355557"/>
            </a:xfrm>
            <a:custGeom>
              <a:avLst/>
              <a:gdLst/>
              <a:ahLst/>
              <a:cxnLst/>
              <a:rect l="l" t="t" r="r" b="b"/>
              <a:pathLst>
                <a:path w="202394" h="76813" extrusionOk="0">
                  <a:moveTo>
                    <a:pt x="0" y="76813"/>
                  </a:moveTo>
                  <a:cubicBezTo>
                    <a:pt x="12144" y="73574"/>
                    <a:pt x="202394" y="76230"/>
                    <a:pt x="202394" y="75776"/>
                  </a:cubicBezTo>
                  <a:lnTo>
                    <a:pt x="202394" y="13892"/>
                  </a:lnTo>
                  <a:cubicBezTo>
                    <a:pt x="170464" y="3400"/>
                    <a:pt x="137466" y="0"/>
                    <a:pt x="104338" y="1295"/>
                  </a:cubicBezTo>
                  <a:cubicBezTo>
                    <a:pt x="74740" y="2332"/>
                    <a:pt x="45434" y="7383"/>
                    <a:pt x="17196" y="16256"/>
                  </a:cubicBezTo>
                  <a:cubicBezTo>
                    <a:pt x="10428" y="18426"/>
                    <a:pt x="8582" y="18620"/>
                    <a:pt x="0" y="2198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5" name="Google Shape;1525;p47"/>
            <p:cNvSpPr/>
            <p:nvPr/>
          </p:nvSpPr>
          <p:spPr>
            <a:xfrm>
              <a:off x="78142" y="3199100"/>
              <a:ext cx="3572330" cy="1505296"/>
            </a:xfrm>
            <a:custGeom>
              <a:avLst/>
              <a:gdLst/>
              <a:ahLst/>
              <a:cxnLst/>
              <a:rect l="l" t="t" r="r" b="b"/>
              <a:pathLst>
                <a:path w="202427" h="85298" extrusionOk="0">
                  <a:moveTo>
                    <a:pt x="0" y="195"/>
                  </a:moveTo>
                  <a:lnTo>
                    <a:pt x="0" y="85298"/>
                  </a:lnTo>
                  <a:lnTo>
                    <a:pt x="202394" y="85298"/>
                  </a:lnTo>
                  <a:cubicBezTo>
                    <a:pt x="202394" y="85298"/>
                    <a:pt x="202426" y="36205"/>
                    <a:pt x="202394" y="36205"/>
                  </a:cubicBezTo>
                  <a:cubicBezTo>
                    <a:pt x="177815" y="36205"/>
                    <a:pt x="129111" y="29599"/>
                    <a:pt x="125873" y="29016"/>
                  </a:cubicBezTo>
                  <a:cubicBezTo>
                    <a:pt x="89604" y="22313"/>
                    <a:pt x="75291" y="18783"/>
                    <a:pt x="39216" y="9489"/>
                  </a:cubicBezTo>
                  <a:cubicBezTo>
                    <a:pt x="29048" y="6866"/>
                    <a:pt x="24320" y="6186"/>
                    <a:pt x="14152" y="3628"/>
                  </a:cubicBezTo>
                  <a:cubicBezTo>
                    <a:pt x="11237" y="2915"/>
                    <a:pt x="2980" y="1"/>
                    <a:pt x="0" y="19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6" name="Google Shape;1526;p47"/>
            <p:cNvSpPr/>
            <p:nvPr/>
          </p:nvSpPr>
          <p:spPr>
            <a:xfrm>
              <a:off x="78142" y="3829060"/>
              <a:ext cx="3571748" cy="1417870"/>
            </a:xfrm>
            <a:custGeom>
              <a:avLst/>
              <a:gdLst/>
              <a:ahLst/>
              <a:cxnLst/>
              <a:rect l="l" t="t" r="r" b="b"/>
              <a:pathLst>
                <a:path w="202394" h="80344" extrusionOk="0">
                  <a:moveTo>
                    <a:pt x="0" y="1"/>
                  </a:moveTo>
                  <a:lnTo>
                    <a:pt x="202394" y="1"/>
                  </a:lnTo>
                  <a:lnTo>
                    <a:pt x="202394" y="80343"/>
                  </a:lnTo>
                  <a:lnTo>
                    <a:pt x="0" y="8034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7" name="Google Shape;1527;p47"/>
            <p:cNvSpPr/>
            <p:nvPr/>
          </p:nvSpPr>
          <p:spPr>
            <a:xfrm>
              <a:off x="825055" y="3829060"/>
              <a:ext cx="2824835" cy="1417870"/>
            </a:xfrm>
            <a:custGeom>
              <a:avLst/>
              <a:gdLst/>
              <a:ahLst/>
              <a:cxnLst/>
              <a:rect l="l" t="t" r="r" b="b"/>
              <a:pathLst>
                <a:path w="160070" h="80344" extrusionOk="0">
                  <a:moveTo>
                    <a:pt x="160070" y="80343"/>
                  </a:moveTo>
                  <a:lnTo>
                    <a:pt x="160070" y="1"/>
                  </a:lnTo>
                  <a:lnTo>
                    <a:pt x="69041" y="1"/>
                  </a:lnTo>
                  <a:cubicBezTo>
                    <a:pt x="69041" y="1"/>
                    <a:pt x="1296" y="78497"/>
                    <a:pt x="1" y="8018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8" name="Google Shape;1528;p47"/>
            <p:cNvSpPr/>
            <p:nvPr/>
          </p:nvSpPr>
          <p:spPr>
            <a:xfrm>
              <a:off x="902774" y="3829060"/>
              <a:ext cx="2747115" cy="1417870"/>
            </a:xfrm>
            <a:custGeom>
              <a:avLst/>
              <a:gdLst/>
              <a:ahLst/>
              <a:cxnLst/>
              <a:rect l="l" t="t" r="r" b="b"/>
              <a:pathLst>
                <a:path w="155666" h="80344" extrusionOk="0">
                  <a:moveTo>
                    <a:pt x="155666" y="80343"/>
                  </a:moveTo>
                  <a:lnTo>
                    <a:pt x="155666" y="1"/>
                  </a:lnTo>
                  <a:lnTo>
                    <a:pt x="67131" y="1"/>
                  </a:lnTo>
                  <a:cubicBezTo>
                    <a:pt x="67131" y="1"/>
                    <a:pt x="1264" y="78497"/>
                    <a:pt x="1" y="8018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9" name="Google Shape;1529;p47"/>
            <p:cNvSpPr/>
            <p:nvPr/>
          </p:nvSpPr>
          <p:spPr>
            <a:xfrm>
              <a:off x="2618358" y="3830790"/>
              <a:ext cx="266901" cy="1416141"/>
            </a:xfrm>
            <a:custGeom>
              <a:avLst/>
              <a:gdLst/>
              <a:ahLst/>
              <a:cxnLst/>
              <a:rect l="l" t="t" r="r" b="b"/>
              <a:pathLst>
                <a:path w="15124" h="80246" extrusionOk="0">
                  <a:moveTo>
                    <a:pt x="10687" y="0"/>
                  </a:moveTo>
                  <a:lnTo>
                    <a:pt x="1" y="80245"/>
                  </a:lnTo>
                  <a:lnTo>
                    <a:pt x="5344" y="80245"/>
                  </a:lnTo>
                  <a:lnTo>
                    <a:pt x="151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1" name="Google Shape;1531;p47"/>
            <p:cNvSpPr/>
            <p:nvPr/>
          </p:nvSpPr>
          <p:spPr>
            <a:xfrm>
              <a:off x="2831522" y="5079456"/>
              <a:ext cx="34871" cy="16589"/>
            </a:xfrm>
            <a:custGeom>
              <a:avLst/>
              <a:gdLst/>
              <a:ahLst/>
              <a:cxnLst/>
              <a:rect l="l" t="t" r="r" b="b"/>
              <a:pathLst>
                <a:path w="1976" h="940" extrusionOk="0">
                  <a:moveTo>
                    <a:pt x="1976" y="454"/>
                  </a:moveTo>
                  <a:cubicBezTo>
                    <a:pt x="1976" y="713"/>
                    <a:pt x="1522" y="940"/>
                    <a:pt x="1004" y="940"/>
                  </a:cubicBezTo>
                  <a:cubicBezTo>
                    <a:pt x="454" y="940"/>
                    <a:pt x="0" y="713"/>
                    <a:pt x="0" y="454"/>
                  </a:cubicBezTo>
                  <a:cubicBezTo>
                    <a:pt x="0" y="228"/>
                    <a:pt x="454" y="1"/>
                    <a:pt x="1004" y="1"/>
                  </a:cubicBezTo>
                  <a:cubicBezTo>
                    <a:pt x="1522" y="1"/>
                    <a:pt x="1976" y="228"/>
                    <a:pt x="1976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2" name="Google Shape;1532;p47"/>
            <p:cNvSpPr/>
            <p:nvPr/>
          </p:nvSpPr>
          <p:spPr>
            <a:xfrm>
              <a:off x="3458997" y="4957159"/>
              <a:ext cx="71455" cy="17736"/>
            </a:xfrm>
            <a:custGeom>
              <a:avLst/>
              <a:gdLst/>
              <a:ahLst/>
              <a:cxnLst/>
              <a:rect l="l" t="t" r="r" b="b"/>
              <a:pathLst>
                <a:path w="4049" h="1005" extrusionOk="0">
                  <a:moveTo>
                    <a:pt x="4049" y="487"/>
                  </a:moveTo>
                  <a:cubicBezTo>
                    <a:pt x="4049" y="778"/>
                    <a:pt x="3142" y="1005"/>
                    <a:pt x="2041" y="1005"/>
                  </a:cubicBezTo>
                  <a:cubicBezTo>
                    <a:pt x="908" y="1005"/>
                    <a:pt x="1" y="778"/>
                    <a:pt x="1" y="487"/>
                  </a:cubicBezTo>
                  <a:cubicBezTo>
                    <a:pt x="1" y="195"/>
                    <a:pt x="908" y="1"/>
                    <a:pt x="2041" y="1"/>
                  </a:cubicBezTo>
                  <a:cubicBezTo>
                    <a:pt x="3142" y="1"/>
                    <a:pt x="4049" y="195"/>
                    <a:pt x="4049" y="487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5" name="Google Shape;1545;p47"/>
            <p:cNvSpPr/>
            <p:nvPr/>
          </p:nvSpPr>
          <p:spPr>
            <a:xfrm>
              <a:off x="2029161" y="4961165"/>
              <a:ext cx="26877" cy="9741"/>
            </a:xfrm>
            <a:custGeom>
              <a:avLst/>
              <a:gdLst/>
              <a:ahLst/>
              <a:cxnLst/>
              <a:rect l="l" t="t" r="r" b="b"/>
              <a:pathLst>
                <a:path w="1523" h="552" extrusionOk="0">
                  <a:moveTo>
                    <a:pt x="1523" y="260"/>
                  </a:moveTo>
                  <a:cubicBezTo>
                    <a:pt x="1523" y="422"/>
                    <a:pt x="1167" y="551"/>
                    <a:pt x="746" y="551"/>
                  </a:cubicBezTo>
                  <a:cubicBezTo>
                    <a:pt x="357" y="551"/>
                    <a:pt x="1" y="422"/>
                    <a:pt x="1" y="260"/>
                  </a:cubicBezTo>
                  <a:cubicBezTo>
                    <a:pt x="1" y="98"/>
                    <a:pt x="357" y="1"/>
                    <a:pt x="746" y="1"/>
                  </a:cubicBezTo>
                  <a:cubicBezTo>
                    <a:pt x="1167" y="1"/>
                    <a:pt x="1523" y="98"/>
                    <a:pt x="1523" y="26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9" name="Google Shape;1549;p47"/>
            <p:cNvSpPr/>
            <p:nvPr/>
          </p:nvSpPr>
          <p:spPr>
            <a:xfrm>
              <a:off x="2444054" y="4981742"/>
              <a:ext cx="46307" cy="20595"/>
            </a:xfrm>
            <a:custGeom>
              <a:avLst/>
              <a:gdLst/>
              <a:ahLst/>
              <a:cxnLst/>
              <a:rect l="l" t="t" r="r" b="b"/>
              <a:pathLst>
                <a:path w="2624" h="1167" extrusionOk="0">
                  <a:moveTo>
                    <a:pt x="2624" y="583"/>
                  </a:moveTo>
                  <a:cubicBezTo>
                    <a:pt x="2624" y="907"/>
                    <a:pt x="2041" y="1166"/>
                    <a:pt x="1296" y="1166"/>
                  </a:cubicBezTo>
                  <a:cubicBezTo>
                    <a:pt x="584" y="1166"/>
                    <a:pt x="1" y="907"/>
                    <a:pt x="1" y="583"/>
                  </a:cubicBezTo>
                  <a:cubicBezTo>
                    <a:pt x="1" y="259"/>
                    <a:pt x="584" y="0"/>
                    <a:pt x="1296" y="0"/>
                  </a:cubicBezTo>
                  <a:cubicBezTo>
                    <a:pt x="2041" y="0"/>
                    <a:pt x="2624" y="259"/>
                    <a:pt x="2624" y="583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0" name="Google Shape;1550;p47"/>
            <p:cNvSpPr/>
            <p:nvPr/>
          </p:nvSpPr>
          <p:spPr>
            <a:xfrm>
              <a:off x="3312699" y="5088033"/>
              <a:ext cx="33177" cy="9741"/>
            </a:xfrm>
            <a:custGeom>
              <a:avLst/>
              <a:gdLst/>
              <a:ahLst/>
              <a:cxnLst/>
              <a:rect l="l" t="t" r="r" b="b"/>
              <a:pathLst>
                <a:path w="1880" h="552" extrusionOk="0">
                  <a:moveTo>
                    <a:pt x="1879" y="260"/>
                  </a:moveTo>
                  <a:cubicBezTo>
                    <a:pt x="1879" y="422"/>
                    <a:pt x="1458" y="551"/>
                    <a:pt x="940" y="551"/>
                  </a:cubicBezTo>
                  <a:cubicBezTo>
                    <a:pt x="422" y="551"/>
                    <a:pt x="1" y="422"/>
                    <a:pt x="1" y="260"/>
                  </a:cubicBezTo>
                  <a:cubicBezTo>
                    <a:pt x="1" y="98"/>
                    <a:pt x="422" y="1"/>
                    <a:pt x="940" y="1"/>
                  </a:cubicBezTo>
                  <a:cubicBezTo>
                    <a:pt x="1458" y="1"/>
                    <a:pt x="1879" y="98"/>
                    <a:pt x="1879" y="26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1" name="Google Shape;1551;p47"/>
            <p:cNvSpPr/>
            <p:nvPr/>
          </p:nvSpPr>
          <p:spPr>
            <a:xfrm>
              <a:off x="3225273" y="5097174"/>
              <a:ext cx="62296" cy="26312"/>
            </a:xfrm>
            <a:custGeom>
              <a:avLst/>
              <a:gdLst/>
              <a:ahLst/>
              <a:cxnLst/>
              <a:rect l="l" t="t" r="r" b="b"/>
              <a:pathLst>
                <a:path w="3530" h="1491" extrusionOk="0">
                  <a:moveTo>
                    <a:pt x="3530" y="746"/>
                  </a:moveTo>
                  <a:cubicBezTo>
                    <a:pt x="3530" y="1166"/>
                    <a:pt x="2720" y="1490"/>
                    <a:pt x="1781" y="1490"/>
                  </a:cubicBezTo>
                  <a:cubicBezTo>
                    <a:pt x="810" y="1490"/>
                    <a:pt x="0" y="1166"/>
                    <a:pt x="0" y="746"/>
                  </a:cubicBezTo>
                  <a:cubicBezTo>
                    <a:pt x="0" y="357"/>
                    <a:pt x="810" y="1"/>
                    <a:pt x="1781" y="1"/>
                  </a:cubicBezTo>
                  <a:cubicBezTo>
                    <a:pt x="2720" y="1"/>
                    <a:pt x="3530" y="357"/>
                    <a:pt x="3530" y="746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2" name="Google Shape;1552;p47"/>
            <p:cNvSpPr/>
            <p:nvPr/>
          </p:nvSpPr>
          <p:spPr>
            <a:xfrm>
              <a:off x="3300699" y="5136034"/>
              <a:ext cx="22306" cy="6883"/>
            </a:xfrm>
            <a:custGeom>
              <a:avLst/>
              <a:gdLst/>
              <a:ahLst/>
              <a:cxnLst/>
              <a:rect l="l" t="t" r="r" b="b"/>
              <a:pathLst>
                <a:path w="1264" h="390" extrusionOk="0">
                  <a:moveTo>
                    <a:pt x="1264" y="195"/>
                  </a:moveTo>
                  <a:cubicBezTo>
                    <a:pt x="1264" y="292"/>
                    <a:pt x="972" y="389"/>
                    <a:pt x="616" y="389"/>
                  </a:cubicBezTo>
                  <a:cubicBezTo>
                    <a:pt x="292" y="389"/>
                    <a:pt x="1" y="292"/>
                    <a:pt x="1" y="195"/>
                  </a:cubicBezTo>
                  <a:cubicBezTo>
                    <a:pt x="1" y="98"/>
                    <a:pt x="292" y="1"/>
                    <a:pt x="616" y="1"/>
                  </a:cubicBezTo>
                  <a:cubicBezTo>
                    <a:pt x="972" y="1"/>
                    <a:pt x="1264" y="98"/>
                    <a:pt x="1264" y="19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3" name="Google Shape;1553;p47"/>
            <p:cNvSpPr/>
            <p:nvPr/>
          </p:nvSpPr>
          <p:spPr>
            <a:xfrm>
              <a:off x="3117253" y="5088033"/>
              <a:ext cx="26312" cy="9741"/>
            </a:xfrm>
            <a:custGeom>
              <a:avLst/>
              <a:gdLst/>
              <a:ahLst/>
              <a:cxnLst/>
              <a:rect l="l" t="t" r="r" b="b"/>
              <a:pathLst>
                <a:path w="1491" h="552" extrusionOk="0">
                  <a:moveTo>
                    <a:pt x="1490" y="260"/>
                  </a:moveTo>
                  <a:cubicBezTo>
                    <a:pt x="1490" y="422"/>
                    <a:pt x="1167" y="551"/>
                    <a:pt x="746" y="551"/>
                  </a:cubicBezTo>
                  <a:cubicBezTo>
                    <a:pt x="325" y="551"/>
                    <a:pt x="1" y="422"/>
                    <a:pt x="1" y="260"/>
                  </a:cubicBezTo>
                  <a:cubicBezTo>
                    <a:pt x="1" y="98"/>
                    <a:pt x="325" y="1"/>
                    <a:pt x="746" y="1"/>
                  </a:cubicBezTo>
                  <a:cubicBezTo>
                    <a:pt x="1167" y="1"/>
                    <a:pt x="1490" y="98"/>
                    <a:pt x="1490" y="26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8" name="Google Shape;1558;p47"/>
            <p:cNvSpPr/>
            <p:nvPr/>
          </p:nvSpPr>
          <p:spPr>
            <a:xfrm>
              <a:off x="1235959" y="5173182"/>
              <a:ext cx="29154" cy="4588"/>
            </a:xfrm>
            <a:custGeom>
              <a:avLst/>
              <a:gdLst/>
              <a:ahLst/>
              <a:cxnLst/>
              <a:rect l="l" t="t" r="r" b="b"/>
              <a:pathLst>
                <a:path w="1652" h="260" extrusionOk="0">
                  <a:moveTo>
                    <a:pt x="1652" y="130"/>
                  </a:moveTo>
                  <a:cubicBezTo>
                    <a:pt x="1652" y="195"/>
                    <a:pt x="1296" y="260"/>
                    <a:pt x="842" y="260"/>
                  </a:cubicBezTo>
                  <a:cubicBezTo>
                    <a:pt x="389" y="260"/>
                    <a:pt x="0" y="195"/>
                    <a:pt x="0" y="130"/>
                  </a:cubicBezTo>
                  <a:cubicBezTo>
                    <a:pt x="0" y="65"/>
                    <a:pt x="389" y="1"/>
                    <a:pt x="842" y="1"/>
                  </a:cubicBezTo>
                  <a:cubicBezTo>
                    <a:pt x="1296" y="1"/>
                    <a:pt x="1652" y="65"/>
                    <a:pt x="1652" y="13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4" name="Google Shape;1574;p47"/>
            <p:cNvSpPr/>
            <p:nvPr/>
          </p:nvSpPr>
          <p:spPr>
            <a:xfrm>
              <a:off x="513612" y="2443802"/>
              <a:ext cx="332620" cy="129744"/>
            </a:xfrm>
            <a:custGeom>
              <a:avLst/>
              <a:gdLst/>
              <a:ahLst/>
              <a:cxnLst/>
              <a:rect l="l" t="t" r="r" b="b"/>
              <a:pathLst>
                <a:path w="18848" h="7352" extrusionOk="0">
                  <a:moveTo>
                    <a:pt x="18782" y="7352"/>
                  </a:moveTo>
                  <a:cubicBezTo>
                    <a:pt x="18847" y="6186"/>
                    <a:pt x="17584" y="5959"/>
                    <a:pt x="16677" y="5927"/>
                  </a:cubicBezTo>
                  <a:lnTo>
                    <a:pt x="16677" y="5927"/>
                  </a:lnTo>
                  <a:cubicBezTo>
                    <a:pt x="16807" y="4988"/>
                    <a:pt x="16969" y="4210"/>
                    <a:pt x="16645" y="3239"/>
                  </a:cubicBezTo>
                  <a:cubicBezTo>
                    <a:pt x="16256" y="1911"/>
                    <a:pt x="15253" y="843"/>
                    <a:pt x="13925" y="389"/>
                  </a:cubicBezTo>
                  <a:cubicBezTo>
                    <a:pt x="12759" y="1"/>
                    <a:pt x="11496" y="195"/>
                    <a:pt x="10460" y="843"/>
                  </a:cubicBezTo>
                  <a:cubicBezTo>
                    <a:pt x="9229" y="1717"/>
                    <a:pt x="9326" y="2883"/>
                    <a:pt x="8906" y="4113"/>
                  </a:cubicBezTo>
                  <a:cubicBezTo>
                    <a:pt x="8873" y="3304"/>
                    <a:pt x="7643" y="3174"/>
                    <a:pt x="7027" y="3466"/>
                  </a:cubicBezTo>
                  <a:cubicBezTo>
                    <a:pt x="6153" y="3854"/>
                    <a:pt x="5862" y="4534"/>
                    <a:pt x="5764" y="5344"/>
                  </a:cubicBezTo>
                  <a:cubicBezTo>
                    <a:pt x="5117" y="4858"/>
                    <a:pt x="4501" y="5312"/>
                    <a:pt x="4404" y="6056"/>
                  </a:cubicBezTo>
                  <a:cubicBezTo>
                    <a:pt x="3659" y="5538"/>
                    <a:pt x="2720" y="5409"/>
                    <a:pt x="1846" y="5700"/>
                  </a:cubicBezTo>
                  <a:cubicBezTo>
                    <a:pt x="1134" y="5959"/>
                    <a:pt x="421" y="7093"/>
                    <a:pt x="0" y="722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2" name="Google Shape;1582;p47"/>
            <p:cNvSpPr/>
            <p:nvPr/>
          </p:nvSpPr>
          <p:spPr>
            <a:xfrm>
              <a:off x="171285" y="5172035"/>
              <a:ext cx="45742" cy="6883"/>
            </a:xfrm>
            <a:custGeom>
              <a:avLst/>
              <a:gdLst/>
              <a:ahLst/>
              <a:cxnLst/>
              <a:rect l="l" t="t" r="r" b="b"/>
              <a:pathLst>
                <a:path w="2592" h="390" extrusionOk="0">
                  <a:moveTo>
                    <a:pt x="2591" y="195"/>
                  </a:moveTo>
                  <a:cubicBezTo>
                    <a:pt x="2591" y="292"/>
                    <a:pt x="2009" y="389"/>
                    <a:pt x="1296" y="389"/>
                  </a:cubicBezTo>
                  <a:cubicBezTo>
                    <a:pt x="584" y="389"/>
                    <a:pt x="1" y="292"/>
                    <a:pt x="1" y="195"/>
                  </a:cubicBezTo>
                  <a:cubicBezTo>
                    <a:pt x="1" y="66"/>
                    <a:pt x="584" y="1"/>
                    <a:pt x="1296" y="1"/>
                  </a:cubicBezTo>
                  <a:cubicBezTo>
                    <a:pt x="2009" y="1"/>
                    <a:pt x="2591" y="66"/>
                    <a:pt x="2591" y="195"/>
                  </a:cubicBezTo>
                  <a:close/>
                </a:path>
              </a:pathLst>
            </a:custGeom>
            <a:solidFill>
              <a:srgbClr val="C1C1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4" name="Google Shape;1584;p47"/>
            <p:cNvSpPr/>
            <p:nvPr/>
          </p:nvSpPr>
          <p:spPr>
            <a:xfrm>
              <a:off x="614749" y="5169176"/>
              <a:ext cx="39460" cy="5735"/>
            </a:xfrm>
            <a:custGeom>
              <a:avLst/>
              <a:gdLst/>
              <a:ahLst/>
              <a:cxnLst/>
              <a:rect l="l" t="t" r="r" b="b"/>
              <a:pathLst>
                <a:path w="2236" h="325" extrusionOk="0">
                  <a:moveTo>
                    <a:pt x="2235" y="163"/>
                  </a:moveTo>
                  <a:cubicBezTo>
                    <a:pt x="2235" y="228"/>
                    <a:pt x="1750" y="325"/>
                    <a:pt x="1134" y="325"/>
                  </a:cubicBezTo>
                  <a:cubicBezTo>
                    <a:pt x="519" y="325"/>
                    <a:pt x="1" y="228"/>
                    <a:pt x="1" y="163"/>
                  </a:cubicBezTo>
                  <a:cubicBezTo>
                    <a:pt x="1" y="66"/>
                    <a:pt x="519" y="1"/>
                    <a:pt x="1134" y="1"/>
                  </a:cubicBezTo>
                  <a:cubicBezTo>
                    <a:pt x="1750" y="1"/>
                    <a:pt x="2235" y="66"/>
                    <a:pt x="2235" y="163"/>
                  </a:cubicBezTo>
                  <a:close/>
                </a:path>
              </a:pathLst>
            </a:custGeom>
            <a:solidFill>
              <a:srgbClr val="C1C1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5" name="Google Shape;1585;p47"/>
            <p:cNvSpPr/>
            <p:nvPr/>
          </p:nvSpPr>
          <p:spPr>
            <a:xfrm>
              <a:off x="1102226" y="2306081"/>
              <a:ext cx="50878" cy="1974473"/>
            </a:xfrm>
            <a:custGeom>
              <a:avLst/>
              <a:gdLst/>
              <a:ahLst/>
              <a:cxnLst/>
              <a:rect l="l" t="t" r="r" b="b"/>
              <a:pathLst>
                <a:path w="2883" h="111884" extrusionOk="0">
                  <a:moveTo>
                    <a:pt x="1" y="0"/>
                  </a:moveTo>
                  <a:lnTo>
                    <a:pt x="1" y="111171"/>
                  </a:lnTo>
                  <a:cubicBezTo>
                    <a:pt x="1" y="111560"/>
                    <a:pt x="648" y="111883"/>
                    <a:pt x="1425" y="111883"/>
                  </a:cubicBezTo>
                  <a:cubicBezTo>
                    <a:pt x="2235" y="111883"/>
                    <a:pt x="2883" y="111560"/>
                    <a:pt x="2883" y="111171"/>
                  </a:cubicBezTo>
                  <a:lnTo>
                    <a:pt x="2883" y="0"/>
                  </a:ln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6" name="Google Shape;1586;p47"/>
            <p:cNvSpPr/>
            <p:nvPr/>
          </p:nvSpPr>
          <p:spPr>
            <a:xfrm>
              <a:off x="921075" y="2112347"/>
              <a:ext cx="435487" cy="437199"/>
            </a:xfrm>
            <a:custGeom>
              <a:avLst/>
              <a:gdLst/>
              <a:ahLst/>
              <a:cxnLst/>
              <a:rect l="l" t="t" r="r" b="b"/>
              <a:pathLst>
                <a:path w="24677" h="24774" extrusionOk="0">
                  <a:moveTo>
                    <a:pt x="1684" y="1"/>
                  </a:moveTo>
                  <a:lnTo>
                    <a:pt x="22960" y="1"/>
                  </a:lnTo>
                  <a:cubicBezTo>
                    <a:pt x="23931" y="1"/>
                    <a:pt x="24676" y="778"/>
                    <a:pt x="24676" y="1717"/>
                  </a:cubicBezTo>
                  <a:lnTo>
                    <a:pt x="24676" y="23057"/>
                  </a:lnTo>
                  <a:cubicBezTo>
                    <a:pt x="24676" y="23996"/>
                    <a:pt x="23931" y="24774"/>
                    <a:pt x="22960" y="24774"/>
                  </a:cubicBezTo>
                  <a:lnTo>
                    <a:pt x="1684" y="24774"/>
                  </a:lnTo>
                  <a:cubicBezTo>
                    <a:pt x="745" y="24774"/>
                    <a:pt x="0" y="23996"/>
                    <a:pt x="0" y="23057"/>
                  </a:cubicBezTo>
                  <a:lnTo>
                    <a:pt x="0" y="1717"/>
                  </a:lnTo>
                  <a:cubicBezTo>
                    <a:pt x="0" y="778"/>
                    <a:pt x="745" y="1"/>
                    <a:pt x="16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7" name="Google Shape;1587;p47"/>
            <p:cNvSpPr/>
            <p:nvPr/>
          </p:nvSpPr>
          <p:spPr>
            <a:xfrm>
              <a:off x="941652" y="2132924"/>
              <a:ext cx="394333" cy="395480"/>
            </a:xfrm>
            <a:custGeom>
              <a:avLst/>
              <a:gdLst/>
              <a:ahLst/>
              <a:cxnLst/>
              <a:rect l="l" t="t" r="r" b="b"/>
              <a:pathLst>
                <a:path w="22345" h="22410" extrusionOk="0">
                  <a:moveTo>
                    <a:pt x="1522" y="0"/>
                  </a:moveTo>
                  <a:lnTo>
                    <a:pt x="20790" y="0"/>
                  </a:lnTo>
                  <a:cubicBezTo>
                    <a:pt x="21664" y="0"/>
                    <a:pt x="22344" y="713"/>
                    <a:pt x="22344" y="1555"/>
                  </a:cubicBezTo>
                  <a:lnTo>
                    <a:pt x="22344" y="20887"/>
                  </a:lnTo>
                  <a:cubicBezTo>
                    <a:pt x="22344" y="21729"/>
                    <a:pt x="21664" y="22409"/>
                    <a:pt x="20790" y="22409"/>
                  </a:cubicBezTo>
                  <a:lnTo>
                    <a:pt x="1522" y="22409"/>
                  </a:lnTo>
                  <a:cubicBezTo>
                    <a:pt x="680" y="22409"/>
                    <a:pt x="0" y="21729"/>
                    <a:pt x="0" y="20887"/>
                  </a:cubicBezTo>
                  <a:lnTo>
                    <a:pt x="0" y="1555"/>
                  </a:lnTo>
                  <a:cubicBezTo>
                    <a:pt x="0" y="713"/>
                    <a:pt x="680" y="0"/>
                    <a:pt x="152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8" name="Google Shape;1588;p47"/>
            <p:cNvSpPr/>
            <p:nvPr/>
          </p:nvSpPr>
          <p:spPr>
            <a:xfrm>
              <a:off x="1016512" y="2176919"/>
              <a:ext cx="245177" cy="308619"/>
            </a:xfrm>
            <a:custGeom>
              <a:avLst/>
              <a:gdLst/>
              <a:ahLst/>
              <a:cxnLst/>
              <a:rect l="l" t="t" r="r" b="b"/>
              <a:pathLst>
                <a:path w="13893" h="17488" extrusionOk="0">
                  <a:moveTo>
                    <a:pt x="2526" y="130"/>
                  </a:moveTo>
                  <a:cubicBezTo>
                    <a:pt x="2817" y="66"/>
                    <a:pt x="3141" y="1"/>
                    <a:pt x="3465" y="1"/>
                  </a:cubicBezTo>
                  <a:lnTo>
                    <a:pt x="10427" y="1"/>
                  </a:lnTo>
                  <a:cubicBezTo>
                    <a:pt x="10751" y="1"/>
                    <a:pt x="11075" y="66"/>
                    <a:pt x="11367" y="130"/>
                  </a:cubicBezTo>
                  <a:cubicBezTo>
                    <a:pt x="11561" y="195"/>
                    <a:pt x="11723" y="260"/>
                    <a:pt x="11885" y="325"/>
                  </a:cubicBezTo>
                  <a:cubicBezTo>
                    <a:pt x="12403" y="584"/>
                    <a:pt x="12856" y="940"/>
                    <a:pt x="13212" y="1393"/>
                  </a:cubicBezTo>
                  <a:lnTo>
                    <a:pt x="13374" y="1620"/>
                  </a:lnTo>
                  <a:lnTo>
                    <a:pt x="13374" y="1652"/>
                  </a:lnTo>
                  <a:cubicBezTo>
                    <a:pt x="13439" y="1750"/>
                    <a:pt x="13504" y="1879"/>
                    <a:pt x="13569" y="2009"/>
                  </a:cubicBezTo>
                  <a:cubicBezTo>
                    <a:pt x="13633" y="2106"/>
                    <a:pt x="13666" y="2235"/>
                    <a:pt x="13731" y="2365"/>
                  </a:cubicBezTo>
                  <a:cubicBezTo>
                    <a:pt x="13763" y="2527"/>
                    <a:pt x="13828" y="2721"/>
                    <a:pt x="13860" y="2915"/>
                  </a:cubicBezTo>
                  <a:cubicBezTo>
                    <a:pt x="13892" y="3110"/>
                    <a:pt x="13892" y="3304"/>
                    <a:pt x="13892" y="3498"/>
                  </a:cubicBezTo>
                  <a:lnTo>
                    <a:pt x="13892" y="13084"/>
                  </a:lnTo>
                  <a:lnTo>
                    <a:pt x="13892" y="14185"/>
                  </a:lnTo>
                  <a:lnTo>
                    <a:pt x="13892" y="14185"/>
                  </a:lnTo>
                  <a:lnTo>
                    <a:pt x="13860" y="14282"/>
                  </a:lnTo>
                  <a:cubicBezTo>
                    <a:pt x="13860" y="14379"/>
                    <a:pt x="13795" y="14476"/>
                    <a:pt x="13763" y="14541"/>
                  </a:cubicBezTo>
                  <a:cubicBezTo>
                    <a:pt x="13633" y="14767"/>
                    <a:pt x="13439" y="14929"/>
                    <a:pt x="13212" y="15027"/>
                  </a:cubicBezTo>
                  <a:cubicBezTo>
                    <a:pt x="13083" y="15091"/>
                    <a:pt x="12921" y="15124"/>
                    <a:pt x="12759" y="15124"/>
                  </a:cubicBezTo>
                  <a:lnTo>
                    <a:pt x="12759" y="16387"/>
                  </a:lnTo>
                  <a:cubicBezTo>
                    <a:pt x="12727" y="16678"/>
                    <a:pt x="12597" y="16937"/>
                    <a:pt x="12370" y="17164"/>
                  </a:cubicBezTo>
                  <a:cubicBezTo>
                    <a:pt x="12306" y="17229"/>
                    <a:pt x="12209" y="17261"/>
                    <a:pt x="12144" y="17326"/>
                  </a:cubicBezTo>
                  <a:cubicBezTo>
                    <a:pt x="11885" y="17423"/>
                    <a:pt x="11626" y="17455"/>
                    <a:pt x="11367" y="17455"/>
                  </a:cubicBezTo>
                  <a:lnTo>
                    <a:pt x="10266" y="17455"/>
                  </a:lnTo>
                  <a:cubicBezTo>
                    <a:pt x="10007" y="17391"/>
                    <a:pt x="9812" y="17293"/>
                    <a:pt x="9618" y="17131"/>
                  </a:cubicBezTo>
                  <a:cubicBezTo>
                    <a:pt x="9586" y="17099"/>
                    <a:pt x="9553" y="17034"/>
                    <a:pt x="9521" y="17002"/>
                  </a:cubicBezTo>
                  <a:lnTo>
                    <a:pt x="9456" y="16905"/>
                  </a:lnTo>
                  <a:cubicBezTo>
                    <a:pt x="9391" y="16808"/>
                    <a:pt x="9359" y="16710"/>
                    <a:pt x="9326" y="16581"/>
                  </a:cubicBezTo>
                  <a:cubicBezTo>
                    <a:pt x="9326" y="16484"/>
                    <a:pt x="9262" y="16387"/>
                    <a:pt x="9294" y="16257"/>
                  </a:cubicBezTo>
                  <a:lnTo>
                    <a:pt x="9294" y="15124"/>
                  </a:lnTo>
                  <a:lnTo>
                    <a:pt x="4599" y="15124"/>
                  </a:lnTo>
                  <a:lnTo>
                    <a:pt x="4599" y="16451"/>
                  </a:lnTo>
                  <a:lnTo>
                    <a:pt x="4599" y="16451"/>
                  </a:lnTo>
                  <a:cubicBezTo>
                    <a:pt x="4599" y="16516"/>
                    <a:pt x="4599" y="16581"/>
                    <a:pt x="4566" y="16646"/>
                  </a:cubicBezTo>
                  <a:cubicBezTo>
                    <a:pt x="4534" y="16808"/>
                    <a:pt x="4404" y="17002"/>
                    <a:pt x="4275" y="17131"/>
                  </a:cubicBezTo>
                  <a:cubicBezTo>
                    <a:pt x="4178" y="17229"/>
                    <a:pt x="4048" y="17326"/>
                    <a:pt x="3919" y="17391"/>
                  </a:cubicBezTo>
                  <a:cubicBezTo>
                    <a:pt x="3692" y="17455"/>
                    <a:pt x="3465" y="17488"/>
                    <a:pt x="3206" y="17455"/>
                  </a:cubicBezTo>
                  <a:lnTo>
                    <a:pt x="2202" y="17455"/>
                  </a:lnTo>
                  <a:cubicBezTo>
                    <a:pt x="1716" y="17423"/>
                    <a:pt x="1295" y="17099"/>
                    <a:pt x="1198" y="16646"/>
                  </a:cubicBezTo>
                  <a:cubicBezTo>
                    <a:pt x="1198" y="16613"/>
                    <a:pt x="1198" y="16581"/>
                    <a:pt x="1166" y="16549"/>
                  </a:cubicBezTo>
                  <a:cubicBezTo>
                    <a:pt x="1166" y="16484"/>
                    <a:pt x="1166" y="16419"/>
                    <a:pt x="1166" y="16354"/>
                  </a:cubicBezTo>
                  <a:lnTo>
                    <a:pt x="1166" y="15156"/>
                  </a:lnTo>
                  <a:cubicBezTo>
                    <a:pt x="745" y="15156"/>
                    <a:pt x="389" y="14962"/>
                    <a:pt x="162" y="14606"/>
                  </a:cubicBezTo>
                  <a:cubicBezTo>
                    <a:pt x="130" y="14508"/>
                    <a:pt x="65" y="14411"/>
                    <a:pt x="33" y="14314"/>
                  </a:cubicBezTo>
                  <a:lnTo>
                    <a:pt x="33" y="14217"/>
                  </a:lnTo>
                  <a:cubicBezTo>
                    <a:pt x="0" y="14120"/>
                    <a:pt x="0" y="14023"/>
                    <a:pt x="0" y="13926"/>
                  </a:cubicBezTo>
                  <a:lnTo>
                    <a:pt x="0" y="4761"/>
                  </a:lnTo>
                  <a:lnTo>
                    <a:pt x="0" y="3174"/>
                  </a:lnTo>
                  <a:cubicBezTo>
                    <a:pt x="33" y="2915"/>
                    <a:pt x="97" y="2624"/>
                    <a:pt x="162" y="2365"/>
                  </a:cubicBezTo>
                  <a:cubicBezTo>
                    <a:pt x="227" y="2268"/>
                    <a:pt x="259" y="2171"/>
                    <a:pt x="292" y="2073"/>
                  </a:cubicBezTo>
                  <a:cubicBezTo>
                    <a:pt x="356" y="1911"/>
                    <a:pt x="454" y="1782"/>
                    <a:pt x="551" y="1620"/>
                  </a:cubicBezTo>
                  <a:cubicBezTo>
                    <a:pt x="777" y="1231"/>
                    <a:pt x="1101" y="908"/>
                    <a:pt x="1457" y="649"/>
                  </a:cubicBezTo>
                  <a:cubicBezTo>
                    <a:pt x="1555" y="584"/>
                    <a:pt x="1684" y="551"/>
                    <a:pt x="1749" y="454"/>
                  </a:cubicBezTo>
                  <a:cubicBezTo>
                    <a:pt x="1846" y="389"/>
                    <a:pt x="1943" y="357"/>
                    <a:pt x="2040" y="325"/>
                  </a:cubicBezTo>
                  <a:cubicBezTo>
                    <a:pt x="2170" y="260"/>
                    <a:pt x="2299" y="195"/>
                    <a:pt x="2429" y="163"/>
                  </a:cubicBezTo>
                  <a:cubicBezTo>
                    <a:pt x="2494" y="163"/>
                    <a:pt x="2526" y="130"/>
                    <a:pt x="2558" y="130"/>
                  </a:cubicBezTo>
                  <a:close/>
                  <a:moveTo>
                    <a:pt x="4599" y="1167"/>
                  </a:moveTo>
                  <a:lnTo>
                    <a:pt x="4599" y="2332"/>
                  </a:lnTo>
                  <a:lnTo>
                    <a:pt x="9262" y="2332"/>
                  </a:lnTo>
                  <a:lnTo>
                    <a:pt x="9262" y="1167"/>
                  </a:lnTo>
                  <a:close/>
                  <a:moveTo>
                    <a:pt x="1101" y="3498"/>
                  </a:moveTo>
                  <a:lnTo>
                    <a:pt x="1101" y="10493"/>
                  </a:lnTo>
                  <a:lnTo>
                    <a:pt x="12759" y="10493"/>
                  </a:lnTo>
                  <a:lnTo>
                    <a:pt x="12759" y="3498"/>
                  </a:lnTo>
                  <a:close/>
                  <a:moveTo>
                    <a:pt x="2235" y="11626"/>
                  </a:moveTo>
                  <a:cubicBezTo>
                    <a:pt x="2040" y="11659"/>
                    <a:pt x="1878" y="11691"/>
                    <a:pt x="1716" y="11788"/>
                  </a:cubicBezTo>
                  <a:cubicBezTo>
                    <a:pt x="1425" y="11918"/>
                    <a:pt x="1231" y="12209"/>
                    <a:pt x="1166" y="12501"/>
                  </a:cubicBezTo>
                  <a:lnTo>
                    <a:pt x="1134" y="12598"/>
                  </a:lnTo>
                  <a:cubicBezTo>
                    <a:pt x="1101" y="12695"/>
                    <a:pt x="1101" y="12825"/>
                    <a:pt x="1134" y="12922"/>
                  </a:cubicBezTo>
                  <a:cubicBezTo>
                    <a:pt x="1134" y="12986"/>
                    <a:pt x="1166" y="13051"/>
                    <a:pt x="1166" y="13116"/>
                  </a:cubicBezTo>
                  <a:cubicBezTo>
                    <a:pt x="1263" y="13472"/>
                    <a:pt x="1522" y="13731"/>
                    <a:pt x="1846" y="13893"/>
                  </a:cubicBezTo>
                  <a:cubicBezTo>
                    <a:pt x="2137" y="13990"/>
                    <a:pt x="2494" y="13990"/>
                    <a:pt x="2785" y="13861"/>
                  </a:cubicBezTo>
                  <a:cubicBezTo>
                    <a:pt x="3077" y="13699"/>
                    <a:pt x="3303" y="13440"/>
                    <a:pt x="3400" y="13116"/>
                  </a:cubicBezTo>
                  <a:lnTo>
                    <a:pt x="3433" y="13019"/>
                  </a:lnTo>
                  <a:cubicBezTo>
                    <a:pt x="3465" y="12889"/>
                    <a:pt x="3465" y="12760"/>
                    <a:pt x="3433" y="12630"/>
                  </a:cubicBezTo>
                  <a:lnTo>
                    <a:pt x="3400" y="12533"/>
                  </a:lnTo>
                  <a:cubicBezTo>
                    <a:pt x="3303" y="12144"/>
                    <a:pt x="3012" y="11853"/>
                    <a:pt x="2656" y="11723"/>
                  </a:cubicBezTo>
                  <a:cubicBezTo>
                    <a:pt x="2526" y="11659"/>
                    <a:pt x="2364" y="11659"/>
                    <a:pt x="2235" y="11626"/>
                  </a:cubicBezTo>
                  <a:close/>
                  <a:moveTo>
                    <a:pt x="11010" y="11788"/>
                  </a:moveTo>
                  <a:cubicBezTo>
                    <a:pt x="10751" y="11950"/>
                    <a:pt x="10525" y="12209"/>
                    <a:pt x="10460" y="12501"/>
                  </a:cubicBezTo>
                  <a:lnTo>
                    <a:pt x="10427" y="12598"/>
                  </a:lnTo>
                  <a:cubicBezTo>
                    <a:pt x="10427" y="12727"/>
                    <a:pt x="10427" y="12857"/>
                    <a:pt x="10427" y="12986"/>
                  </a:cubicBezTo>
                  <a:cubicBezTo>
                    <a:pt x="10460" y="13181"/>
                    <a:pt x="10557" y="13343"/>
                    <a:pt x="10654" y="13472"/>
                  </a:cubicBezTo>
                  <a:cubicBezTo>
                    <a:pt x="10784" y="13634"/>
                    <a:pt x="10946" y="13764"/>
                    <a:pt x="11108" y="13861"/>
                  </a:cubicBezTo>
                  <a:lnTo>
                    <a:pt x="11237" y="13893"/>
                  </a:lnTo>
                  <a:cubicBezTo>
                    <a:pt x="11496" y="13990"/>
                    <a:pt x="11820" y="13958"/>
                    <a:pt x="12079" y="13828"/>
                  </a:cubicBezTo>
                  <a:cubicBezTo>
                    <a:pt x="12176" y="13796"/>
                    <a:pt x="12273" y="13731"/>
                    <a:pt x="12338" y="13666"/>
                  </a:cubicBezTo>
                  <a:cubicBezTo>
                    <a:pt x="12532" y="13505"/>
                    <a:pt x="12630" y="13310"/>
                    <a:pt x="12694" y="13084"/>
                  </a:cubicBezTo>
                  <a:cubicBezTo>
                    <a:pt x="12694" y="13019"/>
                    <a:pt x="12727" y="12986"/>
                    <a:pt x="12727" y="12922"/>
                  </a:cubicBezTo>
                  <a:cubicBezTo>
                    <a:pt x="12759" y="12792"/>
                    <a:pt x="12759" y="12695"/>
                    <a:pt x="12727" y="12565"/>
                  </a:cubicBezTo>
                  <a:lnTo>
                    <a:pt x="12727" y="12468"/>
                  </a:lnTo>
                  <a:cubicBezTo>
                    <a:pt x="12630" y="12112"/>
                    <a:pt x="12338" y="11821"/>
                    <a:pt x="11982" y="11659"/>
                  </a:cubicBezTo>
                  <a:cubicBezTo>
                    <a:pt x="11852" y="11626"/>
                    <a:pt x="11690" y="11594"/>
                    <a:pt x="11561" y="11594"/>
                  </a:cubicBezTo>
                  <a:cubicBezTo>
                    <a:pt x="11367" y="11626"/>
                    <a:pt x="11172" y="11691"/>
                    <a:pt x="11043" y="1178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9" name="Google Shape;1589;p47"/>
            <p:cNvSpPr/>
            <p:nvPr/>
          </p:nvSpPr>
          <p:spPr>
            <a:xfrm>
              <a:off x="974794" y="2259227"/>
              <a:ext cx="20595" cy="61731"/>
            </a:xfrm>
            <a:custGeom>
              <a:avLst/>
              <a:gdLst/>
              <a:ahLst/>
              <a:cxnLst/>
              <a:rect l="l" t="t" r="r" b="b"/>
              <a:pathLst>
                <a:path w="1167" h="3498" extrusionOk="0">
                  <a:moveTo>
                    <a:pt x="0" y="486"/>
                  </a:moveTo>
                  <a:cubicBezTo>
                    <a:pt x="33" y="227"/>
                    <a:pt x="259" y="0"/>
                    <a:pt x="551" y="0"/>
                  </a:cubicBezTo>
                  <a:lnTo>
                    <a:pt x="1166" y="0"/>
                  </a:lnTo>
                  <a:lnTo>
                    <a:pt x="1166" y="3497"/>
                  </a:lnTo>
                  <a:lnTo>
                    <a:pt x="486" y="3497"/>
                  </a:lnTo>
                  <a:cubicBezTo>
                    <a:pt x="195" y="3465"/>
                    <a:pt x="0" y="3206"/>
                    <a:pt x="0" y="2914"/>
                  </a:cubicBezTo>
                  <a:lnTo>
                    <a:pt x="0" y="38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426033" y="4011764"/>
            <a:ext cx="2200432" cy="2435496"/>
            <a:chOff x="1257665" y="1932325"/>
            <a:chExt cx="2780840" cy="3010575"/>
          </a:xfrm>
        </p:grpSpPr>
        <p:sp>
          <p:nvSpPr>
            <p:cNvPr id="1512" name="Google Shape;1512;p47"/>
            <p:cNvSpPr/>
            <p:nvPr/>
          </p:nvSpPr>
          <p:spPr>
            <a:xfrm>
              <a:off x="1510836" y="2785264"/>
              <a:ext cx="204040" cy="428340"/>
            </a:xfrm>
            <a:custGeom>
              <a:avLst/>
              <a:gdLst/>
              <a:ahLst/>
              <a:cxnLst/>
              <a:rect l="l" t="t" r="r" b="b"/>
              <a:pathLst>
                <a:path w="11562" h="24272" extrusionOk="0">
                  <a:moveTo>
                    <a:pt x="6289" y="1"/>
                  </a:moveTo>
                  <a:cubicBezTo>
                    <a:pt x="5312" y="1"/>
                    <a:pt x="4811" y="2336"/>
                    <a:pt x="4696" y="3028"/>
                  </a:cubicBezTo>
                  <a:cubicBezTo>
                    <a:pt x="4566" y="3676"/>
                    <a:pt x="4502" y="4388"/>
                    <a:pt x="4372" y="5036"/>
                  </a:cubicBezTo>
                  <a:cubicBezTo>
                    <a:pt x="4243" y="5748"/>
                    <a:pt x="3984" y="5975"/>
                    <a:pt x="3530" y="6461"/>
                  </a:cubicBezTo>
                  <a:cubicBezTo>
                    <a:pt x="2915" y="7206"/>
                    <a:pt x="2721" y="8210"/>
                    <a:pt x="3044" y="9116"/>
                  </a:cubicBezTo>
                  <a:cubicBezTo>
                    <a:pt x="3077" y="9375"/>
                    <a:pt x="3303" y="9732"/>
                    <a:pt x="3271" y="9991"/>
                  </a:cubicBezTo>
                  <a:cubicBezTo>
                    <a:pt x="3174" y="10347"/>
                    <a:pt x="2494" y="10800"/>
                    <a:pt x="2332" y="11156"/>
                  </a:cubicBezTo>
                  <a:cubicBezTo>
                    <a:pt x="1620" y="12225"/>
                    <a:pt x="1814" y="13650"/>
                    <a:pt x="2785" y="14524"/>
                  </a:cubicBezTo>
                  <a:cubicBezTo>
                    <a:pt x="1814" y="14783"/>
                    <a:pt x="1037" y="15463"/>
                    <a:pt x="680" y="16338"/>
                  </a:cubicBezTo>
                  <a:cubicBezTo>
                    <a:pt x="195" y="17503"/>
                    <a:pt x="680" y="18378"/>
                    <a:pt x="1393" y="19220"/>
                  </a:cubicBezTo>
                  <a:cubicBezTo>
                    <a:pt x="0" y="20191"/>
                    <a:pt x="0" y="22264"/>
                    <a:pt x="1393" y="23235"/>
                  </a:cubicBezTo>
                  <a:cubicBezTo>
                    <a:pt x="2429" y="24077"/>
                    <a:pt x="4081" y="24174"/>
                    <a:pt x="5279" y="24207"/>
                  </a:cubicBezTo>
                  <a:lnTo>
                    <a:pt x="6088" y="24272"/>
                  </a:lnTo>
                  <a:cubicBezTo>
                    <a:pt x="6240" y="24265"/>
                    <a:pt x="6394" y="24263"/>
                    <a:pt x="6550" y="24263"/>
                  </a:cubicBezTo>
                  <a:cubicBezTo>
                    <a:pt x="6839" y="24263"/>
                    <a:pt x="7134" y="24270"/>
                    <a:pt x="7431" y="24270"/>
                  </a:cubicBezTo>
                  <a:cubicBezTo>
                    <a:pt x="8517" y="24270"/>
                    <a:pt x="9617" y="24170"/>
                    <a:pt x="10460" y="23235"/>
                  </a:cubicBezTo>
                  <a:cubicBezTo>
                    <a:pt x="11561" y="22005"/>
                    <a:pt x="11302" y="20191"/>
                    <a:pt x="10233" y="19025"/>
                  </a:cubicBezTo>
                  <a:cubicBezTo>
                    <a:pt x="10849" y="18507"/>
                    <a:pt x="10913" y="17730"/>
                    <a:pt x="10849" y="16985"/>
                  </a:cubicBezTo>
                  <a:cubicBezTo>
                    <a:pt x="10784" y="16435"/>
                    <a:pt x="10622" y="15949"/>
                    <a:pt x="10363" y="15496"/>
                  </a:cubicBezTo>
                  <a:cubicBezTo>
                    <a:pt x="10201" y="15269"/>
                    <a:pt x="9651" y="15010"/>
                    <a:pt x="9618" y="14783"/>
                  </a:cubicBezTo>
                  <a:cubicBezTo>
                    <a:pt x="9489" y="14362"/>
                    <a:pt x="10007" y="13358"/>
                    <a:pt x="10007" y="12808"/>
                  </a:cubicBezTo>
                  <a:cubicBezTo>
                    <a:pt x="9910" y="11966"/>
                    <a:pt x="9521" y="11156"/>
                    <a:pt x="8906" y="10574"/>
                  </a:cubicBezTo>
                  <a:cubicBezTo>
                    <a:pt x="10007" y="9343"/>
                    <a:pt x="9068" y="7627"/>
                    <a:pt x="8031" y="6623"/>
                  </a:cubicBezTo>
                  <a:cubicBezTo>
                    <a:pt x="8485" y="5910"/>
                    <a:pt x="8193" y="4550"/>
                    <a:pt x="8031" y="3773"/>
                  </a:cubicBezTo>
                  <a:cubicBezTo>
                    <a:pt x="7869" y="2931"/>
                    <a:pt x="7448" y="600"/>
                    <a:pt x="6671" y="114"/>
                  </a:cubicBezTo>
                  <a:cubicBezTo>
                    <a:pt x="6537" y="36"/>
                    <a:pt x="6409" y="1"/>
                    <a:pt x="6289" y="1"/>
                  </a:cubicBezTo>
                  <a:close/>
                </a:path>
              </a:pathLst>
            </a:custGeom>
            <a:solidFill>
              <a:srgbClr val="88AD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3" name="Google Shape;1513;p47"/>
            <p:cNvSpPr/>
            <p:nvPr/>
          </p:nvSpPr>
          <p:spPr>
            <a:xfrm>
              <a:off x="1537696" y="3159303"/>
              <a:ext cx="36583" cy="29736"/>
            </a:xfrm>
            <a:custGeom>
              <a:avLst/>
              <a:gdLst/>
              <a:ahLst/>
              <a:cxnLst/>
              <a:rect l="l" t="t" r="r" b="b"/>
              <a:pathLst>
                <a:path w="2073" h="1685" extrusionOk="0">
                  <a:moveTo>
                    <a:pt x="421" y="0"/>
                  </a:moveTo>
                  <a:lnTo>
                    <a:pt x="292" y="65"/>
                  </a:lnTo>
                  <a:cubicBezTo>
                    <a:pt x="259" y="65"/>
                    <a:pt x="227" y="97"/>
                    <a:pt x="227" y="130"/>
                  </a:cubicBezTo>
                  <a:cubicBezTo>
                    <a:pt x="195" y="162"/>
                    <a:pt x="162" y="194"/>
                    <a:pt x="130" y="227"/>
                  </a:cubicBezTo>
                  <a:cubicBezTo>
                    <a:pt x="98" y="259"/>
                    <a:pt x="65" y="292"/>
                    <a:pt x="65" y="324"/>
                  </a:cubicBezTo>
                  <a:cubicBezTo>
                    <a:pt x="33" y="389"/>
                    <a:pt x="33" y="421"/>
                    <a:pt x="0" y="454"/>
                  </a:cubicBezTo>
                  <a:cubicBezTo>
                    <a:pt x="0" y="518"/>
                    <a:pt x="0" y="551"/>
                    <a:pt x="0" y="583"/>
                  </a:cubicBezTo>
                  <a:cubicBezTo>
                    <a:pt x="0" y="648"/>
                    <a:pt x="0" y="680"/>
                    <a:pt x="0" y="745"/>
                  </a:cubicBezTo>
                  <a:cubicBezTo>
                    <a:pt x="33" y="777"/>
                    <a:pt x="33" y="842"/>
                    <a:pt x="65" y="874"/>
                  </a:cubicBezTo>
                  <a:cubicBezTo>
                    <a:pt x="65" y="907"/>
                    <a:pt x="98" y="972"/>
                    <a:pt x="130" y="1004"/>
                  </a:cubicBezTo>
                  <a:cubicBezTo>
                    <a:pt x="162" y="1036"/>
                    <a:pt x="195" y="1069"/>
                    <a:pt x="227" y="1101"/>
                  </a:cubicBezTo>
                  <a:cubicBezTo>
                    <a:pt x="259" y="1134"/>
                    <a:pt x="292" y="1166"/>
                    <a:pt x="324" y="1166"/>
                  </a:cubicBezTo>
                  <a:cubicBezTo>
                    <a:pt x="389" y="1198"/>
                    <a:pt x="421" y="1231"/>
                    <a:pt x="486" y="1231"/>
                  </a:cubicBezTo>
                  <a:lnTo>
                    <a:pt x="736" y="1231"/>
                  </a:lnTo>
                  <a:cubicBezTo>
                    <a:pt x="713" y="1323"/>
                    <a:pt x="716" y="1435"/>
                    <a:pt x="745" y="1522"/>
                  </a:cubicBezTo>
                  <a:cubicBezTo>
                    <a:pt x="778" y="1587"/>
                    <a:pt x="810" y="1619"/>
                    <a:pt x="875" y="1652"/>
                  </a:cubicBezTo>
                  <a:cubicBezTo>
                    <a:pt x="940" y="1684"/>
                    <a:pt x="972" y="1684"/>
                    <a:pt x="1037" y="1684"/>
                  </a:cubicBezTo>
                  <a:cubicBezTo>
                    <a:pt x="1134" y="1684"/>
                    <a:pt x="1199" y="1684"/>
                    <a:pt x="1296" y="1652"/>
                  </a:cubicBezTo>
                  <a:cubicBezTo>
                    <a:pt x="1458" y="1619"/>
                    <a:pt x="1620" y="1555"/>
                    <a:pt x="1749" y="1425"/>
                  </a:cubicBezTo>
                  <a:cubicBezTo>
                    <a:pt x="1879" y="1360"/>
                    <a:pt x="1976" y="1231"/>
                    <a:pt x="2073" y="1101"/>
                  </a:cubicBezTo>
                  <a:lnTo>
                    <a:pt x="2073" y="1101"/>
                  </a:lnTo>
                  <a:cubicBezTo>
                    <a:pt x="1943" y="1198"/>
                    <a:pt x="1781" y="1295"/>
                    <a:pt x="1652" y="1360"/>
                  </a:cubicBezTo>
                  <a:cubicBezTo>
                    <a:pt x="1522" y="1425"/>
                    <a:pt x="1361" y="1457"/>
                    <a:pt x="1231" y="1490"/>
                  </a:cubicBezTo>
                  <a:lnTo>
                    <a:pt x="1037" y="1490"/>
                  </a:lnTo>
                  <a:cubicBezTo>
                    <a:pt x="1004" y="1490"/>
                    <a:pt x="972" y="1490"/>
                    <a:pt x="972" y="1457"/>
                  </a:cubicBezTo>
                  <a:cubicBezTo>
                    <a:pt x="940" y="1457"/>
                    <a:pt x="940" y="1457"/>
                    <a:pt x="940" y="1425"/>
                  </a:cubicBezTo>
                  <a:cubicBezTo>
                    <a:pt x="940" y="1393"/>
                    <a:pt x="940" y="1328"/>
                    <a:pt x="972" y="1295"/>
                  </a:cubicBezTo>
                  <a:cubicBezTo>
                    <a:pt x="972" y="1231"/>
                    <a:pt x="1004" y="1166"/>
                    <a:pt x="1037" y="1101"/>
                  </a:cubicBezTo>
                  <a:cubicBezTo>
                    <a:pt x="1069" y="1069"/>
                    <a:pt x="1069" y="1036"/>
                    <a:pt x="1037" y="972"/>
                  </a:cubicBezTo>
                  <a:cubicBezTo>
                    <a:pt x="1037" y="949"/>
                    <a:pt x="1004" y="926"/>
                    <a:pt x="962" y="926"/>
                  </a:cubicBezTo>
                  <a:cubicBezTo>
                    <a:pt x="945" y="926"/>
                    <a:pt x="926" y="930"/>
                    <a:pt x="907" y="939"/>
                  </a:cubicBezTo>
                  <a:lnTo>
                    <a:pt x="810" y="972"/>
                  </a:lnTo>
                  <a:cubicBezTo>
                    <a:pt x="778" y="972"/>
                    <a:pt x="745" y="1004"/>
                    <a:pt x="713" y="1004"/>
                  </a:cubicBezTo>
                  <a:lnTo>
                    <a:pt x="616" y="1004"/>
                  </a:lnTo>
                  <a:cubicBezTo>
                    <a:pt x="551" y="1004"/>
                    <a:pt x="486" y="1004"/>
                    <a:pt x="421" y="972"/>
                  </a:cubicBezTo>
                  <a:cubicBezTo>
                    <a:pt x="389" y="972"/>
                    <a:pt x="357" y="939"/>
                    <a:pt x="324" y="939"/>
                  </a:cubicBezTo>
                  <a:cubicBezTo>
                    <a:pt x="292" y="907"/>
                    <a:pt x="227" y="842"/>
                    <a:pt x="195" y="777"/>
                  </a:cubicBezTo>
                  <a:cubicBezTo>
                    <a:pt x="195" y="745"/>
                    <a:pt x="162" y="713"/>
                    <a:pt x="162" y="680"/>
                  </a:cubicBezTo>
                  <a:cubicBezTo>
                    <a:pt x="162" y="648"/>
                    <a:pt x="162" y="615"/>
                    <a:pt x="162" y="583"/>
                  </a:cubicBezTo>
                  <a:cubicBezTo>
                    <a:pt x="162" y="518"/>
                    <a:pt x="162" y="454"/>
                    <a:pt x="162" y="389"/>
                  </a:cubicBezTo>
                  <a:cubicBezTo>
                    <a:pt x="162" y="324"/>
                    <a:pt x="195" y="292"/>
                    <a:pt x="195" y="259"/>
                  </a:cubicBezTo>
                  <a:cubicBezTo>
                    <a:pt x="227" y="227"/>
                    <a:pt x="227" y="194"/>
                    <a:pt x="259" y="162"/>
                  </a:cubicBezTo>
                  <a:cubicBezTo>
                    <a:pt x="292" y="130"/>
                    <a:pt x="292" y="97"/>
                    <a:pt x="324" y="65"/>
                  </a:cubicBezTo>
                  <a:lnTo>
                    <a:pt x="421" y="0"/>
                  </a:ln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4" name="Google Shape;1514;p47"/>
            <p:cNvSpPr/>
            <p:nvPr/>
          </p:nvSpPr>
          <p:spPr>
            <a:xfrm>
              <a:off x="1559985" y="3061341"/>
              <a:ext cx="17736" cy="13959"/>
            </a:xfrm>
            <a:custGeom>
              <a:avLst/>
              <a:gdLst/>
              <a:ahLst/>
              <a:cxnLst/>
              <a:rect l="l" t="t" r="r" b="b"/>
              <a:pathLst>
                <a:path w="1005" h="791" extrusionOk="0">
                  <a:moveTo>
                    <a:pt x="440" y="1"/>
                  </a:moveTo>
                  <a:cubicBezTo>
                    <a:pt x="369" y="1"/>
                    <a:pt x="298" y="31"/>
                    <a:pt x="227" y="78"/>
                  </a:cubicBezTo>
                  <a:cubicBezTo>
                    <a:pt x="162" y="78"/>
                    <a:pt x="130" y="111"/>
                    <a:pt x="98" y="176"/>
                  </a:cubicBezTo>
                  <a:cubicBezTo>
                    <a:pt x="65" y="208"/>
                    <a:pt x="33" y="273"/>
                    <a:pt x="0" y="337"/>
                  </a:cubicBezTo>
                  <a:cubicBezTo>
                    <a:pt x="0" y="370"/>
                    <a:pt x="0" y="435"/>
                    <a:pt x="0" y="467"/>
                  </a:cubicBezTo>
                  <a:cubicBezTo>
                    <a:pt x="33" y="597"/>
                    <a:pt x="98" y="661"/>
                    <a:pt x="162" y="726"/>
                  </a:cubicBezTo>
                  <a:lnTo>
                    <a:pt x="227" y="791"/>
                  </a:lnTo>
                  <a:lnTo>
                    <a:pt x="227" y="726"/>
                  </a:lnTo>
                  <a:lnTo>
                    <a:pt x="227" y="661"/>
                  </a:lnTo>
                  <a:lnTo>
                    <a:pt x="227" y="564"/>
                  </a:lnTo>
                  <a:cubicBezTo>
                    <a:pt x="227" y="532"/>
                    <a:pt x="227" y="499"/>
                    <a:pt x="227" y="467"/>
                  </a:cubicBezTo>
                  <a:cubicBezTo>
                    <a:pt x="227" y="435"/>
                    <a:pt x="227" y="402"/>
                    <a:pt x="227" y="402"/>
                  </a:cubicBezTo>
                  <a:cubicBezTo>
                    <a:pt x="259" y="370"/>
                    <a:pt x="259" y="337"/>
                    <a:pt x="292" y="337"/>
                  </a:cubicBezTo>
                  <a:cubicBezTo>
                    <a:pt x="324" y="305"/>
                    <a:pt x="357" y="273"/>
                    <a:pt x="357" y="273"/>
                  </a:cubicBezTo>
                  <a:cubicBezTo>
                    <a:pt x="389" y="240"/>
                    <a:pt x="421" y="240"/>
                    <a:pt x="454" y="240"/>
                  </a:cubicBezTo>
                  <a:lnTo>
                    <a:pt x="583" y="208"/>
                  </a:lnTo>
                  <a:cubicBezTo>
                    <a:pt x="648" y="176"/>
                    <a:pt x="713" y="176"/>
                    <a:pt x="778" y="176"/>
                  </a:cubicBezTo>
                  <a:lnTo>
                    <a:pt x="1004" y="176"/>
                  </a:lnTo>
                  <a:lnTo>
                    <a:pt x="939" y="143"/>
                  </a:lnTo>
                  <a:cubicBezTo>
                    <a:pt x="875" y="111"/>
                    <a:pt x="842" y="78"/>
                    <a:pt x="778" y="46"/>
                  </a:cubicBezTo>
                  <a:cubicBezTo>
                    <a:pt x="713" y="14"/>
                    <a:pt x="616" y="14"/>
                    <a:pt x="518" y="14"/>
                  </a:cubicBezTo>
                  <a:cubicBezTo>
                    <a:pt x="492" y="5"/>
                    <a:pt x="466" y="1"/>
                    <a:pt x="440" y="1"/>
                  </a:cubicBez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5" name="Google Shape;1515;p47"/>
            <p:cNvSpPr/>
            <p:nvPr/>
          </p:nvSpPr>
          <p:spPr>
            <a:xfrm>
              <a:off x="1594839" y="2986710"/>
              <a:ext cx="39460" cy="27301"/>
            </a:xfrm>
            <a:custGeom>
              <a:avLst/>
              <a:gdLst/>
              <a:ahLst/>
              <a:cxnLst/>
              <a:rect l="l" t="t" r="r" b="b"/>
              <a:pathLst>
                <a:path w="2236" h="1547" extrusionOk="0">
                  <a:moveTo>
                    <a:pt x="519" y="1"/>
                  </a:moveTo>
                  <a:cubicBezTo>
                    <a:pt x="422" y="1"/>
                    <a:pt x="357" y="33"/>
                    <a:pt x="292" y="33"/>
                  </a:cubicBezTo>
                  <a:cubicBezTo>
                    <a:pt x="260" y="65"/>
                    <a:pt x="227" y="65"/>
                    <a:pt x="227" y="98"/>
                  </a:cubicBezTo>
                  <a:cubicBezTo>
                    <a:pt x="195" y="98"/>
                    <a:pt x="163" y="130"/>
                    <a:pt x="130" y="162"/>
                  </a:cubicBezTo>
                  <a:cubicBezTo>
                    <a:pt x="65" y="227"/>
                    <a:pt x="33" y="292"/>
                    <a:pt x="33" y="357"/>
                  </a:cubicBezTo>
                  <a:cubicBezTo>
                    <a:pt x="1" y="389"/>
                    <a:pt x="1" y="454"/>
                    <a:pt x="33" y="486"/>
                  </a:cubicBezTo>
                  <a:cubicBezTo>
                    <a:pt x="33" y="519"/>
                    <a:pt x="33" y="551"/>
                    <a:pt x="33" y="583"/>
                  </a:cubicBezTo>
                  <a:cubicBezTo>
                    <a:pt x="65" y="648"/>
                    <a:pt x="65" y="681"/>
                    <a:pt x="98" y="713"/>
                  </a:cubicBezTo>
                  <a:cubicBezTo>
                    <a:pt x="98" y="745"/>
                    <a:pt x="130" y="778"/>
                    <a:pt x="163" y="810"/>
                  </a:cubicBezTo>
                  <a:cubicBezTo>
                    <a:pt x="195" y="842"/>
                    <a:pt x="227" y="842"/>
                    <a:pt x="260" y="875"/>
                  </a:cubicBezTo>
                  <a:cubicBezTo>
                    <a:pt x="292" y="907"/>
                    <a:pt x="325" y="907"/>
                    <a:pt x="357" y="940"/>
                  </a:cubicBezTo>
                  <a:cubicBezTo>
                    <a:pt x="389" y="940"/>
                    <a:pt x="422" y="972"/>
                    <a:pt x="454" y="972"/>
                  </a:cubicBezTo>
                  <a:lnTo>
                    <a:pt x="681" y="972"/>
                  </a:lnTo>
                  <a:cubicBezTo>
                    <a:pt x="681" y="994"/>
                    <a:pt x="681" y="1015"/>
                    <a:pt x="681" y="1037"/>
                  </a:cubicBezTo>
                  <a:cubicBezTo>
                    <a:pt x="681" y="1134"/>
                    <a:pt x="713" y="1199"/>
                    <a:pt x="746" y="1263"/>
                  </a:cubicBezTo>
                  <a:cubicBezTo>
                    <a:pt x="778" y="1296"/>
                    <a:pt x="810" y="1296"/>
                    <a:pt x="843" y="1328"/>
                  </a:cubicBezTo>
                  <a:cubicBezTo>
                    <a:pt x="843" y="1361"/>
                    <a:pt x="875" y="1393"/>
                    <a:pt x="907" y="1425"/>
                  </a:cubicBezTo>
                  <a:cubicBezTo>
                    <a:pt x="972" y="1458"/>
                    <a:pt x="1037" y="1490"/>
                    <a:pt x="1102" y="1490"/>
                  </a:cubicBezTo>
                  <a:cubicBezTo>
                    <a:pt x="1145" y="1499"/>
                    <a:pt x="1186" y="1503"/>
                    <a:pt x="1226" y="1503"/>
                  </a:cubicBezTo>
                  <a:cubicBezTo>
                    <a:pt x="1333" y="1503"/>
                    <a:pt x="1428" y="1473"/>
                    <a:pt x="1523" y="1425"/>
                  </a:cubicBezTo>
                  <a:cubicBezTo>
                    <a:pt x="1555" y="1393"/>
                    <a:pt x="1587" y="1393"/>
                    <a:pt x="1620" y="1361"/>
                  </a:cubicBezTo>
                  <a:cubicBezTo>
                    <a:pt x="1620" y="1336"/>
                    <a:pt x="1639" y="1330"/>
                    <a:pt x="1662" y="1314"/>
                  </a:cubicBezTo>
                  <a:lnTo>
                    <a:pt x="1662" y="1314"/>
                  </a:lnTo>
                  <a:cubicBezTo>
                    <a:pt x="1691" y="1367"/>
                    <a:pt x="1723" y="1399"/>
                    <a:pt x="1782" y="1458"/>
                  </a:cubicBezTo>
                  <a:cubicBezTo>
                    <a:pt x="1782" y="1490"/>
                    <a:pt x="1847" y="1522"/>
                    <a:pt x="1879" y="1522"/>
                  </a:cubicBezTo>
                  <a:cubicBezTo>
                    <a:pt x="1895" y="1539"/>
                    <a:pt x="1919" y="1547"/>
                    <a:pt x="1944" y="1547"/>
                  </a:cubicBezTo>
                  <a:cubicBezTo>
                    <a:pt x="1968" y="1547"/>
                    <a:pt x="1992" y="1539"/>
                    <a:pt x="2008" y="1522"/>
                  </a:cubicBezTo>
                  <a:cubicBezTo>
                    <a:pt x="2041" y="1522"/>
                    <a:pt x="2073" y="1490"/>
                    <a:pt x="2106" y="1458"/>
                  </a:cubicBezTo>
                  <a:cubicBezTo>
                    <a:pt x="2138" y="1425"/>
                    <a:pt x="2138" y="1393"/>
                    <a:pt x="2170" y="1361"/>
                  </a:cubicBezTo>
                  <a:cubicBezTo>
                    <a:pt x="2203" y="1328"/>
                    <a:pt x="2203" y="1263"/>
                    <a:pt x="2235" y="1199"/>
                  </a:cubicBezTo>
                  <a:cubicBezTo>
                    <a:pt x="2235" y="1134"/>
                    <a:pt x="2235" y="1069"/>
                    <a:pt x="2235" y="1004"/>
                  </a:cubicBezTo>
                  <a:cubicBezTo>
                    <a:pt x="2203" y="875"/>
                    <a:pt x="2170" y="778"/>
                    <a:pt x="2138" y="681"/>
                  </a:cubicBezTo>
                  <a:lnTo>
                    <a:pt x="2106" y="745"/>
                  </a:lnTo>
                  <a:cubicBezTo>
                    <a:pt x="2106" y="778"/>
                    <a:pt x="2106" y="810"/>
                    <a:pt x="2106" y="810"/>
                  </a:cubicBezTo>
                  <a:cubicBezTo>
                    <a:pt x="2106" y="875"/>
                    <a:pt x="2106" y="940"/>
                    <a:pt x="2106" y="972"/>
                  </a:cubicBezTo>
                  <a:cubicBezTo>
                    <a:pt x="2106" y="1037"/>
                    <a:pt x="2106" y="1102"/>
                    <a:pt x="2073" y="1134"/>
                  </a:cubicBezTo>
                  <a:cubicBezTo>
                    <a:pt x="2041" y="1199"/>
                    <a:pt x="2041" y="1231"/>
                    <a:pt x="2008" y="1296"/>
                  </a:cubicBezTo>
                  <a:cubicBezTo>
                    <a:pt x="1976" y="1296"/>
                    <a:pt x="1976" y="1328"/>
                    <a:pt x="1976" y="1328"/>
                  </a:cubicBezTo>
                  <a:cubicBezTo>
                    <a:pt x="1944" y="1361"/>
                    <a:pt x="1944" y="1361"/>
                    <a:pt x="1911" y="1361"/>
                  </a:cubicBezTo>
                  <a:cubicBezTo>
                    <a:pt x="1911" y="1361"/>
                    <a:pt x="1879" y="1328"/>
                    <a:pt x="1879" y="1328"/>
                  </a:cubicBezTo>
                  <a:cubicBezTo>
                    <a:pt x="1847" y="1296"/>
                    <a:pt x="1847" y="1263"/>
                    <a:pt x="1847" y="1231"/>
                  </a:cubicBezTo>
                  <a:cubicBezTo>
                    <a:pt x="1782" y="1166"/>
                    <a:pt x="1782" y="1102"/>
                    <a:pt x="1782" y="1069"/>
                  </a:cubicBezTo>
                  <a:cubicBezTo>
                    <a:pt x="1782" y="1037"/>
                    <a:pt x="1782" y="1004"/>
                    <a:pt x="1749" y="1004"/>
                  </a:cubicBezTo>
                  <a:cubicBezTo>
                    <a:pt x="1736" y="991"/>
                    <a:pt x="1717" y="983"/>
                    <a:pt x="1697" y="983"/>
                  </a:cubicBezTo>
                  <a:cubicBezTo>
                    <a:pt x="1669" y="983"/>
                    <a:pt x="1639" y="999"/>
                    <a:pt x="1620" y="1037"/>
                  </a:cubicBezTo>
                  <a:cubicBezTo>
                    <a:pt x="1587" y="1069"/>
                    <a:pt x="1555" y="1102"/>
                    <a:pt x="1523" y="1134"/>
                  </a:cubicBezTo>
                  <a:cubicBezTo>
                    <a:pt x="1490" y="1166"/>
                    <a:pt x="1490" y="1166"/>
                    <a:pt x="1458" y="1199"/>
                  </a:cubicBezTo>
                  <a:cubicBezTo>
                    <a:pt x="1458" y="1199"/>
                    <a:pt x="1426" y="1199"/>
                    <a:pt x="1393" y="1231"/>
                  </a:cubicBezTo>
                  <a:cubicBezTo>
                    <a:pt x="1361" y="1231"/>
                    <a:pt x="1328" y="1263"/>
                    <a:pt x="1264" y="1263"/>
                  </a:cubicBezTo>
                  <a:lnTo>
                    <a:pt x="1134" y="1263"/>
                  </a:lnTo>
                  <a:cubicBezTo>
                    <a:pt x="1102" y="1263"/>
                    <a:pt x="1069" y="1231"/>
                    <a:pt x="1037" y="1231"/>
                  </a:cubicBezTo>
                  <a:cubicBezTo>
                    <a:pt x="1005" y="1199"/>
                    <a:pt x="1005" y="1199"/>
                    <a:pt x="972" y="1199"/>
                  </a:cubicBezTo>
                  <a:cubicBezTo>
                    <a:pt x="972" y="1166"/>
                    <a:pt x="940" y="1166"/>
                    <a:pt x="940" y="1134"/>
                  </a:cubicBezTo>
                  <a:cubicBezTo>
                    <a:pt x="907" y="1102"/>
                    <a:pt x="907" y="1069"/>
                    <a:pt x="907" y="1004"/>
                  </a:cubicBezTo>
                  <a:cubicBezTo>
                    <a:pt x="907" y="1004"/>
                    <a:pt x="907" y="972"/>
                    <a:pt x="907" y="940"/>
                  </a:cubicBezTo>
                  <a:lnTo>
                    <a:pt x="907" y="875"/>
                  </a:lnTo>
                  <a:cubicBezTo>
                    <a:pt x="875" y="810"/>
                    <a:pt x="810" y="778"/>
                    <a:pt x="778" y="778"/>
                  </a:cubicBezTo>
                  <a:lnTo>
                    <a:pt x="519" y="778"/>
                  </a:lnTo>
                  <a:lnTo>
                    <a:pt x="422" y="745"/>
                  </a:lnTo>
                  <a:cubicBezTo>
                    <a:pt x="357" y="745"/>
                    <a:pt x="325" y="713"/>
                    <a:pt x="292" y="681"/>
                  </a:cubicBezTo>
                  <a:cubicBezTo>
                    <a:pt x="260" y="648"/>
                    <a:pt x="227" y="648"/>
                    <a:pt x="227" y="616"/>
                  </a:cubicBezTo>
                  <a:cubicBezTo>
                    <a:pt x="195" y="583"/>
                    <a:pt x="195" y="583"/>
                    <a:pt x="195" y="551"/>
                  </a:cubicBezTo>
                  <a:cubicBezTo>
                    <a:pt x="163" y="519"/>
                    <a:pt x="163" y="486"/>
                    <a:pt x="163" y="454"/>
                  </a:cubicBezTo>
                  <a:cubicBezTo>
                    <a:pt x="163" y="454"/>
                    <a:pt x="163" y="421"/>
                    <a:pt x="163" y="389"/>
                  </a:cubicBezTo>
                  <a:cubicBezTo>
                    <a:pt x="163" y="357"/>
                    <a:pt x="163" y="324"/>
                    <a:pt x="163" y="292"/>
                  </a:cubicBezTo>
                  <a:cubicBezTo>
                    <a:pt x="163" y="260"/>
                    <a:pt x="163" y="227"/>
                    <a:pt x="195" y="227"/>
                  </a:cubicBezTo>
                  <a:cubicBezTo>
                    <a:pt x="195" y="195"/>
                    <a:pt x="227" y="162"/>
                    <a:pt x="260" y="162"/>
                  </a:cubicBezTo>
                  <a:cubicBezTo>
                    <a:pt x="260" y="130"/>
                    <a:pt x="292" y="98"/>
                    <a:pt x="325" y="98"/>
                  </a:cubicBezTo>
                  <a:cubicBezTo>
                    <a:pt x="389" y="65"/>
                    <a:pt x="454" y="33"/>
                    <a:pt x="519" y="1"/>
                  </a:cubicBez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6" name="Google Shape;1516;p47"/>
            <p:cNvSpPr/>
            <p:nvPr/>
          </p:nvSpPr>
          <p:spPr>
            <a:xfrm>
              <a:off x="1603980" y="2925561"/>
              <a:ext cx="17171" cy="8594"/>
            </a:xfrm>
            <a:custGeom>
              <a:avLst/>
              <a:gdLst/>
              <a:ahLst/>
              <a:cxnLst/>
              <a:rect l="l" t="t" r="r" b="b"/>
              <a:pathLst>
                <a:path w="973" h="487" extrusionOk="0">
                  <a:moveTo>
                    <a:pt x="1" y="1"/>
                  </a:moveTo>
                  <a:cubicBezTo>
                    <a:pt x="1" y="33"/>
                    <a:pt x="1" y="33"/>
                    <a:pt x="1" y="65"/>
                  </a:cubicBezTo>
                  <a:cubicBezTo>
                    <a:pt x="1" y="195"/>
                    <a:pt x="33" y="324"/>
                    <a:pt x="163" y="389"/>
                  </a:cubicBezTo>
                  <a:cubicBezTo>
                    <a:pt x="195" y="422"/>
                    <a:pt x="228" y="454"/>
                    <a:pt x="260" y="454"/>
                  </a:cubicBezTo>
                  <a:cubicBezTo>
                    <a:pt x="325" y="486"/>
                    <a:pt x="357" y="486"/>
                    <a:pt x="422" y="486"/>
                  </a:cubicBezTo>
                  <a:cubicBezTo>
                    <a:pt x="487" y="486"/>
                    <a:pt x="584" y="486"/>
                    <a:pt x="648" y="454"/>
                  </a:cubicBezTo>
                  <a:cubicBezTo>
                    <a:pt x="713" y="422"/>
                    <a:pt x="778" y="389"/>
                    <a:pt x="843" y="324"/>
                  </a:cubicBezTo>
                  <a:cubicBezTo>
                    <a:pt x="908" y="292"/>
                    <a:pt x="940" y="227"/>
                    <a:pt x="972" y="162"/>
                  </a:cubicBezTo>
                  <a:lnTo>
                    <a:pt x="972" y="162"/>
                  </a:lnTo>
                  <a:lnTo>
                    <a:pt x="908" y="195"/>
                  </a:lnTo>
                  <a:lnTo>
                    <a:pt x="778" y="195"/>
                  </a:lnTo>
                  <a:cubicBezTo>
                    <a:pt x="648" y="227"/>
                    <a:pt x="551" y="260"/>
                    <a:pt x="422" y="260"/>
                  </a:cubicBezTo>
                  <a:cubicBezTo>
                    <a:pt x="325" y="260"/>
                    <a:pt x="195" y="227"/>
                    <a:pt x="130" y="130"/>
                  </a:cubicBezTo>
                  <a:lnTo>
                    <a:pt x="33" y="6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7" name="Google Shape;1517;p47"/>
            <p:cNvSpPr/>
            <p:nvPr/>
          </p:nvSpPr>
          <p:spPr>
            <a:xfrm>
              <a:off x="1611410" y="2858130"/>
              <a:ext cx="30883" cy="21724"/>
            </a:xfrm>
            <a:custGeom>
              <a:avLst/>
              <a:gdLst/>
              <a:ahLst/>
              <a:cxnLst/>
              <a:rect l="l" t="t" r="r" b="b"/>
              <a:pathLst>
                <a:path w="1750" h="1231" extrusionOk="0">
                  <a:moveTo>
                    <a:pt x="130" y="0"/>
                  </a:moveTo>
                  <a:lnTo>
                    <a:pt x="66" y="130"/>
                  </a:lnTo>
                  <a:cubicBezTo>
                    <a:pt x="33" y="162"/>
                    <a:pt x="33" y="195"/>
                    <a:pt x="1" y="227"/>
                  </a:cubicBezTo>
                  <a:cubicBezTo>
                    <a:pt x="1" y="259"/>
                    <a:pt x="1" y="324"/>
                    <a:pt x="1" y="357"/>
                  </a:cubicBezTo>
                  <a:cubicBezTo>
                    <a:pt x="1" y="421"/>
                    <a:pt x="33" y="454"/>
                    <a:pt x="33" y="518"/>
                  </a:cubicBezTo>
                  <a:cubicBezTo>
                    <a:pt x="66" y="551"/>
                    <a:pt x="98" y="583"/>
                    <a:pt x="130" y="616"/>
                  </a:cubicBezTo>
                  <a:cubicBezTo>
                    <a:pt x="195" y="648"/>
                    <a:pt x="227" y="680"/>
                    <a:pt x="260" y="680"/>
                  </a:cubicBezTo>
                  <a:cubicBezTo>
                    <a:pt x="325" y="713"/>
                    <a:pt x="357" y="713"/>
                    <a:pt x="422" y="713"/>
                  </a:cubicBezTo>
                  <a:lnTo>
                    <a:pt x="454" y="713"/>
                  </a:lnTo>
                  <a:cubicBezTo>
                    <a:pt x="475" y="759"/>
                    <a:pt x="497" y="809"/>
                    <a:pt x="519" y="875"/>
                  </a:cubicBezTo>
                  <a:cubicBezTo>
                    <a:pt x="519" y="907"/>
                    <a:pt x="551" y="939"/>
                    <a:pt x="584" y="972"/>
                  </a:cubicBezTo>
                  <a:cubicBezTo>
                    <a:pt x="616" y="1004"/>
                    <a:pt x="681" y="1037"/>
                    <a:pt x="713" y="1069"/>
                  </a:cubicBezTo>
                  <a:lnTo>
                    <a:pt x="908" y="1069"/>
                  </a:lnTo>
                  <a:cubicBezTo>
                    <a:pt x="940" y="1037"/>
                    <a:pt x="972" y="1004"/>
                    <a:pt x="1005" y="972"/>
                  </a:cubicBezTo>
                  <a:cubicBezTo>
                    <a:pt x="1006" y="971"/>
                    <a:pt x="1006" y="971"/>
                    <a:pt x="1007" y="971"/>
                  </a:cubicBezTo>
                  <a:lnTo>
                    <a:pt x="1007" y="971"/>
                  </a:lnTo>
                  <a:cubicBezTo>
                    <a:pt x="1015" y="1015"/>
                    <a:pt x="1037" y="1042"/>
                    <a:pt x="1037" y="1069"/>
                  </a:cubicBezTo>
                  <a:cubicBezTo>
                    <a:pt x="1069" y="1101"/>
                    <a:pt x="1102" y="1134"/>
                    <a:pt x="1134" y="1166"/>
                  </a:cubicBezTo>
                  <a:lnTo>
                    <a:pt x="1167" y="1199"/>
                  </a:lnTo>
                  <a:lnTo>
                    <a:pt x="1264" y="1231"/>
                  </a:lnTo>
                  <a:lnTo>
                    <a:pt x="1393" y="1231"/>
                  </a:lnTo>
                  <a:cubicBezTo>
                    <a:pt x="1458" y="1231"/>
                    <a:pt x="1490" y="1199"/>
                    <a:pt x="1523" y="1166"/>
                  </a:cubicBezTo>
                  <a:cubicBezTo>
                    <a:pt x="1555" y="1134"/>
                    <a:pt x="1555" y="1101"/>
                    <a:pt x="1588" y="1069"/>
                  </a:cubicBezTo>
                  <a:cubicBezTo>
                    <a:pt x="1620" y="1004"/>
                    <a:pt x="1652" y="972"/>
                    <a:pt x="1685" y="907"/>
                  </a:cubicBezTo>
                  <a:cubicBezTo>
                    <a:pt x="1717" y="842"/>
                    <a:pt x="1717" y="745"/>
                    <a:pt x="1717" y="680"/>
                  </a:cubicBezTo>
                  <a:cubicBezTo>
                    <a:pt x="1749" y="616"/>
                    <a:pt x="1749" y="551"/>
                    <a:pt x="1717" y="486"/>
                  </a:cubicBezTo>
                  <a:cubicBezTo>
                    <a:pt x="1717" y="454"/>
                    <a:pt x="1717" y="421"/>
                    <a:pt x="1717" y="389"/>
                  </a:cubicBezTo>
                  <a:lnTo>
                    <a:pt x="1685" y="324"/>
                  </a:lnTo>
                  <a:cubicBezTo>
                    <a:pt x="1685" y="357"/>
                    <a:pt x="1685" y="421"/>
                    <a:pt x="1685" y="454"/>
                  </a:cubicBezTo>
                  <a:cubicBezTo>
                    <a:pt x="1652" y="518"/>
                    <a:pt x="1652" y="583"/>
                    <a:pt x="1620" y="648"/>
                  </a:cubicBezTo>
                  <a:cubicBezTo>
                    <a:pt x="1588" y="745"/>
                    <a:pt x="1523" y="842"/>
                    <a:pt x="1458" y="939"/>
                  </a:cubicBezTo>
                  <a:cubicBezTo>
                    <a:pt x="1426" y="939"/>
                    <a:pt x="1426" y="972"/>
                    <a:pt x="1393" y="972"/>
                  </a:cubicBezTo>
                  <a:cubicBezTo>
                    <a:pt x="1393" y="1004"/>
                    <a:pt x="1361" y="1004"/>
                    <a:pt x="1361" y="1004"/>
                  </a:cubicBezTo>
                  <a:lnTo>
                    <a:pt x="1296" y="1004"/>
                  </a:lnTo>
                  <a:cubicBezTo>
                    <a:pt x="1264" y="1004"/>
                    <a:pt x="1264" y="939"/>
                    <a:pt x="1264" y="939"/>
                  </a:cubicBezTo>
                  <a:cubicBezTo>
                    <a:pt x="1264" y="939"/>
                    <a:pt x="1264" y="907"/>
                    <a:pt x="1264" y="875"/>
                  </a:cubicBezTo>
                  <a:cubicBezTo>
                    <a:pt x="1231" y="842"/>
                    <a:pt x="1231" y="778"/>
                    <a:pt x="1231" y="713"/>
                  </a:cubicBezTo>
                  <a:cubicBezTo>
                    <a:pt x="1199" y="680"/>
                    <a:pt x="1199" y="648"/>
                    <a:pt x="1167" y="648"/>
                  </a:cubicBezTo>
                  <a:cubicBezTo>
                    <a:pt x="1140" y="635"/>
                    <a:pt x="1113" y="627"/>
                    <a:pt x="1088" y="627"/>
                  </a:cubicBezTo>
                  <a:cubicBezTo>
                    <a:pt x="1054" y="627"/>
                    <a:pt x="1024" y="642"/>
                    <a:pt x="1005" y="680"/>
                  </a:cubicBezTo>
                  <a:cubicBezTo>
                    <a:pt x="988" y="697"/>
                    <a:pt x="971" y="723"/>
                    <a:pt x="954" y="749"/>
                  </a:cubicBezTo>
                  <a:lnTo>
                    <a:pt x="954" y="749"/>
                  </a:lnTo>
                  <a:lnTo>
                    <a:pt x="940" y="745"/>
                  </a:lnTo>
                  <a:lnTo>
                    <a:pt x="940" y="745"/>
                  </a:lnTo>
                  <a:cubicBezTo>
                    <a:pt x="942" y="750"/>
                    <a:pt x="945" y="755"/>
                    <a:pt x="947" y="759"/>
                  </a:cubicBezTo>
                  <a:lnTo>
                    <a:pt x="947" y="759"/>
                  </a:lnTo>
                  <a:cubicBezTo>
                    <a:pt x="934" y="779"/>
                    <a:pt x="921" y="797"/>
                    <a:pt x="908" y="810"/>
                  </a:cubicBezTo>
                  <a:cubicBezTo>
                    <a:pt x="843" y="842"/>
                    <a:pt x="810" y="842"/>
                    <a:pt x="810" y="842"/>
                  </a:cubicBezTo>
                  <a:cubicBezTo>
                    <a:pt x="778" y="842"/>
                    <a:pt x="746" y="810"/>
                    <a:pt x="746" y="778"/>
                  </a:cubicBezTo>
                  <a:cubicBezTo>
                    <a:pt x="713" y="713"/>
                    <a:pt x="681" y="680"/>
                    <a:pt x="648" y="616"/>
                  </a:cubicBezTo>
                  <a:cubicBezTo>
                    <a:pt x="648" y="568"/>
                    <a:pt x="614" y="538"/>
                    <a:pt x="582" y="538"/>
                  </a:cubicBezTo>
                  <a:cubicBezTo>
                    <a:pt x="571" y="538"/>
                    <a:pt x="560" y="542"/>
                    <a:pt x="551" y="551"/>
                  </a:cubicBezTo>
                  <a:lnTo>
                    <a:pt x="357" y="551"/>
                  </a:lnTo>
                  <a:cubicBezTo>
                    <a:pt x="325" y="551"/>
                    <a:pt x="292" y="518"/>
                    <a:pt x="260" y="518"/>
                  </a:cubicBezTo>
                  <a:cubicBezTo>
                    <a:pt x="227" y="518"/>
                    <a:pt x="227" y="486"/>
                    <a:pt x="227" y="486"/>
                  </a:cubicBezTo>
                  <a:lnTo>
                    <a:pt x="195" y="454"/>
                  </a:lnTo>
                  <a:cubicBezTo>
                    <a:pt x="163" y="421"/>
                    <a:pt x="130" y="421"/>
                    <a:pt x="130" y="389"/>
                  </a:cubicBezTo>
                  <a:cubicBezTo>
                    <a:pt x="130" y="357"/>
                    <a:pt x="130" y="292"/>
                    <a:pt x="130" y="259"/>
                  </a:cubicBezTo>
                  <a:cubicBezTo>
                    <a:pt x="130" y="227"/>
                    <a:pt x="130" y="195"/>
                    <a:pt x="130" y="162"/>
                  </a:cubicBezTo>
                  <a:lnTo>
                    <a:pt x="130" y="0"/>
                  </a:ln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8" name="Google Shape;1518;p47"/>
            <p:cNvSpPr/>
            <p:nvPr/>
          </p:nvSpPr>
          <p:spPr>
            <a:xfrm>
              <a:off x="1633698" y="3111284"/>
              <a:ext cx="27460" cy="24036"/>
            </a:xfrm>
            <a:custGeom>
              <a:avLst/>
              <a:gdLst/>
              <a:ahLst/>
              <a:cxnLst/>
              <a:rect l="l" t="t" r="r" b="b"/>
              <a:pathLst>
                <a:path w="1556" h="1362" extrusionOk="0">
                  <a:moveTo>
                    <a:pt x="1490" y="1"/>
                  </a:moveTo>
                  <a:cubicBezTo>
                    <a:pt x="1490" y="131"/>
                    <a:pt x="1490" y="260"/>
                    <a:pt x="1426" y="390"/>
                  </a:cubicBezTo>
                  <a:cubicBezTo>
                    <a:pt x="1426" y="454"/>
                    <a:pt x="1393" y="519"/>
                    <a:pt x="1361" y="551"/>
                  </a:cubicBezTo>
                  <a:cubicBezTo>
                    <a:pt x="1328" y="616"/>
                    <a:pt x="1296" y="649"/>
                    <a:pt x="1264" y="713"/>
                  </a:cubicBezTo>
                  <a:cubicBezTo>
                    <a:pt x="1231" y="713"/>
                    <a:pt x="1231" y="746"/>
                    <a:pt x="1199" y="746"/>
                  </a:cubicBezTo>
                  <a:cubicBezTo>
                    <a:pt x="1167" y="778"/>
                    <a:pt x="1167" y="778"/>
                    <a:pt x="1134" y="778"/>
                  </a:cubicBezTo>
                  <a:lnTo>
                    <a:pt x="972" y="778"/>
                  </a:lnTo>
                  <a:cubicBezTo>
                    <a:pt x="940" y="746"/>
                    <a:pt x="907" y="746"/>
                    <a:pt x="907" y="713"/>
                  </a:cubicBezTo>
                  <a:cubicBezTo>
                    <a:pt x="875" y="681"/>
                    <a:pt x="843" y="649"/>
                    <a:pt x="810" y="584"/>
                  </a:cubicBezTo>
                  <a:cubicBezTo>
                    <a:pt x="778" y="551"/>
                    <a:pt x="746" y="551"/>
                    <a:pt x="681" y="551"/>
                  </a:cubicBezTo>
                  <a:cubicBezTo>
                    <a:pt x="616" y="551"/>
                    <a:pt x="584" y="616"/>
                    <a:pt x="584" y="681"/>
                  </a:cubicBezTo>
                  <a:cubicBezTo>
                    <a:pt x="590" y="700"/>
                    <a:pt x="595" y="720"/>
                    <a:pt x="599" y="739"/>
                  </a:cubicBezTo>
                  <a:lnTo>
                    <a:pt x="599" y="739"/>
                  </a:lnTo>
                  <a:lnTo>
                    <a:pt x="584" y="746"/>
                  </a:lnTo>
                  <a:cubicBezTo>
                    <a:pt x="590" y="749"/>
                    <a:pt x="596" y="753"/>
                    <a:pt x="602" y="757"/>
                  </a:cubicBezTo>
                  <a:lnTo>
                    <a:pt x="602" y="757"/>
                  </a:lnTo>
                  <a:cubicBezTo>
                    <a:pt x="614" y="829"/>
                    <a:pt x="608" y="900"/>
                    <a:pt x="584" y="972"/>
                  </a:cubicBezTo>
                  <a:cubicBezTo>
                    <a:pt x="584" y="1037"/>
                    <a:pt x="584" y="1070"/>
                    <a:pt x="551" y="1102"/>
                  </a:cubicBezTo>
                  <a:cubicBezTo>
                    <a:pt x="519" y="1134"/>
                    <a:pt x="519" y="1167"/>
                    <a:pt x="486" y="1167"/>
                  </a:cubicBezTo>
                  <a:lnTo>
                    <a:pt x="292" y="1167"/>
                  </a:lnTo>
                  <a:cubicBezTo>
                    <a:pt x="260" y="1134"/>
                    <a:pt x="260" y="1134"/>
                    <a:pt x="227" y="1102"/>
                  </a:cubicBezTo>
                  <a:cubicBezTo>
                    <a:pt x="195" y="1102"/>
                    <a:pt x="195" y="1070"/>
                    <a:pt x="163" y="1070"/>
                  </a:cubicBezTo>
                  <a:cubicBezTo>
                    <a:pt x="163" y="1037"/>
                    <a:pt x="130" y="1037"/>
                    <a:pt x="98" y="1005"/>
                  </a:cubicBezTo>
                  <a:cubicBezTo>
                    <a:pt x="66" y="972"/>
                    <a:pt x="33" y="940"/>
                    <a:pt x="1" y="875"/>
                  </a:cubicBezTo>
                  <a:lnTo>
                    <a:pt x="1" y="875"/>
                  </a:lnTo>
                  <a:cubicBezTo>
                    <a:pt x="1" y="940"/>
                    <a:pt x="33" y="1005"/>
                    <a:pt x="66" y="1037"/>
                  </a:cubicBezTo>
                  <a:cubicBezTo>
                    <a:pt x="66" y="1070"/>
                    <a:pt x="98" y="1102"/>
                    <a:pt x="98" y="1134"/>
                  </a:cubicBezTo>
                  <a:cubicBezTo>
                    <a:pt x="130" y="1134"/>
                    <a:pt x="130" y="1167"/>
                    <a:pt x="163" y="1199"/>
                  </a:cubicBezTo>
                  <a:cubicBezTo>
                    <a:pt x="195" y="1232"/>
                    <a:pt x="260" y="1296"/>
                    <a:pt x="325" y="1329"/>
                  </a:cubicBezTo>
                  <a:cubicBezTo>
                    <a:pt x="357" y="1329"/>
                    <a:pt x="389" y="1329"/>
                    <a:pt x="422" y="1361"/>
                  </a:cubicBezTo>
                  <a:lnTo>
                    <a:pt x="519" y="1361"/>
                  </a:lnTo>
                  <a:cubicBezTo>
                    <a:pt x="616" y="1329"/>
                    <a:pt x="681" y="1296"/>
                    <a:pt x="713" y="1232"/>
                  </a:cubicBezTo>
                  <a:cubicBezTo>
                    <a:pt x="746" y="1167"/>
                    <a:pt x="778" y="1102"/>
                    <a:pt x="810" y="1037"/>
                  </a:cubicBezTo>
                  <a:cubicBezTo>
                    <a:pt x="817" y="1011"/>
                    <a:pt x="822" y="985"/>
                    <a:pt x="826" y="958"/>
                  </a:cubicBezTo>
                  <a:lnTo>
                    <a:pt x="826" y="958"/>
                  </a:lnTo>
                  <a:cubicBezTo>
                    <a:pt x="832" y="962"/>
                    <a:pt x="837" y="967"/>
                    <a:pt x="843" y="972"/>
                  </a:cubicBezTo>
                  <a:cubicBezTo>
                    <a:pt x="875" y="1005"/>
                    <a:pt x="907" y="1005"/>
                    <a:pt x="972" y="1005"/>
                  </a:cubicBezTo>
                  <a:cubicBezTo>
                    <a:pt x="991" y="1014"/>
                    <a:pt x="1013" y="1018"/>
                    <a:pt x="1037" y="1018"/>
                  </a:cubicBezTo>
                  <a:cubicBezTo>
                    <a:pt x="1094" y="1018"/>
                    <a:pt x="1163" y="995"/>
                    <a:pt x="1231" y="972"/>
                  </a:cubicBezTo>
                  <a:cubicBezTo>
                    <a:pt x="1264" y="940"/>
                    <a:pt x="1296" y="940"/>
                    <a:pt x="1328" y="908"/>
                  </a:cubicBezTo>
                  <a:cubicBezTo>
                    <a:pt x="1361" y="875"/>
                    <a:pt x="1361" y="843"/>
                    <a:pt x="1393" y="811"/>
                  </a:cubicBezTo>
                  <a:cubicBezTo>
                    <a:pt x="1490" y="681"/>
                    <a:pt x="1523" y="551"/>
                    <a:pt x="1555" y="422"/>
                  </a:cubicBezTo>
                  <a:cubicBezTo>
                    <a:pt x="1555" y="357"/>
                    <a:pt x="1555" y="260"/>
                    <a:pt x="1555" y="195"/>
                  </a:cubicBezTo>
                  <a:cubicBezTo>
                    <a:pt x="1555" y="131"/>
                    <a:pt x="1523" y="66"/>
                    <a:pt x="1490" y="1"/>
                  </a:cubicBez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0" name="Google Shape;1530;p47"/>
            <p:cNvSpPr/>
            <p:nvPr/>
          </p:nvSpPr>
          <p:spPr>
            <a:xfrm>
              <a:off x="2366334" y="4923452"/>
              <a:ext cx="58890" cy="16006"/>
            </a:xfrm>
            <a:custGeom>
              <a:avLst/>
              <a:gdLst/>
              <a:ahLst/>
              <a:cxnLst/>
              <a:rect l="l" t="t" r="r" b="b"/>
              <a:pathLst>
                <a:path w="3337" h="907" extrusionOk="0">
                  <a:moveTo>
                    <a:pt x="3336" y="454"/>
                  </a:moveTo>
                  <a:cubicBezTo>
                    <a:pt x="3336" y="713"/>
                    <a:pt x="2591" y="907"/>
                    <a:pt x="1685" y="907"/>
                  </a:cubicBezTo>
                  <a:cubicBezTo>
                    <a:pt x="745" y="907"/>
                    <a:pt x="1" y="713"/>
                    <a:pt x="1" y="454"/>
                  </a:cubicBezTo>
                  <a:cubicBezTo>
                    <a:pt x="1" y="195"/>
                    <a:pt x="745" y="0"/>
                    <a:pt x="1685" y="0"/>
                  </a:cubicBezTo>
                  <a:cubicBezTo>
                    <a:pt x="2591" y="0"/>
                    <a:pt x="3336" y="195"/>
                    <a:pt x="3336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3" name="Google Shape;1533;p47"/>
            <p:cNvSpPr/>
            <p:nvPr/>
          </p:nvSpPr>
          <p:spPr>
            <a:xfrm>
              <a:off x="2366334" y="4618856"/>
              <a:ext cx="58890" cy="16006"/>
            </a:xfrm>
            <a:custGeom>
              <a:avLst/>
              <a:gdLst/>
              <a:ahLst/>
              <a:cxnLst/>
              <a:rect l="l" t="t" r="r" b="b"/>
              <a:pathLst>
                <a:path w="3337" h="907" extrusionOk="0">
                  <a:moveTo>
                    <a:pt x="3336" y="454"/>
                  </a:moveTo>
                  <a:cubicBezTo>
                    <a:pt x="3336" y="713"/>
                    <a:pt x="2591" y="907"/>
                    <a:pt x="1685" y="907"/>
                  </a:cubicBezTo>
                  <a:cubicBezTo>
                    <a:pt x="745" y="907"/>
                    <a:pt x="1" y="713"/>
                    <a:pt x="1" y="454"/>
                  </a:cubicBezTo>
                  <a:cubicBezTo>
                    <a:pt x="1" y="194"/>
                    <a:pt x="745" y="0"/>
                    <a:pt x="1685" y="0"/>
                  </a:cubicBezTo>
                  <a:cubicBezTo>
                    <a:pt x="2591" y="0"/>
                    <a:pt x="3336" y="194"/>
                    <a:pt x="3336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4" name="Google Shape;1534;p47"/>
            <p:cNvSpPr/>
            <p:nvPr/>
          </p:nvSpPr>
          <p:spPr>
            <a:xfrm>
              <a:off x="2466925" y="4634845"/>
              <a:ext cx="34307" cy="16589"/>
            </a:xfrm>
            <a:custGeom>
              <a:avLst/>
              <a:gdLst/>
              <a:ahLst/>
              <a:cxnLst/>
              <a:rect l="l" t="t" r="r" b="b"/>
              <a:pathLst>
                <a:path w="1944" h="940" extrusionOk="0">
                  <a:moveTo>
                    <a:pt x="1943" y="454"/>
                  </a:moveTo>
                  <a:cubicBezTo>
                    <a:pt x="1943" y="713"/>
                    <a:pt x="1522" y="940"/>
                    <a:pt x="972" y="940"/>
                  </a:cubicBezTo>
                  <a:cubicBezTo>
                    <a:pt x="453" y="940"/>
                    <a:pt x="0" y="713"/>
                    <a:pt x="0" y="454"/>
                  </a:cubicBezTo>
                  <a:cubicBezTo>
                    <a:pt x="0" y="228"/>
                    <a:pt x="453" y="1"/>
                    <a:pt x="972" y="1"/>
                  </a:cubicBezTo>
                  <a:cubicBezTo>
                    <a:pt x="1522" y="1"/>
                    <a:pt x="1943" y="228"/>
                    <a:pt x="1943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5" name="Google Shape;1535;p47"/>
            <p:cNvSpPr/>
            <p:nvPr/>
          </p:nvSpPr>
          <p:spPr>
            <a:xfrm>
              <a:off x="2324616" y="4702858"/>
              <a:ext cx="71455" cy="18300"/>
            </a:xfrm>
            <a:custGeom>
              <a:avLst/>
              <a:gdLst/>
              <a:ahLst/>
              <a:cxnLst/>
              <a:rect l="l" t="t" r="r" b="b"/>
              <a:pathLst>
                <a:path w="4049" h="1037" extrusionOk="0">
                  <a:moveTo>
                    <a:pt x="4049" y="519"/>
                  </a:moveTo>
                  <a:cubicBezTo>
                    <a:pt x="4049" y="810"/>
                    <a:pt x="3142" y="1037"/>
                    <a:pt x="2008" y="1037"/>
                  </a:cubicBezTo>
                  <a:cubicBezTo>
                    <a:pt x="907" y="1037"/>
                    <a:pt x="1" y="810"/>
                    <a:pt x="1" y="519"/>
                  </a:cubicBezTo>
                  <a:cubicBezTo>
                    <a:pt x="1" y="227"/>
                    <a:pt x="907" y="0"/>
                    <a:pt x="2008" y="0"/>
                  </a:cubicBezTo>
                  <a:cubicBezTo>
                    <a:pt x="3142" y="0"/>
                    <a:pt x="4049" y="227"/>
                    <a:pt x="4049" y="519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6" name="Google Shape;1536;p47"/>
            <p:cNvSpPr/>
            <p:nvPr/>
          </p:nvSpPr>
          <p:spPr>
            <a:xfrm>
              <a:off x="2898389" y="4706864"/>
              <a:ext cx="57160" cy="10306"/>
            </a:xfrm>
            <a:custGeom>
              <a:avLst/>
              <a:gdLst/>
              <a:ahLst/>
              <a:cxnLst/>
              <a:rect l="l" t="t" r="r" b="b"/>
              <a:pathLst>
                <a:path w="3239" h="584" extrusionOk="0">
                  <a:moveTo>
                    <a:pt x="3238" y="292"/>
                  </a:moveTo>
                  <a:cubicBezTo>
                    <a:pt x="3238" y="454"/>
                    <a:pt x="2526" y="583"/>
                    <a:pt x="1619" y="583"/>
                  </a:cubicBezTo>
                  <a:cubicBezTo>
                    <a:pt x="713" y="583"/>
                    <a:pt x="0" y="454"/>
                    <a:pt x="0" y="292"/>
                  </a:cubicBezTo>
                  <a:cubicBezTo>
                    <a:pt x="0" y="130"/>
                    <a:pt x="713" y="0"/>
                    <a:pt x="1619" y="0"/>
                  </a:cubicBezTo>
                  <a:cubicBezTo>
                    <a:pt x="2526" y="0"/>
                    <a:pt x="3238" y="130"/>
                    <a:pt x="3238" y="292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7" name="Google Shape;1537;p47"/>
            <p:cNvSpPr/>
            <p:nvPr/>
          </p:nvSpPr>
          <p:spPr>
            <a:xfrm>
              <a:off x="2832087" y="4736583"/>
              <a:ext cx="33742" cy="16006"/>
            </a:xfrm>
            <a:custGeom>
              <a:avLst/>
              <a:gdLst/>
              <a:ahLst/>
              <a:cxnLst/>
              <a:rect l="l" t="t" r="r" b="b"/>
              <a:pathLst>
                <a:path w="1912" h="907" extrusionOk="0">
                  <a:moveTo>
                    <a:pt x="1911" y="453"/>
                  </a:moveTo>
                  <a:cubicBezTo>
                    <a:pt x="1911" y="712"/>
                    <a:pt x="1490" y="907"/>
                    <a:pt x="972" y="907"/>
                  </a:cubicBezTo>
                  <a:cubicBezTo>
                    <a:pt x="422" y="907"/>
                    <a:pt x="1" y="712"/>
                    <a:pt x="1" y="453"/>
                  </a:cubicBezTo>
                  <a:cubicBezTo>
                    <a:pt x="1" y="194"/>
                    <a:pt x="422" y="0"/>
                    <a:pt x="972" y="0"/>
                  </a:cubicBezTo>
                  <a:cubicBezTo>
                    <a:pt x="1490" y="0"/>
                    <a:pt x="1911" y="194"/>
                    <a:pt x="1911" y="453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8" name="Google Shape;1538;p47"/>
            <p:cNvSpPr/>
            <p:nvPr/>
          </p:nvSpPr>
          <p:spPr>
            <a:xfrm>
              <a:off x="2955531" y="4750295"/>
              <a:ext cx="43448" cy="4588"/>
            </a:xfrm>
            <a:custGeom>
              <a:avLst/>
              <a:gdLst/>
              <a:ahLst/>
              <a:cxnLst/>
              <a:rect l="l" t="t" r="r" b="b"/>
              <a:pathLst>
                <a:path w="2462" h="260" extrusionOk="0">
                  <a:moveTo>
                    <a:pt x="2462" y="130"/>
                  </a:moveTo>
                  <a:cubicBezTo>
                    <a:pt x="2462" y="195"/>
                    <a:pt x="1911" y="259"/>
                    <a:pt x="1231" y="259"/>
                  </a:cubicBezTo>
                  <a:cubicBezTo>
                    <a:pt x="551" y="259"/>
                    <a:pt x="0" y="195"/>
                    <a:pt x="0" y="130"/>
                  </a:cubicBezTo>
                  <a:cubicBezTo>
                    <a:pt x="0" y="65"/>
                    <a:pt x="551" y="0"/>
                    <a:pt x="1231" y="0"/>
                  </a:cubicBezTo>
                  <a:cubicBezTo>
                    <a:pt x="1911" y="0"/>
                    <a:pt x="2462" y="65"/>
                    <a:pt x="2462" y="13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9" name="Google Shape;1539;p47"/>
            <p:cNvSpPr/>
            <p:nvPr/>
          </p:nvSpPr>
          <p:spPr>
            <a:xfrm>
              <a:off x="1602851" y="4553137"/>
              <a:ext cx="58307" cy="16006"/>
            </a:xfrm>
            <a:custGeom>
              <a:avLst/>
              <a:gdLst/>
              <a:ahLst/>
              <a:cxnLst/>
              <a:rect l="l" t="t" r="r" b="b"/>
              <a:pathLst>
                <a:path w="3304" h="907" extrusionOk="0">
                  <a:moveTo>
                    <a:pt x="3303" y="454"/>
                  </a:moveTo>
                  <a:cubicBezTo>
                    <a:pt x="3303" y="713"/>
                    <a:pt x="2558" y="907"/>
                    <a:pt x="1652" y="907"/>
                  </a:cubicBezTo>
                  <a:cubicBezTo>
                    <a:pt x="745" y="907"/>
                    <a:pt x="0" y="713"/>
                    <a:pt x="0" y="454"/>
                  </a:cubicBezTo>
                  <a:cubicBezTo>
                    <a:pt x="0" y="194"/>
                    <a:pt x="745" y="0"/>
                    <a:pt x="1652" y="0"/>
                  </a:cubicBezTo>
                  <a:cubicBezTo>
                    <a:pt x="2558" y="0"/>
                    <a:pt x="3303" y="194"/>
                    <a:pt x="3303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1" name="Google Shape;1541;p47"/>
            <p:cNvSpPr/>
            <p:nvPr/>
          </p:nvSpPr>
          <p:spPr>
            <a:xfrm>
              <a:off x="1629128" y="4615415"/>
              <a:ext cx="71455" cy="18318"/>
            </a:xfrm>
            <a:custGeom>
              <a:avLst/>
              <a:gdLst/>
              <a:ahLst/>
              <a:cxnLst/>
              <a:rect l="l" t="t" r="r" b="b"/>
              <a:pathLst>
                <a:path w="4049" h="1038" extrusionOk="0">
                  <a:moveTo>
                    <a:pt x="4049" y="519"/>
                  </a:moveTo>
                  <a:cubicBezTo>
                    <a:pt x="4049" y="810"/>
                    <a:pt x="3142" y="1037"/>
                    <a:pt x="2008" y="1037"/>
                  </a:cubicBezTo>
                  <a:cubicBezTo>
                    <a:pt x="907" y="1037"/>
                    <a:pt x="1" y="810"/>
                    <a:pt x="1" y="519"/>
                  </a:cubicBezTo>
                  <a:cubicBezTo>
                    <a:pt x="1" y="228"/>
                    <a:pt x="907" y="1"/>
                    <a:pt x="2008" y="1"/>
                  </a:cubicBezTo>
                  <a:cubicBezTo>
                    <a:pt x="3142" y="1"/>
                    <a:pt x="4049" y="228"/>
                    <a:pt x="4049" y="519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2" name="Google Shape;1542;p47"/>
            <p:cNvSpPr/>
            <p:nvPr/>
          </p:nvSpPr>
          <p:spPr>
            <a:xfrm>
              <a:off x="1781143" y="4888016"/>
              <a:ext cx="33160" cy="9741"/>
            </a:xfrm>
            <a:custGeom>
              <a:avLst/>
              <a:gdLst/>
              <a:ahLst/>
              <a:cxnLst/>
              <a:rect l="l" t="t" r="r" b="b"/>
              <a:pathLst>
                <a:path w="1879" h="552" extrusionOk="0">
                  <a:moveTo>
                    <a:pt x="1879" y="260"/>
                  </a:moveTo>
                  <a:cubicBezTo>
                    <a:pt x="1879" y="422"/>
                    <a:pt x="1458" y="551"/>
                    <a:pt x="940" y="551"/>
                  </a:cubicBezTo>
                  <a:cubicBezTo>
                    <a:pt x="422" y="551"/>
                    <a:pt x="1" y="422"/>
                    <a:pt x="1" y="260"/>
                  </a:cubicBezTo>
                  <a:cubicBezTo>
                    <a:pt x="1" y="98"/>
                    <a:pt x="422" y="1"/>
                    <a:pt x="940" y="1"/>
                  </a:cubicBezTo>
                  <a:cubicBezTo>
                    <a:pt x="1458" y="1"/>
                    <a:pt x="1879" y="98"/>
                    <a:pt x="1879" y="26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3" name="Google Shape;1543;p47"/>
            <p:cNvSpPr/>
            <p:nvPr/>
          </p:nvSpPr>
          <p:spPr>
            <a:xfrm>
              <a:off x="1839998" y="4897157"/>
              <a:ext cx="61749" cy="26312"/>
            </a:xfrm>
            <a:custGeom>
              <a:avLst/>
              <a:gdLst/>
              <a:ahLst/>
              <a:cxnLst/>
              <a:rect l="l" t="t" r="r" b="b"/>
              <a:pathLst>
                <a:path w="3499" h="1491" extrusionOk="0">
                  <a:moveTo>
                    <a:pt x="3498" y="745"/>
                  </a:moveTo>
                  <a:cubicBezTo>
                    <a:pt x="3498" y="1166"/>
                    <a:pt x="2721" y="1490"/>
                    <a:pt x="1750" y="1490"/>
                  </a:cubicBezTo>
                  <a:cubicBezTo>
                    <a:pt x="778" y="1490"/>
                    <a:pt x="1" y="1166"/>
                    <a:pt x="1" y="745"/>
                  </a:cubicBezTo>
                  <a:cubicBezTo>
                    <a:pt x="1" y="357"/>
                    <a:pt x="778" y="1"/>
                    <a:pt x="1750" y="1"/>
                  </a:cubicBezTo>
                  <a:cubicBezTo>
                    <a:pt x="2721" y="1"/>
                    <a:pt x="3498" y="357"/>
                    <a:pt x="3498" y="74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4" name="Google Shape;1544;p47"/>
            <p:cNvSpPr/>
            <p:nvPr/>
          </p:nvSpPr>
          <p:spPr>
            <a:xfrm>
              <a:off x="1804579" y="4936017"/>
              <a:ext cx="21724" cy="6883"/>
            </a:xfrm>
            <a:custGeom>
              <a:avLst/>
              <a:gdLst/>
              <a:ahLst/>
              <a:cxnLst/>
              <a:rect l="l" t="t" r="r" b="b"/>
              <a:pathLst>
                <a:path w="1231" h="390" extrusionOk="0">
                  <a:moveTo>
                    <a:pt x="1231" y="195"/>
                  </a:moveTo>
                  <a:cubicBezTo>
                    <a:pt x="1231" y="292"/>
                    <a:pt x="972" y="389"/>
                    <a:pt x="616" y="389"/>
                  </a:cubicBezTo>
                  <a:cubicBezTo>
                    <a:pt x="259" y="389"/>
                    <a:pt x="0" y="292"/>
                    <a:pt x="0" y="195"/>
                  </a:cubicBezTo>
                  <a:cubicBezTo>
                    <a:pt x="0" y="98"/>
                    <a:pt x="259" y="1"/>
                    <a:pt x="616" y="1"/>
                  </a:cubicBezTo>
                  <a:cubicBezTo>
                    <a:pt x="972" y="1"/>
                    <a:pt x="1231" y="98"/>
                    <a:pt x="1231" y="19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6" name="Google Shape;1546;p47"/>
            <p:cNvSpPr/>
            <p:nvPr/>
          </p:nvSpPr>
          <p:spPr>
            <a:xfrm>
              <a:off x="1394257" y="4718282"/>
              <a:ext cx="57160" cy="10306"/>
            </a:xfrm>
            <a:custGeom>
              <a:avLst/>
              <a:gdLst/>
              <a:ahLst/>
              <a:cxnLst/>
              <a:rect l="l" t="t" r="r" b="b"/>
              <a:pathLst>
                <a:path w="3239" h="584" extrusionOk="0">
                  <a:moveTo>
                    <a:pt x="3239" y="292"/>
                  </a:moveTo>
                  <a:cubicBezTo>
                    <a:pt x="3239" y="454"/>
                    <a:pt x="2526" y="584"/>
                    <a:pt x="1619" y="584"/>
                  </a:cubicBezTo>
                  <a:cubicBezTo>
                    <a:pt x="745" y="584"/>
                    <a:pt x="0" y="454"/>
                    <a:pt x="0" y="292"/>
                  </a:cubicBezTo>
                  <a:cubicBezTo>
                    <a:pt x="0" y="130"/>
                    <a:pt x="745" y="1"/>
                    <a:pt x="1619" y="1"/>
                  </a:cubicBezTo>
                  <a:cubicBezTo>
                    <a:pt x="2526" y="1"/>
                    <a:pt x="3239" y="130"/>
                    <a:pt x="3239" y="292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7" name="Google Shape;1547;p47"/>
            <p:cNvSpPr/>
            <p:nvPr/>
          </p:nvSpPr>
          <p:spPr>
            <a:xfrm>
              <a:off x="1463982" y="4744577"/>
              <a:ext cx="33724" cy="16589"/>
            </a:xfrm>
            <a:custGeom>
              <a:avLst/>
              <a:gdLst/>
              <a:ahLst/>
              <a:cxnLst/>
              <a:rect l="l" t="t" r="r" b="b"/>
              <a:pathLst>
                <a:path w="1911" h="940" extrusionOk="0">
                  <a:moveTo>
                    <a:pt x="1911" y="486"/>
                  </a:moveTo>
                  <a:cubicBezTo>
                    <a:pt x="1911" y="713"/>
                    <a:pt x="1490" y="940"/>
                    <a:pt x="972" y="940"/>
                  </a:cubicBezTo>
                  <a:cubicBezTo>
                    <a:pt x="421" y="940"/>
                    <a:pt x="0" y="713"/>
                    <a:pt x="0" y="486"/>
                  </a:cubicBezTo>
                  <a:cubicBezTo>
                    <a:pt x="0" y="227"/>
                    <a:pt x="421" y="0"/>
                    <a:pt x="972" y="0"/>
                  </a:cubicBezTo>
                  <a:cubicBezTo>
                    <a:pt x="1490" y="0"/>
                    <a:pt x="1911" y="227"/>
                    <a:pt x="1911" y="486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8" name="Google Shape;1548;p47"/>
            <p:cNvSpPr/>
            <p:nvPr/>
          </p:nvSpPr>
          <p:spPr>
            <a:xfrm>
              <a:off x="1394257" y="4867439"/>
              <a:ext cx="43448" cy="5171"/>
            </a:xfrm>
            <a:custGeom>
              <a:avLst/>
              <a:gdLst/>
              <a:ahLst/>
              <a:cxnLst/>
              <a:rect l="l" t="t" r="r" b="b"/>
              <a:pathLst>
                <a:path w="2462" h="293" extrusionOk="0">
                  <a:moveTo>
                    <a:pt x="2461" y="163"/>
                  </a:moveTo>
                  <a:cubicBezTo>
                    <a:pt x="2461" y="227"/>
                    <a:pt x="1911" y="292"/>
                    <a:pt x="1231" y="292"/>
                  </a:cubicBezTo>
                  <a:cubicBezTo>
                    <a:pt x="551" y="292"/>
                    <a:pt x="0" y="227"/>
                    <a:pt x="0" y="163"/>
                  </a:cubicBezTo>
                  <a:cubicBezTo>
                    <a:pt x="0" y="66"/>
                    <a:pt x="551" y="1"/>
                    <a:pt x="1231" y="1"/>
                  </a:cubicBezTo>
                  <a:cubicBezTo>
                    <a:pt x="1911" y="1"/>
                    <a:pt x="2461" y="66"/>
                    <a:pt x="2461" y="163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4" name="Google Shape;1554;p47"/>
            <p:cNvSpPr/>
            <p:nvPr/>
          </p:nvSpPr>
          <p:spPr>
            <a:xfrm>
              <a:off x="3545875" y="4780578"/>
              <a:ext cx="33160" cy="9741"/>
            </a:xfrm>
            <a:custGeom>
              <a:avLst/>
              <a:gdLst/>
              <a:ahLst/>
              <a:cxnLst/>
              <a:rect l="l" t="t" r="r" b="b"/>
              <a:pathLst>
                <a:path w="1879" h="552" extrusionOk="0">
                  <a:moveTo>
                    <a:pt x="1878" y="292"/>
                  </a:moveTo>
                  <a:cubicBezTo>
                    <a:pt x="1878" y="422"/>
                    <a:pt x="1457" y="551"/>
                    <a:pt x="939" y="551"/>
                  </a:cubicBezTo>
                  <a:cubicBezTo>
                    <a:pt x="421" y="551"/>
                    <a:pt x="0" y="422"/>
                    <a:pt x="0" y="292"/>
                  </a:cubicBezTo>
                  <a:cubicBezTo>
                    <a:pt x="0" y="130"/>
                    <a:pt x="421" y="1"/>
                    <a:pt x="939" y="1"/>
                  </a:cubicBezTo>
                  <a:cubicBezTo>
                    <a:pt x="1457" y="1"/>
                    <a:pt x="1878" y="130"/>
                    <a:pt x="1878" y="292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5" name="Google Shape;1555;p47"/>
            <p:cNvSpPr/>
            <p:nvPr/>
          </p:nvSpPr>
          <p:spPr>
            <a:xfrm>
              <a:off x="3458432" y="4790302"/>
              <a:ext cx="62313" cy="25730"/>
            </a:xfrm>
            <a:custGeom>
              <a:avLst/>
              <a:gdLst/>
              <a:ahLst/>
              <a:cxnLst/>
              <a:rect l="l" t="t" r="r" b="b"/>
              <a:pathLst>
                <a:path w="3531" h="1458" extrusionOk="0">
                  <a:moveTo>
                    <a:pt x="3530" y="745"/>
                  </a:moveTo>
                  <a:cubicBezTo>
                    <a:pt x="3530" y="1133"/>
                    <a:pt x="2721" y="1457"/>
                    <a:pt x="1749" y="1457"/>
                  </a:cubicBezTo>
                  <a:cubicBezTo>
                    <a:pt x="810" y="1457"/>
                    <a:pt x="0" y="1133"/>
                    <a:pt x="0" y="745"/>
                  </a:cubicBezTo>
                  <a:cubicBezTo>
                    <a:pt x="0" y="324"/>
                    <a:pt x="810" y="0"/>
                    <a:pt x="1749" y="0"/>
                  </a:cubicBezTo>
                  <a:cubicBezTo>
                    <a:pt x="2721" y="0"/>
                    <a:pt x="3530" y="324"/>
                    <a:pt x="3530" y="74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6" name="Google Shape;1556;p47"/>
            <p:cNvSpPr/>
            <p:nvPr/>
          </p:nvSpPr>
          <p:spPr>
            <a:xfrm>
              <a:off x="3533875" y="4829162"/>
              <a:ext cx="21724" cy="6300"/>
            </a:xfrm>
            <a:custGeom>
              <a:avLst/>
              <a:gdLst/>
              <a:ahLst/>
              <a:cxnLst/>
              <a:rect l="l" t="t" r="r" b="b"/>
              <a:pathLst>
                <a:path w="1231" h="357" extrusionOk="0">
                  <a:moveTo>
                    <a:pt x="1231" y="194"/>
                  </a:moveTo>
                  <a:cubicBezTo>
                    <a:pt x="1231" y="292"/>
                    <a:pt x="972" y="356"/>
                    <a:pt x="615" y="356"/>
                  </a:cubicBezTo>
                  <a:cubicBezTo>
                    <a:pt x="259" y="356"/>
                    <a:pt x="0" y="292"/>
                    <a:pt x="0" y="194"/>
                  </a:cubicBezTo>
                  <a:cubicBezTo>
                    <a:pt x="0" y="97"/>
                    <a:pt x="259" y="0"/>
                    <a:pt x="615" y="0"/>
                  </a:cubicBezTo>
                  <a:cubicBezTo>
                    <a:pt x="972" y="0"/>
                    <a:pt x="1231" y="97"/>
                    <a:pt x="1231" y="19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0" name="Google Shape;1560;p47"/>
            <p:cNvSpPr/>
            <p:nvPr/>
          </p:nvSpPr>
          <p:spPr>
            <a:xfrm>
              <a:off x="1543978" y="3312447"/>
              <a:ext cx="68031" cy="21742"/>
            </a:xfrm>
            <a:custGeom>
              <a:avLst/>
              <a:gdLst/>
              <a:ahLst/>
              <a:cxnLst/>
              <a:rect l="l" t="t" r="r" b="b"/>
              <a:pathLst>
                <a:path w="3855" h="1232" extrusionOk="0">
                  <a:moveTo>
                    <a:pt x="260" y="1231"/>
                  </a:moveTo>
                  <a:lnTo>
                    <a:pt x="130" y="1134"/>
                  </a:lnTo>
                  <a:cubicBezTo>
                    <a:pt x="98" y="1102"/>
                    <a:pt x="65" y="1037"/>
                    <a:pt x="65" y="1005"/>
                  </a:cubicBezTo>
                  <a:cubicBezTo>
                    <a:pt x="33" y="940"/>
                    <a:pt x="1" y="907"/>
                    <a:pt x="1" y="843"/>
                  </a:cubicBezTo>
                  <a:cubicBezTo>
                    <a:pt x="1" y="810"/>
                    <a:pt x="1" y="746"/>
                    <a:pt x="1" y="713"/>
                  </a:cubicBezTo>
                  <a:lnTo>
                    <a:pt x="1" y="616"/>
                  </a:lnTo>
                  <a:lnTo>
                    <a:pt x="65" y="551"/>
                  </a:lnTo>
                  <a:cubicBezTo>
                    <a:pt x="65" y="519"/>
                    <a:pt x="130" y="454"/>
                    <a:pt x="163" y="422"/>
                  </a:cubicBezTo>
                  <a:cubicBezTo>
                    <a:pt x="227" y="389"/>
                    <a:pt x="260" y="357"/>
                    <a:pt x="324" y="325"/>
                  </a:cubicBezTo>
                  <a:cubicBezTo>
                    <a:pt x="389" y="292"/>
                    <a:pt x="454" y="292"/>
                    <a:pt x="519" y="260"/>
                  </a:cubicBezTo>
                  <a:cubicBezTo>
                    <a:pt x="551" y="260"/>
                    <a:pt x="648" y="260"/>
                    <a:pt x="681" y="260"/>
                  </a:cubicBezTo>
                  <a:cubicBezTo>
                    <a:pt x="745" y="260"/>
                    <a:pt x="843" y="260"/>
                    <a:pt x="907" y="260"/>
                  </a:cubicBezTo>
                  <a:cubicBezTo>
                    <a:pt x="972" y="292"/>
                    <a:pt x="1005" y="292"/>
                    <a:pt x="1069" y="325"/>
                  </a:cubicBezTo>
                  <a:lnTo>
                    <a:pt x="1166" y="357"/>
                  </a:lnTo>
                  <a:lnTo>
                    <a:pt x="1264" y="422"/>
                  </a:lnTo>
                  <a:lnTo>
                    <a:pt x="1328" y="454"/>
                  </a:lnTo>
                  <a:lnTo>
                    <a:pt x="1393" y="519"/>
                  </a:lnTo>
                  <a:lnTo>
                    <a:pt x="1458" y="584"/>
                  </a:lnTo>
                  <a:lnTo>
                    <a:pt x="1490" y="648"/>
                  </a:lnTo>
                  <a:cubicBezTo>
                    <a:pt x="1523" y="713"/>
                    <a:pt x="1555" y="746"/>
                    <a:pt x="1555" y="810"/>
                  </a:cubicBezTo>
                  <a:lnTo>
                    <a:pt x="1587" y="972"/>
                  </a:lnTo>
                  <a:lnTo>
                    <a:pt x="1361" y="972"/>
                  </a:lnTo>
                  <a:cubicBezTo>
                    <a:pt x="1361" y="810"/>
                    <a:pt x="1361" y="648"/>
                    <a:pt x="1393" y="519"/>
                  </a:cubicBezTo>
                  <a:cubicBezTo>
                    <a:pt x="1425" y="422"/>
                    <a:pt x="1458" y="357"/>
                    <a:pt x="1490" y="260"/>
                  </a:cubicBezTo>
                  <a:cubicBezTo>
                    <a:pt x="1523" y="227"/>
                    <a:pt x="1555" y="195"/>
                    <a:pt x="1587" y="163"/>
                  </a:cubicBezTo>
                  <a:cubicBezTo>
                    <a:pt x="1652" y="130"/>
                    <a:pt x="1717" y="98"/>
                    <a:pt x="1782" y="66"/>
                  </a:cubicBezTo>
                  <a:lnTo>
                    <a:pt x="1879" y="66"/>
                  </a:lnTo>
                  <a:cubicBezTo>
                    <a:pt x="1911" y="66"/>
                    <a:pt x="1944" y="66"/>
                    <a:pt x="1976" y="66"/>
                  </a:cubicBezTo>
                  <a:cubicBezTo>
                    <a:pt x="2041" y="98"/>
                    <a:pt x="2073" y="98"/>
                    <a:pt x="2138" y="130"/>
                  </a:cubicBezTo>
                  <a:cubicBezTo>
                    <a:pt x="2170" y="163"/>
                    <a:pt x="2203" y="195"/>
                    <a:pt x="2267" y="227"/>
                  </a:cubicBezTo>
                  <a:cubicBezTo>
                    <a:pt x="2300" y="260"/>
                    <a:pt x="2332" y="292"/>
                    <a:pt x="2365" y="325"/>
                  </a:cubicBezTo>
                  <a:cubicBezTo>
                    <a:pt x="2397" y="389"/>
                    <a:pt x="2462" y="454"/>
                    <a:pt x="2494" y="519"/>
                  </a:cubicBezTo>
                  <a:cubicBezTo>
                    <a:pt x="2559" y="584"/>
                    <a:pt x="2591" y="648"/>
                    <a:pt x="2624" y="713"/>
                  </a:cubicBezTo>
                  <a:lnTo>
                    <a:pt x="2429" y="746"/>
                  </a:lnTo>
                  <a:cubicBezTo>
                    <a:pt x="2429" y="648"/>
                    <a:pt x="2462" y="584"/>
                    <a:pt x="2494" y="487"/>
                  </a:cubicBezTo>
                  <a:cubicBezTo>
                    <a:pt x="2494" y="454"/>
                    <a:pt x="2526" y="389"/>
                    <a:pt x="2559" y="357"/>
                  </a:cubicBezTo>
                  <a:cubicBezTo>
                    <a:pt x="2591" y="325"/>
                    <a:pt x="2624" y="292"/>
                    <a:pt x="2656" y="260"/>
                  </a:cubicBezTo>
                  <a:cubicBezTo>
                    <a:pt x="2688" y="195"/>
                    <a:pt x="2721" y="163"/>
                    <a:pt x="2753" y="130"/>
                  </a:cubicBezTo>
                  <a:cubicBezTo>
                    <a:pt x="2818" y="98"/>
                    <a:pt x="2850" y="66"/>
                    <a:pt x="2883" y="66"/>
                  </a:cubicBezTo>
                  <a:cubicBezTo>
                    <a:pt x="2947" y="33"/>
                    <a:pt x="3012" y="1"/>
                    <a:pt x="3045" y="1"/>
                  </a:cubicBezTo>
                  <a:cubicBezTo>
                    <a:pt x="3109" y="1"/>
                    <a:pt x="3174" y="1"/>
                    <a:pt x="3239" y="1"/>
                  </a:cubicBezTo>
                  <a:cubicBezTo>
                    <a:pt x="3304" y="1"/>
                    <a:pt x="3336" y="1"/>
                    <a:pt x="3401" y="33"/>
                  </a:cubicBezTo>
                  <a:lnTo>
                    <a:pt x="3498" y="66"/>
                  </a:lnTo>
                  <a:lnTo>
                    <a:pt x="3563" y="98"/>
                  </a:lnTo>
                  <a:cubicBezTo>
                    <a:pt x="3595" y="130"/>
                    <a:pt x="3628" y="163"/>
                    <a:pt x="3660" y="195"/>
                  </a:cubicBezTo>
                  <a:cubicBezTo>
                    <a:pt x="3692" y="227"/>
                    <a:pt x="3725" y="260"/>
                    <a:pt x="3757" y="325"/>
                  </a:cubicBezTo>
                  <a:cubicBezTo>
                    <a:pt x="3789" y="357"/>
                    <a:pt x="3789" y="389"/>
                    <a:pt x="3822" y="422"/>
                  </a:cubicBezTo>
                  <a:cubicBezTo>
                    <a:pt x="3822" y="487"/>
                    <a:pt x="3854" y="519"/>
                    <a:pt x="3854" y="551"/>
                  </a:cubicBezTo>
                  <a:cubicBezTo>
                    <a:pt x="3854" y="648"/>
                    <a:pt x="3854" y="713"/>
                    <a:pt x="3854" y="810"/>
                  </a:cubicBezTo>
                  <a:cubicBezTo>
                    <a:pt x="3822" y="713"/>
                    <a:pt x="3822" y="648"/>
                    <a:pt x="3789" y="584"/>
                  </a:cubicBezTo>
                  <a:cubicBezTo>
                    <a:pt x="3757" y="519"/>
                    <a:pt x="3757" y="487"/>
                    <a:pt x="3725" y="454"/>
                  </a:cubicBezTo>
                  <a:cubicBezTo>
                    <a:pt x="3725" y="422"/>
                    <a:pt x="3692" y="389"/>
                    <a:pt x="3660" y="357"/>
                  </a:cubicBezTo>
                  <a:cubicBezTo>
                    <a:pt x="3628" y="325"/>
                    <a:pt x="3595" y="292"/>
                    <a:pt x="3563" y="260"/>
                  </a:cubicBezTo>
                  <a:cubicBezTo>
                    <a:pt x="3530" y="227"/>
                    <a:pt x="3498" y="195"/>
                    <a:pt x="3466" y="195"/>
                  </a:cubicBezTo>
                  <a:lnTo>
                    <a:pt x="3401" y="163"/>
                  </a:lnTo>
                  <a:lnTo>
                    <a:pt x="3336" y="163"/>
                  </a:lnTo>
                  <a:cubicBezTo>
                    <a:pt x="3304" y="163"/>
                    <a:pt x="3271" y="163"/>
                    <a:pt x="3207" y="163"/>
                  </a:cubicBezTo>
                  <a:cubicBezTo>
                    <a:pt x="3174" y="163"/>
                    <a:pt x="3142" y="163"/>
                    <a:pt x="3077" y="163"/>
                  </a:cubicBezTo>
                  <a:cubicBezTo>
                    <a:pt x="3045" y="195"/>
                    <a:pt x="3012" y="195"/>
                    <a:pt x="2980" y="227"/>
                  </a:cubicBezTo>
                  <a:cubicBezTo>
                    <a:pt x="2915" y="227"/>
                    <a:pt x="2883" y="260"/>
                    <a:pt x="2850" y="292"/>
                  </a:cubicBezTo>
                  <a:cubicBezTo>
                    <a:pt x="2850" y="325"/>
                    <a:pt x="2818" y="357"/>
                    <a:pt x="2786" y="389"/>
                  </a:cubicBezTo>
                  <a:cubicBezTo>
                    <a:pt x="2753" y="422"/>
                    <a:pt x="2753" y="454"/>
                    <a:pt x="2721" y="487"/>
                  </a:cubicBezTo>
                  <a:cubicBezTo>
                    <a:pt x="2688" y="519"/>
                    <a:pt x="2688" y="551"/>
                    <a:pt x="2656" y="584"/>
                  </a:cubicBezTo>
                  <a:cubicBezTo>
                    <a:pt x="2656" y="681"/>
                    <a:pt x="2624" y="746"/>
                    <a:pt x="2624" y="810"/>
                  </a:cubicBezTo>
                  <a:cubicBezTo>
                    <a:pt x="2591" y="907"/>
                    <a:pt x="2462" y="940"/>
                    <a:pt x="2397" y="843"/>
                  </a:cubicBezTo>
                  <a:cubicBezTo>
                    <a:pt x="2365" y="778"/>
                    <a:pt x="2332" y="713"/>
                    <a:pt x="2267" y="681"/>
                  </a:cubicBezTo>
                  <a:cubicBezTo>
                    <a:pt x="2235" y="616"/>
                    <a:pt x="2170" y="551"/>
                    <a:pt x="2138" y="487"/>
                  </a:cubicBezTo>
                  <a:cubicBezTo>
                    <a:pt x="2106" y="454"/>
                    <a:pt x="2073" y="454"/>
                    <a:pt x="2041" y="422"/>
                  </a:cubicBezTo>
                  <a:cubicBezTo>
                    <a:pt x="2041" y="389"/>
                    <a:pt x="2008" y="389"/>
                    <a:pt x="1976" y="357"/>
                  </a:cubicBezTo>
                  <a:cubicBezTo>
                    <a:pt x="1944" y="357"/>
                    <a:pt x="1911" y="325"/>
                    <a:pt x="1879" y="325"/>
                  </a:cubicBezTo>
                  <a:lnTo>
                    <a:pt x="1846" y="325"/>
                  </a:lnTo>
                  <a:lnTo>
                    <a:pt x="1814" y="325"/>
                  </a:lnTo>
                  <a:cubicBezTo>
                    <a:pt x="1782" y="325"/>
                    <a:pt x="1782" y="357"/>
                    <a:pt x="1749" y="357"/>
                  </a:cubicBezTo>
                  <a:cubicBezTo>
                    <a:pt x="1717" y="357"/>
                    <a:pt x="1717" y="389"/>
                    <a:pt x="1685" y="422"/>
                  </a:cubicBezTo>
                  <a:cubicBezTo>
                    <a:pt x="1652" y="487"/>
                    <a:pt x="1652" y="551"/>
                    <a:pt x="1620" y="616"/>
                  </a:cubicBezTo>
                  <a:cubicBezTo>
                    <a:pt x="1587" y="681"/>
                    <a:pt x="1587" y="746"/>
                    <a:pt x="1587" y="810"/>
                  </a:cubicBezTo>
                  <a:lnTo>
                    <a:pt x="1587" y="1037"/>
                  </a:lnTo>
                  <a:cubicBezTo>
                    <a:pt x="1587" y="1069"/>
                    <a:pt x="1523" y="1134"/>
                    <a:pt x="1458" y="1102"/>
                  </a:cubicBezTo>
                  <a:cubicBezTo>
                    <a:pt x="1425" y="1102"/>
                    <a:pt x="1361" y="1069"/>
                    <a:pt x="1361" y="1037"/>
                  </a:cubicBezTo>
                  <a:lnTo>
                    <a:pt x="1328" y="907"/>
                  </a:lnTo>
                  <a:cubicBezTo>
                    <a:pt x="1328" y="875"/>
                    <a:pt x="1296" y="810"/>
                    <a:pt x="1264" y="778"/>
                  </a:cubicBezTo>
                  <a:lnTo>
                    <a:pt x="1231" y="746"/>
                  </a:lnTo>
                  <a:lnTo>
                    <a:pt x="1199" y="681"/>
                  </a:lnTo>
                  <a:lnTo>
                    <a:pt x="1166" y="616"/>
                  </a:lnTo>
                  <a:lnTo>
                    <a:pt x="1102" y="584"/>
                  </a:lnTo>
                  <a:lnTo>
                    <a:pt x="1037" y="551"/>
                  </a:lnTo>
                  <a:lnTo>
                    <a:pt x="972" y="519"/>
                  </a:lnTo>
                  <a:cubicBezTo>
                    <a:pt x="940" y="487"/>
                    <a:pt x="875" y="487"/>
                    <a:pt x="843" y="454"/>
                  </a:cubicBezTo>
                  <a:cubicBezTo>
                    <a:pt x="778" y="454"/>
                    <a:pt x="745" y="454"/>
                    <a:pt x="681" y="454"/>
                  </a:cubicBezTo>
                  <a:cubicBezTo>
                    <a:pt x="616" y="454"/>
                    <a:pt x="584" y="454"/>
                    <a:pt x="519" y="454"/>
                  </a:cubicBezTo>
                  <a:cubicBezTo>
                    <a:pt x="454" y="454"/>
                    <a:pt x="422" y="487"/>
                    <a:pt x="357" y="487"/>
                  </a:cubicBezTo>
                  <a:cubicBezTo>
                    <a:pt x="324" y="487"/>
                    <a:pt x="292" y="519"/>
                    <a:pt x="227" y="551"/>
                  </a:cubicBezTo>
                  <a:cubicBezTo>
                    <a:pt x="195" y="584"/>
                    <a:pt x="163" y="616"/>
                    <a:pt x="130" y="648"/>
                  </a:cubicBezTo>
                  <a:lnTo>
                    <a:pt x="98" y="713"/>
                  </a:lnTo>
                  <a:lnTo>
                    <a:pt x="65" y="778"/>
                  </a:lnTo>
                  <a:cubicBezTo>
                    <a:pt x="65" y="810"/>
                    <a:pt x="65" y="843"/>
                    <a:pt x="65" y="907"/>
                  </a:cubicBezTo>
                  <a:cubicBezTo>
                    <a:pt x="65" y="940"/>
                    <a:pt x="65" y="1005"/>
                    <a:pt x="98" y="1037"/>
                  </a:cubicBezTo>
                  <a:cubicBezTo>
                    <a:pt x="98" y="1069"/>
                    <a:pt x="130" y="1134"/>
                    <a:pt x="163" y="1167"/>
                  </a:cubicBezTo>
                  <a:close/>
                </a:path>
              </a:pathLst>
            </a:custGeom>
            <a:solidFill>
              <a:srgbClr val="9FB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3" name="Google Shape;1563;p47"/>
            <p:cNvSpPr/>
            <p:nvPr/>
          </p:nvSpPr>
          <p:spPr>
            <a:xfrm>
              <a:off x="1271960" y="3291870"/>
              <a:ext cx="20012" cy="10889"/>
            </a:xfrm>
            <a:custGeom>
              <a:avLst/>
              <a:gdLst/>
              <a:ahLst/>
              <a:cxnLst/>
              <a:rect l="l" t="t" r="r" b="b"/>
              <a:pathLst>
                <a:path w="1134" h="617" extrusionOk="0">
                  <a:moveTo>
                    <a:pt x="162" y="422"/>
                  </a:moveTo>
                  <a:cubicBezTo>
                    <a:pt x="324" y="616"/>
                    <a:pt x="1134" y="552"/>
                    <a:pt x="1101" y="292"/>
                  </a:cubicBezTo>
                  <a:cubicBezTo>
                    <a:pt x="1037" y="1"/>
                    <a:pt x="454" y="1"/>
                    <a:pt x="259" y="66"/>
                  </a:cubicBezTo>
                  <a:cubicBezTo>
                    <a:pt x="65" y="131"/>
                    <a:pt x="0" y="228"/>
                    <a:pt x="162" y="422"/>
                  </a:cubicBezTo>
                  <a:close/>
                </a:path>
              </a:pathLst>
            </a:custGeom>
            <a:solidFill>
              <a:srgbClr val="F0C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4" name="Google Shape;1564;p47"/>
            <p:cNvSpPr/>
            <p:nvPr/>
          </p:nvSpPr>
          <p:spPr>
            <a:xfrm>
              <a:off x="1285672" y="3645632"/>
              <a:ext cx="94308" cy="54866"/>
            </a:xfrm>
            <a:custGeom>
              <a:avLst/>
              <a:gdLst/>
              <a:ahLst/>
              <a:cxnLst/>
              <a:rect l="l" t="t" r="r" b="b"/>
              <a:pathLst>
                <a:path w="5344" h="3109" extrusionOk="0">
                  <a:moveTo>
                    <a:pt x="2364" y="1231"/>
                  </a:moveTo>
                  <a:cubicBezTo>
                    <a:pt x="2235" y="1069"/>
                    <a:pt x="2397" y="259"/>
                    <a:pt x="2850" y="194"/>
                  </a:cubicBezTo>
                  <a:cubicBezTo>
                    <a:pt x="3919" y="0"/>
                    <a:pt x="3142" y="1101"/>
                    <a:pt x="2980" y="1392"/>
                  </a:cubicBezTo>
                  <a:cubicBezTo>
                    <a:pt x="3174" y="1069"/>
                    <a:pt x="3951" y="712"/>
                    <a:pt x="4761" y="939"/>
                  </a:cubicBezTo>
                  <a:cubicBezTo>
                    <a:pt x="5344" y="1295"/>
                    <a:pt x="3725" y="1587"/>
                    <a:pt x="3206" y="1684"/>
                  </a:cubicBezTo>
                  <a:cubicBezTo>
                    <a:pt x="3692" y="1716"/>
                    <a:pt x="4988" y="1684"/>
                    <a:pt x="4664" y="2073"/>
                  </a:cubicBezTo>
                  <a:cubicBezTo>
                    <a:pt x="4243" y="2655"/>
                    <a:pt x="3142" y="2299"/>
                    <a:pt x="2850" y="1975"/>
                  </a:cubicBezTo>
                  <a:cubicBezTo>
                    <a:pt x="2980" y="2267"/>
                    <a:pt x="2526" y="3109"/>
                    <a:pt x="1944" y="2947"/>
                  </a:cubicBezTo>
                  <a:cubicBezTo>
                    <a:pt x="1555" y="2850"/>
                    <a:pt x="1652" y="1975"/>
                    <a:pt x="1879" y="1781"/>
                  </a:cubicBezTo>
                  <a:cubicBezTo>
                    <a:pt x="1684" y="2008"/>
                    <a:pt x="65" y="2591"/>
                    <a:pt x="130" y="1846"/>
                  </a:cubicBezTo>
                  <a:cubicBezTo>
                    <a:pt x="162" y="1587"/>
                    <a:pt x="842" y="1392"/>
                    <a:pt x="1587" y="1392"/>
                  </a:cubicBezTo>
                  <a:lnTo>
                    <a:pt x="1458" y="1328"/>
                  </a:lnTo>
                  <a:cubicBezTo>
                    <a:pt x="1134" y="1198"/>
                    <a:pt x="1" y="1069"/>
                    <a:pt x="519" y="712"/>
                  </a:cubicBezTo>
                  <a:cubicBezTo>
                    <a:pt x="940" y="389"/>
                    <a:pt x="2397" y="842"/>
                    <a:pt x="2364" y="123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5" name="Google Shape;1565;p47"/>
            <p:cNvSpPr/>
            <p:nvPr/>
          </p:nvSpPr>
          <p:spPr>
            <a:xfrm>
              <a:off x="1317102" y="3666192"/>
              <a:ext cx="25165" cy="13730"/>
            </a:xfrm>
            <a:custGeom>
              <a:avLst/>
              <a:gdLst/>
              <a:ahLst/>
              <a:cxnLst/>
              <a:rect l="l" t="t" r="r" b="b"/>
              <a:pathLst>
                <a:path w="1426" h="778" extrusionOk="0">
                  <a:moveTo>
                    <a:pt x="227" y="551"/>
                  </a:moveTo>
                  <a:cubicBezTo>
                    <a:pt x="422" y="778"/>
                    <a:pt x="1425" y="713"/>
                    <a:pt x="1361" y="357"/>
                  </a:cubicBezTo>
                  <a:cubicBezTo>
                    <a:pt x="1328" y="33"/>
                    <a:pt x="551" y="1"/>
                    <a:pt x="324" y="98"/>
                  </a:cubicBezTo>
                  <a:cubicBezTo>
                    <a:pt x="98" y="163"/>
                    <a:pt x="1" y="292"/>
                    <a:pt x="227" y="551"/>
                  </a:cubicBezTo>
                  <a:close/>
                </a:path>
              </a:pathLst>
            </a:custGeom>
            <a:solidFill>
              <a:srgbClr val="F0C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8" name="Google Shape;1568;p47"/>
            <p:cNvSpPr/>
            <p:nvPr/>
          </p:nvSpPr>
          <p:spPr>
            <a:xfrm>
              <a:off x="1389686" y="3392461"/>
              <a:ext cx="79449" cy="45742"/>
            </a:xfrm>
            <a:custGeom>
              <a:avLst/>
              <a:gdLst/>
              <a:ahLst/>
              <a:cxnLst/>
              <a:rect l="l" t="t" r="r" b="b"/>
              <a:pathLst>
                <a:path w="4502" h="2592" extrusionOk="0">
                  <a:moveTo>
                    <a:pt x="1976" y="1037"/>
                  </a:moveTo>
                  <a:cubicBezTo>
                    <a:pt x="1878" y="907"/>
                    <a:pt x="2008" y="227"/>
                    <a:pt x="2397" y="162"/>
                  </a:cubicBezTo>
                  <a:cubicBezTo>
                    <a:pt x="3271" y="0"/>
                    <a:pt x="2656" y="907"/>
                    <a:pt x="2494" y="1166"/>
                  </a:cubicBezTo>
                  <a:cubicBezTo>
                    <a:pt x="2656" y="907"/>
                    <a:pt x="3303" y="616"/>
                    <a:pt x="4016" y="778"/>
                  </a:cubicBezTo>
                  <a:cubicBezTo>
                    <a:pt x="4501" y="1069"/>
                    <a:pt x="3141" y="1296"/>
                    <a:pt x="2688" y="1393"/>
                  </a:cubicBezTo>
                  <a:cubicBezTo>
                    <a:pt x="3109" y="1425"/>
                    <a:pt x="4178" y="1393"/>
                    <a:pt x="3919" y="1749"/>
                  </a:cubicBezTo>
                  <a:cubicBezTo>
                    <a:pt x="3562" y="2235"/>
                    <a:pt x="2623" y="1943"/>
                    <a:pt x="2397" y="1652"/>
                  </a:cubicBezTo>
                  <a:cubicBezTo>
                    <a:pt x="2494" y="1911"/>
                    <a:pt x="2138" y="2591"/>
                    <a:pt x="1652" y="2461"/>
                  </a:cubicBezTo>
                  <a:cubicBezTo>
                    <a:pt x="1296" y="2364"/>
                    <a:pt x="1393" y="1652"/>
                    <a:pt x="1587" y="1490"/>
                  </a:cubicBezTo>
                  <a:cubicBezTo>
                    <a:pt x="1393" y="1652"/>
                    <a:pt x="65" y="2138"/>
                    <a:pt x="130" y="1522"/>
                  </a:cubicBezTo>
                  <a:cubicBezTo>
                    <a:pt x="130" y="1328"/>
                    <a:pt x="713" y="1166"/>
                    <a:pt x="1328" y="1134"/>
                  </a:cubicBezTo>
                  <a:lnTo>
                    <a:pt x="1231" y="1101"/>
                  </a:lnTo>
                  <a:cubicBezTo>
                    <a:pt x="939" y="1004"/>
                    <a:pt x="0" y="907"/>
                    <a:pt x="454" y="583"/>
                  </a:cubicBezTo>
                  <a:cubicBezTo>
                    <a:pt x="810" y="324"/>
                    <a:pt x="2008" y="680"/>
                    <a:pt x="1976" y="100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9" name="Google Shape;1569;p47"/>
            <p:cNvSpPr/>
            <p:nvPr/>
          </p:nvSpPr>
          <p:spPr>
            <a:xfrm>
              <a:off x="1416546" y="3409597"/>
              <a:ext cx="20595" cy="11453"/>
            </a:xfrm>
            <a:custGeom>
              <a:avLst/>
              <a:gdLst/>
              <a:ahLst/>
              <a:cxnLst/>
              <a:rect l="l" t="t" r="r" b="b"/>
              <a:pathLst>
                <a:path w="1167" h="649" extrusionOk="0">
                  <a:moveTo>
                    <a:pt x="162" y="454"/>
                  </a:moveTo>
                  <a:cubicBezTo>
                    <a:pt x="324" y="649"/>
                    <a:pt x="1166" y="584"/>
                    <a:pt x="1134" y="292"/>
                  </a:cubicBezTo>
                  <a:cubicBezTo>
                    <a:pt x="1069" y="1"/>
                    <a:pt x="454" y="1"/>
                    <a:pt x="227" y="98"/>
                  </a:cubicBezTo>
                  <a:cubicBezTo>
                    <a:pt x="33" y="163"/>
                    <a:pt x="0" y="260"/>
                    <a:pt x="162" y="454"/>
                  </a:cubicBezTo>
                  <a:close/>
                </a:path>
              </a:pathLst>
            </a:custGeom>
            <a:solidFill>
              <a:srgbClr val="F0C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1" name="Google Shape;1571;p47"/>
            <p:cNvSpPr/>
            <p:nvPr/>
          </p:nvSpPr>
          <p:spPr>
            <a:xfrm>
              <a:off x="1257665" y="3383885"/>
              <a:ext cx="19448" cy="10306"/>
            </a:xfrm>
            <a:custGeom>
              <a:avLst/>
              <a:gdLst/>
              <a:ahLst/>
              <a:cxnLst/>
              <a:rect l="l" t="t" r="r" b="b"/>
              <a:pathLst>
                <a:path w="1102" h="584" extrusionOk="0">
                  <a:moveTo>
                    <a:pt x="940" y="422"/>
                  </a:moveTo>
                  <a:cubicBezTo>
                    <a:pt x="810" y="584"/>
                    <a:pt x="1" y="519"/>
                    <a:pt x="66" y="260"/>
                  </a:cubicBezTo>
                  <a:cubicBezTo>
                    <a:pt x="98" y="1"/>
                    <a:pt x="681" y="1"/>
                    <a:pt x="875" y="65"/>
                  </a:cubicBezTo>
                  <a:cubicBezTo>
                    <a:pt x="1037" y="130"/>
                    <a:pt x="1102" y="227"/>
                    <a:pt x="940" y="422"/>
                  </a:cubicBezTo>
                  <a:close/>
                </a:path>
              </a:pathLst>
            </a:custGeom>
            <a:solidFill>
              <a:srgbClr val="F2C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2" name="Google Shape;1572;p47"/>
            <p:cNvSpPr/>
            <p:nvPr/>
          </p:nvSpPr>
          <p:spPr>
            <a:xfrm>
              <a:off x="1599992" y="3232451"/>
              <a:ext cx="92596" cy="59437"/>
            </a:xfrm>
            <a:custGeom>
              <a:avLst/>
              <a:gdLst/>
              <a:ahLst/>
              <a:cxnLst/>
              <a:rect l="l" t="t" r="r" b="b"/>
              <a:pathLst>
                <a:path w="5247" h="3368" extrusionOk="0">
                  <a:moveTo>
                    <a:pt x="2105" y="1457"/>
                  </a:moveTo>
                  <a:cubicBezTo>
                    <a:pt x="1684" y="1619"/>
                    <a:pt x="0" y="1036"/>
                    <a:pt x="551" y="648"/>
                  </a:cubicBezTo>
                  <a:cubicBezTo>
                    <a:pt x="1004" y="324"/>
                    <a:pt x="2591" y="1036"/>
                    <a:pt x="2558" y="1457"/>
                  </a:cubicBezTo>
                  <a:cubicBezTo>
                    <a:pt x="2137" y="1360"/>
                    <a:pt x="518" y="1684"/>
                    <a:pt x="486" y="2105"/>
                  </a:cubicBezTo>
                  <a:cubicBezTo>
                    <a:pt x="421" y="2915"/>
                    <a:pt x="2267" y="1976"/>
                    <a:pt x="2494" y="1749"/>
                  </a:cubicBezTo>
                  <a:cubicBezTo>
                    <a:pt x="2235" y="1943"/>
                    <a:pt x="2235" y="3077"/>
                    <a:pt x="2656" y="3206"/>
                  </a:cubicBezTo>
                  <a:cubicBezTo>
                    <a:pt x="3303" y="3368"/>
                    <a:pt x="3044" y="2364"/>
                    <a:pt x="2882" y="2170"/>
                  </a:cubicBezTo>
                  <a:cubicBezTo>
                    <a:pt x="3303" y="2332"/>
                    <a:pt x="5084" y="3077"/>
                    <a:pt x="5181" y="2267"/>
                  </a:cubicBezTo>
                  <a:cubicBezTo>
                    <a:pt x="5246" y="1749"/>
                    <a:pt x="4113" y="1846"/>
                    <a:pt x="3595" y="1814"/>
                  </a:cubicBezTo>
                  <a:cubicBezTo>
                    <a:pt x="4178" y="1716"/>
                    <a:pt x="4955" y="1134"/>
                    <a:pt x="4793" y="648"/>
                  </a:cubicBezTo>
                  <a:cubicBezTo>
                    <a:pt x="4210" y="551"/>
                    <a:pt x="3562" y="1166"/>
                    <a:pt x="3368" y="1522"/>
                  </a:cubicBezTo>
                  <a:cubicBezTo>
                    <a:pt x="3530" y="1198"/>
                    <a:pt x="3886" y="0"/>
                    <a:pt x="2915" y="259"/>
                  </a:cubicBezTo>
                  <a:cubicBezTo>
                    <a:pt x="2396" y="389"/>
                    <a:pt x="2526" y="1166"/>
                    <a:pt x="2688" y="136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3" name="Google Shape;1573;p47"/>
            <p:cNvSpPr/>
            <p:nvPr/>
          </p:nvSpPr>
          <p:spPr>
            <a:xfrm>
              <a:off x="1636557" y="3255305"/>
              <a:ext cx="26877" cy="14312"/>
            </a:xfrm>
            <a:custGeom>
              <a:avLst/>
              <a:gdLst/>
              <a:ahLst/>
              <a:cxnLst/>
              <a:rect l="l" t="t" r="r" b="b"/>
              <a:pathLst>
                <a:path w="1523" h="811" extrusionOk="0">
                  <a:moveTo>
                    <a:pt x="227" y="583"/>
                  </a:moveTo>
                  <a:cubicBezTo>
                    <a:pt x="422" y="810"/>
                    <a:pt x="1523" y="745"/>
                    <a:pt x="1458" y="357"/>
                  </a:cubicBezTo>
                  <a:cubicBezTo>
                    <a:pt x="1393" y="0"/>
                    <a:pt x="616" y="0"/>
                    <a:pt x="324" y="98"/>
                  </a:cubicBezTo>
                  <a:cubicBezTo>
                    <a:pt x="98" y="162"/>
                    <a:pt x="1" y="324"/>
                    <a:pt x="227" y="583"/>
                  </a:cubicBezTo>
                  <a:close/>
                </a:path>
              </a:pathLst>
            </a:custGeom>
            <a:solidFill>
              <a:srgbClr val="F0C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90" name="Google Shape;1590;p47"/>
            <p:cNvSpPr/>
            <p:nvPr/>
          </p:nvSpPr>
          <p:spPr>
            <a:xfrm>
              <a:off x="1282248" y="2259227"/>
              <a:ext cx="20595" cy="61149"/>
            </a:xfrm>
            <a:custGeom>
              <a:avLst/>
              <a:gdLst/>
              <a:ahLst/>
              <a:cxnLst/>
              <a:rect l="l" t="t" r="r" b="b"/>
              <a:pathLst>
                <a:path w="1167" h="3465" extrusionOk="0">
                  <a:moveTo>
                    <a:pt x="0" y="0"/>
                  </a:moveTo>
                  <a:lnTo>
                    <a:pt x="616" y="0"/>
                  </a:lnTo>
                  <a:cubicBezTo>
                    <a:pt x="907" y="0"/>
                    <a:pt x="1166" y="259"/>
                    <a:pt x="1166" y="551"/>
                  </a:cubicBezTo>
                  <a:lnTo>
                    <a:pt x="1166" y="2914"/>
                  </a:lnTo>
                  <a:cubicBezTo>
                    <a:pt x="1166" y="3076"/>
                    <a:pt x="1101" y="3238"/>
                    <a:pt x="972" y="3335"/>
                  </a:cubicBezTo>
                  <a:cubicBezTo>
                    <a:pt x="875" y="3400"/>
                    <a:pt x="713" y="3465"/>
                    <a:pt x="583" y="3465"/>
                  </a:cubicBezTo>
                  <a:lnTo>
                    <a:pt x="0" y="34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1" name="Google Shape;1691;p47"/>
            <p:cNvSpPr/>
            <p:nvPr/>
          </p:nvSpPr>
          <p:spPr>
            <a:xfrm>
              <a:off x="1326244" y="2595253"/>
              <a:ext cx="314337" cy="546914"/>
            </a:xfrm>
            <a:custGeom>
              <a:avLst/>
              <a:gdLst/>
              <a:ahLst/>
              <a:cxnLst/>
              <a:rect l="l" t="t" r="r" b="b"/>
              <a:pathLst>
                <a:path w="17812" h="30991" extrusionOk="0">
                  <a:moveTo>
                    <a:pt x="7190" y="0"/>
                  </a:moveTo>
                  <a:lnTo>
                    <a:pt x="10590" y="0"/>
                  </a:lnTo>
                  <a:cubicBezTo>
                    <a:pt x="14605" y="0"/>
                    <a:pt x="17811" y="3206"/>
                    <a:pt x="17811" y="7222"/>
                  </a:cubicBezTo>
                  <a:lnTo>
                    <a:pt x="17811" y="23769"/>
                  </a:lnTo>
                  <a:cubicBezTo>
                    <a:pt x="17811" y="27785"/>
                    <a:pt x="14605" y="30991"/>
                    <a:pt x="10590" y="30991"/>
                  </a:cubicBezTo>
                  <a:lnTo>
                    <a:pt x="7190" y="30991"/>
                  </a:lnTo>
                  <a:cubicBezTo>
                    <a:pt x="3207" y="30991"/>
                    <a:pt x="1" y="27785"/>
                    <a:pt x="1" y="23769"/>
                  </a:cubicBezTo>
                  <a:lnTo>
                    <a:pt x="1" y="7222"/>
                  </a:lnTo>
                  <a:cubicBezTo>
                    <a:pt x="1" y="3206"/>
                    <a:pt x="3207" y="0"/>
                    <a:pt x="7190" y="0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2" name="Google Shape;1692;p47"/>
            <p:cNvSpPr/>
            <p:nvPr/>
          </p:nvSpPr>
          <p:spPr>
            <a:xfrm>
              <a:off x="1414834" y="2809547"/>
              <a:ext cx="341761" cy="42883"/>
            </a:xfrm>
            <a:custGeom>
              <a:avLst/>
              <a:gdLst/>
              <a:ahLst/>
              <a:cxnLst/>
              <a:rect l="l" t="t" r="r" b="b"/>
              <a:pathLst>
                <a:path w="19366" h="2430" extrusionOk="0">
                  <a:moveTo>
                    <a:pt x="19365" y="1199"/>
                  </a:moveTo>
                  <a:cubicBezTo>
                    <a:pt x="19365" y="1879"/>
                    <a:pt x="18847" y="2430"/>
                    <a:pt x="18167" y="2430"/>
                  </a:cubicBezTo>
                  <a:lnTo>
                    <a:pt x="1231" y="2430"/>
                  </a:lnTo>
                  <a:cubicBezTo>
                    <a:pt x="551" y="2430"/>
                    <a:pt x="0" y="1879"/>
                    <a:pt x="0" y="1199"/>
                  </a:cubicBezTo>
                  <a:lnTo>
                    <a:pt x="0" y="1199"/>
                  </a:lnTo>
                  <a:cubicBezTo>
                    <a:pt x="0" y="551"/>
                    <a:pt x="551" y="1"/>
                    <a:pt x="1231" y="1"/>
                  </a:cubicBezTo>
                  <a:lnTo>
                    <a:pt x="18167" y="1"/>
                  </a:lnTo>
                  <a:cubicBezTo>
                    <a:pt x="18847" y="1"/>
                    <a:pt x="19365" y="551"/>
                    <a:pt x="19365" y="119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3" name="Google Shape;1693;p47"/>
            <p:cNvSpPr/>
            <p:nvPr/>
          </p:nvSpPr>
          <p:spPr>
            <a:xfrm>
              <a:off x="1414834" y="2953568"/>
              <a:ext cx="341761" cy="42883"/>
            </a:xfrm>
            <a:custGeom>
              <a:avLst/>
              <a:gdLst/>
              <a:ahLst/>
              <a:cxnLst/>
              <a:rect l="l" t="t" r="r" b="b"/>
              <a:pathLst>
                <a:path w="19366" h="2430" extrusionOk="0">
                  <a:moveTo>
                    <a:pt x="19365" y="1231"/>
                  </a:moveTo>
                  <a:cubicBezTo>
                    <a:pt x="19365" y="1911"/>
                    <a:pt x="18847" y="2429"/>
                    <a:pt x="18167" y="2429"/>
                  </a:cubicBezTo>
                  <a:lnTo>
                    <a:pt x="1231" y="2429"/>
                  </a:lnTo>
                  <a:cubicBezTo>
                    <a:pt x="551" y="2429"/>
                    <a:pt x="0" y="1911"/>
                    <a:pt x="0" y="1231"/>
                  </a:cubicBezTo>
                  <a:lnTo>
                    <a:pt x="0" y="1231"/>
                  </a:lnTo>
                  <a:cubicBezTo>
                    <a:pt x="0" y="551"/>
                    <a:pt x="551" y="0"/>
                    <a:pt x="1231" y="0"/>
                  </a:cubicBezTo>
                  <a:lnTo>
                    <a:pt x="18167" y="0"/>
                  </a:lnTo>
                  <a:cubicBezTo>
                    <a:pt x="18847" y="0"/>
                    <a:pt x="19365" y="551"/>
                    <a:pt x="19365" y="12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4" name="Google Shape;1694;p47"/>
            <p:cNvSpPr/>
            <p:nvPr/>
          </p:nvSpPr>
          <p:spPr>
            <a:xfrm>
              <a:off x="3723603" y="2595253"/>
              <a:ext cx="314902" cy="546914"/>
            </a:xfrm>
            <a:custGeom>
              <a:avLst/>
              <a:gdLst/>
              <a:ahLst/>
              <a:cxnLst/>
              <a:rect l="l" t="t" r="r" b="b"/>
              <a:pathLst>
                <a:path w="17844" h="30991" extrusionOk="0">
                  <a:moveTo>
                    <a:pt x="7222" y="0"/>
                  </a:moveTo>
                  <a:lnTo>
                    <a:pt x="10622" y="0"/>
                  </a:lnTo>
                  <a:cubicBezTo>
                    <a:pt x="14605" y="0"/>
                    <a:pt x="17843" y="3206"/>
                    <a:pt x="17843" y="7222"/>
                  </a:cubicBezTo>
                  <a:lnTo>
                    <a:pt x="17843" y="23769"/>
                  </a:lnTo>
                  <a:cubicBezTo>
                    <a:pt x="17843" y="27785"/>
                    <a:pt x="14605" y="30991"/>
                    <a:pt x="10622" y="30991"/>
                  </a:cubicBezTo>
                  <a:lnTo>
                    <a:pt x="7222" y="30991"/>
                  </a:lnTo>
                  <a:cubicBezTo>
                    <a:pt x="3238" y="30991"/>
                    <a:pt x="0" y="27785"/>
                    <a:pt x="0" y="23769"/>
                  </a:cubicBezTo>
                  <a:lnTo>
                    <a:pt x="0" y="7222"/>
                  </a:lnTo>
                  <a:cubicBezTo>
                    <a:pt x="0" y="3206"/>
                    <a:pt x="3238" y="0"/>
                    <a:pt x="7222" y="0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5" name="Google Shape;1695;p47"/>
            <p:cNvSpPr/>
            <p:nvPr/>
          </p:nvSpPr>
          <p:spPr>
            <a:xfrm>
              <a:off x="3607589" y="2809547"/>
              <a:ext cx="342326" cy="42883"/>
            </a:xfrm>
            <a:custGeom>
              <a:avLst/>
              <a:gdLst/>
              <a:ahLst/>
              <a:cxnLst/>
              <a:rect l="l" t="t" r="r" b="b"/>
              <a:pathLst>
                <a:path w="19398" h="2430" extrusionOk="0">
                  <a:moveTo>
                    <a:pt x="0" y="1199"/>
                  </a:moveTo>
                  <a:cubicBezTo>
                    <a:pt x="0" y="1879"/>
                    <a:pt x="551" y="2430"/>
                    <a:pt x="1231" y="2430"/>
                  </a:cubicBezTo>
                  <a:lnTo>
                    <a:pt x="18167" y="2430"/>
                  </a:lnTo>
                  <a:cubicBezTo>
                    <a:pt x="18847" y="2430"/>
                    <a:pt x="19398" y="1879"/>
                    <a:pt x="19398" y="1199"/>
                  </a:cubicBezTo>
                  <a:lnTo>
                    <a:pt x="19398" y="1199"/>
                  </a:lnTo>
                  <a:cubicBezTo>
                    <a:pt x="19398" y="551"/>
                    <a:pt x="18847" y="1"/>
                    <a:pt x="18167" y="1"/>
                  </a:cubicBezTo>
                  <a:lnTo>
                    <a:pt x="1199" y="1"/>
                  </a:lnTo>
                  <a:cubicBezTo>
                    <a:pt x="551" y="1"/>
                    <a:pt x="0" y="551"/>
                    <a:pt x="0" y="119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6" name="Google Shape;1696;p47"/>
            <p:cNvSpPr/>
            <p:nvPr/>
          </p:nvSpPr>
          <p:spPr>
            <a:xfrm>
              <a:off x="3607589" y="2953568"/>
              <a:ext cx="342326" cy="42883"/>
            </a:xfrm>
            <a:custGeom>
              <a:avLst/>
              <a:gdLst/>
              <a:ahLst/>
              <a:cxnLst/>
              <a:rect l="l" t="t" r="r" b="b"/>
              <a:pathLst>
                <a:path w="19398" h="2430" extrusionOk="0">
                  <a:moveTo>
                    <a:pt x="0" y="1231"/>
                  </a:moveTo>
                  <a:cubicBezTo>
                    <a:pt x="0" y="1911"/>
                    <a:pt x="551" y="2429"/>
                    <a:pt x="1231" y="2429"/>
                  </a:cubicBezTo>
                  <a:lnTo>
                    <a:pt x="18167" y="2429"/>
                  </a:lnTo>
                  <a:cubicBezTo>
                    <a:pt x="18847" y="2429"/>
                    <a:pt x="19398" y="1911"/>
                    <a:pt x="19398" y="1231"/>
                  </a:cubicBezTo>
                  <a:lnTo>
                    <a:pt x="19398" y="1231"/>
                  </a:lnTo>
                  <a:cubicBezTo>
                    <a:pt x="19398" y="551"/>
                    <a:pt x="18847" y="0"/>
                    <a:pt x="18167" y="0"/>
                  </a:cubicBezTo>
                  <a:lnTo>
                    <a:pt x="1199" y="0"/>
                  </a:lnTo>
                  <a:cubicBezTo>
                    <a:pt x="551" y="0"/>
                    <a:pt x="0" y="551"/>
                    <a:pt x="0" y="12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7" name="Google Shape;1697;p47"/>
            <p:cNvSpPr/>
            <p:nvPr/>
          </p:nvSpPr>
          <p:spPr>
            <a:xfrm>
              <a:off x="1654840" y="2255786"/>
              <a:ext cx="2055051" cy="1080680"/>
            </a:xfrm>
            <a:custGeom>
              <a:avLst/>
              <a:gdLst/>
              <a:ahLst/>
              <a:cxnLst/>
              <a:rect l="l" t="t" r="r" b="b"/>
              <a:pathLst>
                <a:path w="116450" h="61237" extrusionOk="0">
                  <a:moveTo>
                    <a:pt x="114928" y="19690"/>
                  </a:moveTo>
                  <a:cubicBezTo>
                    <a:pt x="114345" y="14379"/>
                    <a:pt x="113471" y="9100"/>
                    <a:pt x="112305" y="3887"/>
                  </a:cubicBezTo>
                  <a:cubicBezTo>
                    <a:pt x="112143" y="3142"/>
                    <a:pt x="111172" y="33"/>
                    <a:pt x="110589" y="1"/>
                  </a:cubicBezTo>
                  <a:lnTo>
                    <a:pt x="5830" y="1"/>
                  </a:lnTo>
                  <a:cubicBezTo>
                    <a:pt x="5247" y="1"/>
                    <a:pt x="4308" y="3142"/>
                    <a:pt x="4114" y="3887"/>
                  </a:cubicBezTo>
                  <a:cubicBezTo>
                    <a:pt x="2948" y="9100"/>
                    <a:pt x="2106" y="14379"/>
                    <a:pt x="1523" y="19690"/>
                  </a:cubicBezTo>
                  <a:cubicBezTo>
                    <a:pt x="422" y="30829"/>
                    <a:pt x="1" y="42066"/>
                    <a:pt x="940" y="53271"/>
                  </a:cubicBezTo>
                  <a:cubicBezTo>
                    <a:pt x="1134" y="55926"/>
                    <a:pt x="1491" y="58614"/>
                    <a:pt x="2073" y="61237"/>
                  </a:cubicBezTo>
                  <a:cubicBezTo>
                    <a:pt x="23640" y="58743"/>
                    <a:pt x="92810" y="58743"/>
                    <a:pt x="114377" y="61237"/>
                  </a:cubicBezTo>
                  <a:cubicBezTo>
                    <a:pt x="114928" y="58614"/>
                    <a:pt x="115317" y="55926"/>
                    <a:pt x="115511" y="53271"/>
                  </a:cubicBezTo>
                  <a:cubicBezTo>
                    <a:pt x="116450" y="42066"/>
                    <a:pt x="115997" y="30829"/>
                    <a:pt x="114928" y="19690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8" name="Google Shape;1698;p47"/>
            <p:cNvSpPr/>
            <p:nvPr/>
          </p:nvSpPr>
          <p:spPr>
            <a:xfrm>
              <a:off x="1726859" y="2356377"/>
              <a:ext cx="924658" cy="795514"/>
            </a:xfrm>
            <a:custGeom>
              <a:avLst/>
              <a:gdLst/>
              <a:ahLst/>
              <a:cxnLst/>
              <a:rect l="l" t="t" r="r" b="b"/>
              <a:pathLst>
                <a:path w="52396" h="45078" extrusionOk="0">
                  <a:moveTo>
                    <a:pt x="39766" y="32"/>
                  </a:moveTo>
                  <a:cubicBezTo>
                    <a:pt x="30473" y="32"/>
                    <a:pt x="19559" y="227"/>
                    <a:pt x="10104" y="551"/>
                  </a:cubicBezTo>
                  <a:cubicBezTo>
                    <a:pt x="7934" y="680"/>
                    <a:pt x="5667" y="1004"/>
                    <a:pt x="3465" y="972"/>
                  </a:cubicBezTo>
                  <a:cubicBezTo>
                    <a:pt x="2688" y="4890"/>
                    <a:pt x="1846" y="10201"/>
                    <a:pt x="1457" y="13990"/>
                  </a:cubicBezTo>
                  <a:cubicBezTo>
                    <a:pt x="454" y="24320"/>
                    <a:pt x="0" y="34715"/>
                    <a:pt x="713" y="45077"/>
                  </a:cubicBezTo>
                  <a:cubicBezTo>
                    <a:pt x="13666" y="44915"/>
                    <a:pt x="26651" y="43005"/>
                    <a:pt x="39443" y="42875"/>
                  </a:cubicBezTo>
                  <a:cubicBezTo>
                    <a:pt x="43782" y="42810"/>
                    <a:pt x="48089" y="42810"/>
                    <a:pt x="52396" y="42843"/>
                  </a:cubicBezTo>
                  <a:cubicBezTo>
                    <a:pt x="51910" y="27461"/>
                    <a:pt x="52201" y="14767"/>
                    <a:pt x="51942" y="0"/>
                  </a:cubicBezTo>
                  <a:cubicBezTo>
                    <a:pt x="48251" y="32"/>
                    <a:pt x="44268" y="32"/>
                    <a:pt x="39766" y="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9" name="Google Shape;1699;p47"/>
            <p:cNvSpPr/>
            <p:nvPr/>
          </p:nvSpPr>
          <p:spPr>
            <a:xfrm>
              <a:off x="2713796" y="2355794"/>
              <a:ext cx="923529" cy="786372"/>
            </a:xfrm>
            <a:custGeom>
              <a:avLst/>
              <a:gdLst/>
              <a:ahLst/>
              <a:cxnLst/>
              <a:rect l="l" t="t" r="r" b="b"/>
              <a:pathLst>
                <a:path w="52332" h="44560" extrusionOk="0">
                  <a:moveTo>
                    <a:pt x="50874" y="14023"/>
                  </a:moveTo>
                  <a:cubicBezTo>
                    <a:pt x="50518" y="10299"/>
                    <a:pt x="49708" y="5117"/>
                    <a:pt x="48899" y="1167"/>
                  </a:cubicBezTo>
                  <a:cubicBezTo>
                    <a:pt x="25518" y="98"/>
                    <a:pt x="14961" y="1"/>
                    <a:pt x="1" y="33"/>
                  </a:cubicBezTo>
                  <a:cubicBezTo>
                    <a:pt x="227" y="14832"/>
                    <a:pt x="1" y="27494"/>
                    <a:pt x="454" y="42908"/>
                  </a:cubicBezTo>
                  <a:cubicBezTo>
                    <a:pt x="17584" y="43070"/>
                    <a:pt x="34618" y="43750"/>
                    <a:pt x="51684" y="44560"/>
                  </a:cubicBezTo>
                  <a:cubicBezTo>
                    <a:pt x="52331" y="34391"/>
                    <a:pt x="51878" y="24158"/>
                    <a:pt x="50874" y="140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0" name="Google Shape;1700;p47"/>
            <p:cNvSpPr/>
            <p:nvPr/>
          </p:nvSpPr>
          <p:spPr>
            <a:xfrm>
              <a:off x="1753137" y="3124431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A9E3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1" name="Google Shape;1701;p47"/>
            <p:cNvSpPr/>
            <p:nvPr/>
          </p:nvSpPr>
          <p:spPr>
            <a:xfrm>
              <a:off x="2642359" y="2356377"/>
              <a:ext cx="78884" cy="756072"/>
            </a:xfrm>
            <a:custGeom>
              <a:avLst/>
              <a:gdLst/>
              <a:ahLst/>
              <a:cxnLst/>
              <a:rect l="l" t="t" r="r" b="b"/>
              <a:pathLst>
                <a:path w="4470" h="42843" extrusionOk="0">
                  <a:moveTo>
                    <a:pt x="1" y="32"/>
                  </a:moveTo>
                  <a:cubicBezTo>
                    <a:pt x="260" y="14799"/>
                    <a:pt x="1" y="27461"/>
                    <a:pt x="486" y="42843"/>
                  </a:cubicBezTo>
                  <a:lnTo>
                    <a:pt x="4469" y="42843"/>
                  </a:lnTo>
                  <a:cubicBezTo>
                    <a:pt x="3984" y="27428"/>
                    <a:pt x="4243" y="14767"/>
                    <a:pt x="3984" y="0"/>
                  </a:cubicBezTo>
                  <a:close/>
                </a:path>
              </a:pathLst>
            </a:custGeom>
            <a:solidFill>
              <a:srgbClr val="E2B7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2" name="Google Shape;1702;p47"/>
            <p:cNvSpPr/>
            <p:nvPr/>
          </p:nvSpPr>
          <p:spPr>
            <a:xfrm>
              <a:off x="1929153" y="1932325"/>
              <a:ext cx="1505861" cy="383480"/>
            </a:xfrm>
            <a:custGeom>
              <a:avLst/>
              <a:gdLst/>
              <a:ahLst/>
              <a:cxnLst/>
              <a:rect l="l" t="t" r="r" b="b"/>
              <a:pathLst>
                <a:path w="85330" h="21730" extrusionOk="0">
                  <a:moveTo>
                    <a:pt x="84747" y="616"/>
                  </a:moveTo>
                  <a:cubicBezTo>
                    <a:pt x="74773" y="325"/>
                    <a:pt x="59262" y="1"/>
                    <a:pt x="41839" y="1"/>
                  </a:cubicBezTo>
                  <a:cubicBezTo>
                    <a:pt x="25033" y="1"/>
                    <a:pt x="10234" y="325"/>
                    <a:pt x="584" y="584"/>
                  </a:cubicBezTo>
                  <a:cubicBezTo>
                    <a:pt x="1" y="7546"/>
                    <a:pt x="130" y="14930"/>
                    <a:pt x="1426" y="21730"/>
                  </a:cubicBezTo>
                  <a:lnTo>
                    <a:pt x="83905" y="21730"/>
                  </a:lnTo>
                  <a:cubicBezTo>
                    <a:pt x="85200" y="14930"/>
                    <a:pt x="85330" y="7546"/>
                    <a:pt x="84747" y="61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3" name="Google Shape;1703;p47"/>
            <p:cNvSpPr/>
            <p:nvPr/>
          </p:nvSpPr>
          <p:spPr>
            <a:xfrm>
              <a:off x="1912582" y="1942613"/>
              <a:ext cx="41736" cy="373192"/>
            </a:xfrm>
            <a:custGeom>
              <a:avLst/>
              <a:gdLst/>
              <a:ahLst/>
              <a:cxnLst/>
              <a:rect l="l" t="t" r="r" b="b"/>
              <a:pathLst>
                <a:path w="2365" h="21147" extrusionOk="0">
                  <a:moveTo>
                    <a:pt x="1523" y="1"/>
                  </a:moveTo>
                  <a:lnTo>
                    <a:pt x="551" y="33"/>
                  </a:lnTo>
                  <a:cubicBezTo>
                    <a:pt x="1" y="6996"/>
                    <a:pt x="130" y="14379"/>
                    <a:pt x="1425" y="21147"/>
                  </a:cubicBezTo>
                  <a:lnTo>
                    <a:pt x="2365" y="21147"/>
                  </a:lnTo>
                  <a:cubicBezTo>
                    <a:pt x="1069" y="14347"/>
                    <a:pt x="940" y="6963"/>
                    <a:pt x="1523" y="1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4" name="Google Shape;1704;p47"/>
            <p:cNvSpPr/>
            <p:nvPr/>
          </p:nvSpPr>
          <p:spPr>
            <a:xfrm>
              <a:off x="1537696" y="1943196"/>
              <a:ext cx="400051" cy="372609"/>
            </a:xfrm>
            <a:custGeom>
              <a:avLst/>
              <a:gdLst/>
              <a:ahLst/>
              <a:cxnLst/>
              <a:rect l="l" t="t" r="r" b="b"/>
              <a:pathLst>
                <a:path w="22669" h="21114" extrusionOk="0">
                  <a:moveTo>
                    <a:pt x="21794" y="0"/>
                  </a:moveTo>
                  <a:cubicBezTo>
                    <a:pt x="15058" y="195"/>
                    <a:pt x="11075" y="356"/>
                    <a:pt x="11075" y="356"/>
                  </a:cubicBezTo>
                  <a:cubicBezTo>
                    <a:pt x="2818" y="356"/>
                    <a:pt x="0" y="11464"/>
                    <a:pt x="4016" y="17390"/>
                  </a:cubicBezTo>
                  <a:cubicBezTo>
                    <a:pt x="5635" y="19689"/>
                    <a:pt x="8258" y="21082"/>
                    <a:pt x="11075" y="21114"/>
                  </a:cubicBezTo>
                  <a:lnTo>
                    <a:pt x="22668" y="21114"/>
                  </a:lnTo>
                  <a:cubicBezTo>
                    <a:pt x="21373" y="14346"/>
                    <a:pt x="21244" y="6963"/>
                    <a:pt x="21794" y="0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5" name="Google Shape;1705;p47"/>
            <p:cNvSpPr/>
            <p:nvPr/>
          </p:nvSpPr>
          <p:spPr>
            <a:xfrm>
              <a:off x="3409848" y="1943196"/>
              <a:ext cx="42319" cy="372609"/>
            </a:xfrm>
            <a:custGeom>
              <a:avLst/>
              <a:gdLst/>
              <a:ahLst/>
              <a:cxnLst/>
              <a:rect l="l" t="t" r="r" b="b"/>
              <a:pathLst>
                <a:path w="2398" h="21114" extrusionOk="0">
                  <a:moveTo>
                    <a:pt x="1814" y="33"/>
                  </a:moveTo>
                  <a:lnTo>
                    <a:pt x="843" y="0"/>
                  </a:lnTo>
                  <a:cubicBezTo>
                    <a:pt x="1426" y="6930"/>
                    <a:pt x="1296" y="14314"/>
                    <a:pt x="1" y="21114"/>
                  </a:cubicBezTo>
                  <a:lnTo>
                    <a:pt x="972" y="21114"/>
                  </a:lnTo>
                  <a:cubicBezTo>
                    <a:pt x="2268" y="14346"/>
                    <a:pt x="2397" y="6963"/>
                    <a:pt x="1814" y="33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6" name="Google Shape;1706;p47"/>
            <p:cNvSpPr/>
            <p:nvPr/>
          </p:nvSpPr>
          <p:spPr>
            <a:xfrm>
              <a:off x="3427002" y="1943761"/>
              <a:ext cx="381768" cy="372045"/>
            </a:xfrm>
            <a:custGeom>
              <a:avLst/>
              <a:gdLst/>
              <a:ahLst/>
              <a:cxnLst/>
              <a:rect l="l" t="t" r="r" b="b"/>
              <a:pathLst>
                <a:path w="21633" h="21082" extrusionOk="0">
                  <a:moveTo>
                    <a:pt x="11594" y="324"/>
                  </a:moveTo>
                  <a:cubicBezTo>
                    <a:pt x="11561" y="324"/>
                    <a:pt x="7578" y="163"/>
                    <a:pt x="842" y="1"/>
                  </a:cubicBezTo>
                  <a:cubicBezTo>
                    <a:pt x="1425" y="6931"/>
                    <a:pt x="1296" y="14314"/>
                    <a:pt x="0" y="21082"/>
                  </a:cubicBezTo>
                  <a:lnTo>
                    <a:pt x="11594" y="21082"/>
                  </a:lnTo>
                  <a:cubicBezTo>
                    <a:pt x="16095" y="21082"/>
                    <a:pt x="18977" y="17844"/>
                    <a:pt x="20013" y="13958"/>
                  </a:cubicBezTo>
                  <a:cubicBezTo>
                    <a:pt x="21632" y="7837"/>
                    <a:pt x="18523" y="584"/>
                    <a:pt x="11594" y="324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7" name="Google Shape;1707;p47"/>
            <p:cNvSpPr/>
            <p:nvPr/>
          </p:nvSpPr>
          <p:spPr>
            <a:xfrm>
              <a:off x="1633698" y="2029492"/>
              <a:ext cx="259471" cy="189746"/>
            </a:xfrm>
            <a:custGeom>
              <a:avLst/>
              <a:gdLst/>
              <a:ahLst/>
              <a:cxnLst/>
              <a:rect l="l" t="t" r="r" b="b"/>
              <a:pathLst>
                <a:path w="14703" h="10752" extrusionOk="0">
                  <a:moveTo>
                    <a:pt x="14703" y="5376"/>
                  </a:moveTo>
                  <a:cubicBezTo>
                    <a:pt x="14703" y="8322"/>
                    <a:pt x="12662" y="10751"/>
                    <a:pt x="10201" y="10751"/>
                  </a:cubicBezTo>
                  <a:lnTo>
                    <a:pt x="4470" y="10751"/>
                  </a:lnTo>
                  <a:cubicBezTo>
                    <a:pt x="2008" y="10751"/>
                    <a:pt x="1" y="8322"/>
                    <a:pt x="1" y="5376"/>
                  </a:cubicBezTo>
                  <a:lnTo>
                    <a:pt x="1" y="5376"/>
                  </a:lnTo>
                  <a:cubicBezTo>
                    <a:pt x="1" y="2396"/>
                    <a:pt x="2008" y="0"/>
                    <a:pt x="4470" y="0"/>
                  </a:cubicBezTo>
                  <a:lnTo>
                    <a:pt x="10201" y="0"/>
                  </a:lnTo>
                  <a:cubicBezTo>
                    <a:pt x="12695" y="0"/>
                    <a:pt x="14703" y="2396"/>
                    <a:pt x="14703" y="5376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8" name="Google Shape;1708;p47"/>
            <p:cNvSpPr/>
            <p:nvPr/>
          </p:nvSpPr>
          <p:spPr>
            <a:xfrm>
              <a:off x="3470997" y="2029492"/>
              <a:ext cx="259471" cy="189746"/>
            </a:xfrm>
            <a:custGeom>
              <a:avLst/>
              <a:gdLst/>
              <a:ahLst/>
              <a:cxnLst/>
              <a:rect l="l" t="t" r="r" b="b"/>
              <a:pathLst>
                <a:path w="14703" h="10752" extrusionOk="0">
                  <a:moveTo>
                    <a:pt x="1" y="5376"/>
                  </a:moveTo>
                  <a:cubicBezTo>
                    <a:pt x="1" y="8322"/>
                    <a:pt x="2041" y="10751"/>
                    <a:pt x="4502" y="10751"/>
                  </a:cubicBezTo>
                  <a:lnTo>
                    <a:pt x="10234" y="10751"/>
                  </a:lnTo>
                  <a:cubicBezTo>
                    <a:pt x="12727" y="10751"/>
                    <a:pt x="14703" y="8322"/>
                    <a:pt x="14703" y="5376"/>
                  </a:cubicBezTo>
                  <a:lnTo>
                    <a:pt x="14703" y="5376"/>
                  </a:lnTo>
                  <a:cubicBezTo>
                    <a:pt x="14703" y="2396"/>
                    <a:pt x="12695" y="0"/>
                    <a:pt x="10234" y="0"/>
                  </a:cubicBezTo>
                  <a:lnTo>
                    <a:pt x="4502" y="0"/>
                  </a:lnTo>
                  <a:cubicBezTo>
                    <a:pt x="2041" y="0"/>
                    <a:pt x="1" y="2396"/>
                    <a:pt x="1" y="5376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9" name="Google Shape;1709;p47"/>
            <p:cNvSpPr/>
            <p:nvPr/>
          </p:nvSpPr>
          <p:spPr>
            <a:xfrm>
              <a:off x="1658281" y="2068917"/>
              <a:ext cx="110315" cy="110315"/>
            </a:xfrm>
            <a:custGeom>
              <a:avLst/>
              <a:gdLst/>
              <a:ahLst/>
              <a:cxnLst/>
              <a:rect l="l" t="t" r="r" b="b"/>
              <a:pathLst>
                <a:path w="6251" h="6251" extrusionOk="0">
                  <a:moveTo>
                    <a:pt x="6250" y="3142"/>
                  </a:moveTo>
                  <a:cubicBezTo>
                    <a:pt x="6250" y="4858"/>
                    <a:pt x="4858" y="6250"/>
                    <a:pt x="3141" y="6250"/>
                  </a:cubicBezTo>
                  <a:cubicBezTo>
                    <a:pt x="1425" y="6250"/>
                    <a:pt x="0" y="4858"/>
                    <a:pt x="0" y="3142"/>
                  </a:cubicBezTo>
                  <a:cubicBezTo>
                    <a:pt x="0" y="1393"/>
                    <a:pt x="1425" y="0"/>
                    <a:pt x="3141" y="0"/>
                  </a:cubicBezTo>
                  <a:cubicBezTo>
                    <a:pt x="4858" y="0"/>
                    <a:pt x="6250" y="1393"/>
                    <a:pt x="6250" y="314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0" name="Google Shape;1710;p47"/>
            <p:cNvSpPr/>
            <p:nvPr/>
          </p:nvSpPr>
          <p:spPr>
            <a:xfrm>
              <a:off x="1791432" y="2086052"/>
              <a:ext cx="76590" cy="76608"/>
            </a:xfrm>
            <a:custGeom>
              <a:avLst/>
              <a:gdLst/>
              <a:ahLst/>
              <a:cxnLst/>
              <a:rect l="l" t="t" r="r" b="b"/>
              <a:pathLst>
                <a:path w="4340" h="4341" extrusionOk="0">
                  <a:moveTo>
                    <a:pt x="4340" y="2171"/>
                  </a:moveTo>
                  <a:cubicBezTo>
                    <a:pt x="4340" y="3369"/>
                    <a:pt x="3368" y="4340"/>
                    <a:pt x="2170" y="4340"/>
                  </a:cubicBezTo>
                  <a:cubicBezTo>
                    <a:pt x="972" y="4340"/>
                    <a:pt x="0" y="3369"/>
                    <a:pt x="0" y="2171"/>
                  </a:cubicBezTo>
                  <a:cubicBezTo>
                    <a:pt x="0" y="972"/>
                    <a:pt x="972" y="1"/>
                    <a:pt x="2170" y="1"/>
                  </a:cubicBezTo>
                  <a:cubicBezTo>
                    <a:pt x="3368" y="1"/>
                    <a:pt x="4340" y="972"/>
                    <a:pt x="4340" y="217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1" name="Google Shape;1711;p47"/>
            <p:cNvSpPr/>
            <p:nvPr/>
          </p:nvSpPr>
          <p:spPr>
            <a:xfrm>
              <a:off x="3595588" y="2068917"/>
              <a:ext cx="110315" cy="110315"/>
            </a:xfrm>
            <a:custGeom>
              <a:avLst/>
              <a:gdLst/>
              <a:ahLst/>
              <a:cxnLst/>
              <a:rect l="l" t="t" r="r" b="b"/>
              <a:pathLst>
                <a:path w="6251" h="6251" extrusionOk="0">
                  <a:moveTo>
                    <a:pt x="6250" y="3142"/>
                  </a:moveTo>
                  <a:cubicBezTo>
                    <a:pt x="6250" y="4858"/>
                    <a:pt x="4858" y="6250"/>
                    <a:pt x="3109" y="6250"/>
                  </a:cubicBezTo>
                  <a:cubicBezTo>
                    <a:pt x="1393" y="6250"/>
                    <a:pt x="0" y="4858"/>
                    <a:pt x="0" y="3142"/>
                  </a:cubicBezTo>
                  <a:cubicBezTo>
                    <a:pt x="0" y="1393"/>
                    <a:pt x="1393" y="0"/>
                    <a:pt x="3109" y="0"/>
                  </a:cubicBezTo>
                  <a:cubicBezTo>
                    <a:pt x="4858" y="0"/>
                    <a:pt x="6250" y="1393"/>
                    <a:pt x="6250" y="314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2" name="Google Shape;1712;p47"/>
            <p:cNvSpPr/>
            <p:nvPr/>
          </p:nvSpPr>
          <p:spPr>
            <a:xfrm>
              <a:off x="3496727" y="2086052"/>
              <a:ext cx="76025" cy="76608"/>
            </a:xfrm>
            <a:custGeom>
              <a:avLst/>
              <a:gdLst/>
              <a:ahLst/>
              <a:cxnLst/>
              <a:rect l="l" t="t" r="r" b="b"/>
              <a:pathLst>
                <a:path w="4308" h="4341" extrusionOk="0">
                  <a:moveTo>
                    <a:pt x="4307" y="2171"/>
                  </a:moveTo>
                  <a:cubicBezTo>
                    <a:pt x="4307" y="3369"/>
                    <a:pt x="3336" y="4340"/>
                    <a:pt x="2170" y="4340"/>
                  </a:cubicBezTo>
                  <a:cubicBezTo>
                    <a:pt x="972" y="4340"/>
                    <a:pt x="0" y="3369"/>
                    <a:pt x="0" y="2171"/>
                  </a:cubicBezTo>
                  <a:cubicBezTo>
                    <a:pt x="0" y="972"/>
                    <a:pt x="972" y="1"/>
                    <a:pt x="2170" y="1"/>
                  </a:cubicBezTo>
                  <a:cubicBezTo>
                    <a:pt x="3336" y="1"/>
                    <a:pt x="4307" y="972"/>
                    <a:pt x="4307" y="217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4" name="Google Shape;1714;p47"/>
            <p:cNvSpPr/>
            <p:nvPr/>
          </p:nvSpPr>
          <p:spPr>
            <a:xfrm>
              <a:off x="1985166" y="2020915"/>
              <a:ext cx="1394417" cy="206882"/>
            </a:xfrm>
            <a:custGeom>
              <a:avLst/>
              <a:gdLst/>
              <a:ahLst/>
              <a:cxnLst/>
              <a:rect l="l" t="t" r="r" b="b"/>
              <a:pathLst>
                <a:path w="79015" h="11723" extrusionOk="0">
                  <a:moveTo>
                    <a:pt x="73089" y="11626"/>
                  </a:moveTo>
                  <a:lnTo>
                    <a:pt x="5926" y="11626"/>
                  </a:lnTo>
                  <a:cubicBezTo>
                    <a:pt x="2656" y="11723"/>
                    <a:pt x="0" y="9100"/>
                    <a:pt x="0" y="5862"/>
                  </a:cubicBezTo>
                  <a:cubicBezTo>
                    <a:pt x="0" y="2591"/>
                    <a:pt x="2656" y="0"/>
                    <a:pt x="5926" y="65"/>
                  </a:cubicBezTo>
                  <a:lnTo>
                    <a:pt x="73089" y="65"/>
                  </a:lnTo>
                  <a:cubicBezTo>
                    <a:pt x="76327" y="0"/>
                    <a:pt x="79015" y="2591"/>
                    <a:pt x="79015" y="5862"/>
                  </a:cubicBezTo>
                  <a:cubicBezTo>
                    <a:pt x="79015" y="9100"/>
                    <a:pt x="76327" y="11723"/>
                    <a:pt x="73089" y="11626"/>
                  </a:cubicBezTo>
                  <a:close/>
                  <a:moveTo>
                    <a:pt x="5926" y="875"/>
                  </a:moveTo>
                  <a:cubicBezTo>
                    <a:pt x="3109" y="810"/>
                    <a:pt x="810" y="3044"/>
                    <a:pt x="810" y="5862"/>
                  </a:cubicBezTo>
                  <a:cubicBezTo>
                    <a:pt x="810" y="8647"/>
                    <a:pt x="3109" y="10913"/>
                    <a:pt x="5926" y="10816"/>
                  </a:cubicBezTo>
                  <a:lnTo>
                    <a:pt x="73089" y="10816"/>
                  </a:lnTo>
                  <a:cubicBezTo>
                    <a:pt x="75873" y="10913"/>
                    <a:pt x="78205" y="8647"/>
                    <a:pt x="78205" y="5862"/>
                  </a:cubicBezTo>
                  <a:cubicBezTo>
                    <a:pt x="78205" y="3044"/>
                    <a:pt x="75873" y="810"/>
                    <a:pt x="73089" y="875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5" name="Google Shape;1715;p47"/>
            <p:cNvSpPr/>
            <p:nvPr/>
          </p:nvSpPr>
          <p:spPr>
            <a:xfrm>
              <a:off x="1994872" y="1972914"/>
              <a:ext cx="1375005" cy="27442"/>
            </a:xfrm>
            <a:custGeom>
              <a:avLst/>
              <a:gdLst/>
              <a:ahLst/>
              <a:cxnLst/>
              <a:rect l="l" t="t" r="r" b="b"/>
              <a:pathLst>
                <a:path w="77915" h="1555" extrusionOk="0">
                  <a:moveTo>
                    <a:pt x="77914" y="777"/>
                  </a:moveTo>
                  <a:cubicBezTo>
                    <a:pt x="77882" y="1198"/>
                    <a:pt x="77558" y="1555"/>
                    <a:pt x="77137" y="1555"/>
                  </a:cubicBezTo>
                  <a:lnTo>
                    <a:pt x="778" y="1555"/>
                  </a:lnTo>
                  <a:cubicBezTo>
                    <a:pt x="325" y="1555"/>
                    <a:pt x="1" y="1198"/>
                    <a:pt x="1" y="777"/>
                  </a:cubicBezTo>
                  <a:lnTo>
                    <a:pt x="1" y="777"/>
                  </a:lnTo>
                  <a:cubicBezTo>
                    <a:pt x="1" y="356"/>
                    <a:pt x="325" y="0"/>
                    <a:pt x="778" y="33"/>
                  </a:cubicBezTo>
                  <a:lnTo>
                    <a:pt x="77137" y="33"/>
                  </a:lnTo>
                  <a:cubicBezTo>
                    <a:pt x="77558" y="0"/>
                    <a:pt x="77914" y="356"/>
                    <a:pt x="77914" y="777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6" name="Google Shape;1716;p47"/>
            <p:cNvSpPr/>
            <p:nvPr/>
          </p:nvSpPr>
          <p:spPr>
            <a:xfrm>
              <a:off x="1994872" y="2248356"/>
              <a:ext cx="1375005" cy="26877"/>
            </a:xfrm>
            <a:custGeom>
              <a:avLst/>
              <a:gdLst/>
              <a:ahLst/>
              <a:cxnLst/>
              <a:rect l="l" t="t" r="r" b="b"/>
              <a:pathLst>
                <a:path w="77915" h="1523" extrusionOk="0">
                  <a:moveTo>
                    <a:pt x="77914" y="746"/>
                  </a:moveTo>
                  <a:cubicBezTo>
                    <a:pt x="77914" y="1199"/>
                    <a:pt x="77558" y="1523"/>
                    <a:pt x="77137" y="1523"/>
                  </a:cubicBezTo>
                  <a:lnTo>
                    <a:pt x="778" y="1523"/>
                  </a:lnTo>
                  <a:cubicBezTo>
                    <a:pt x="325" y="1523"/>
                    <a:pt x="1" y="1199"/>
                    <a:pt x="1" y="746"/>
                  </a:cubicBezTo>
                  <a:lnTo>
                    <a:pt x="1" y="746"/>
                  </a:lnTo>
                  <a:cubicBezTo>
                    <a:pt x="1" y="325"/>
                    <a:pt x="325" y="1"/>
                    <a:pt x="778" y="1"/>
                  </a:cubicBezTo>
                  <a:lnTo>
                    <a:pt x="77137" y="1"/>
                  </a:lnTo>
                  <a:cubicBezTo>
                    <a:pt x="77558" y="1"/>
                    <a:pt x="77914" y="325"/>
                    <a:pt x="77914" y="746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6" name="Google Shape;1726;p47"/>
            <p:cNvSpPr/>
            <p:nvPr/>
          </p:nvSpPr>
          <p:spPr>
            <a:xfrm>
              <a:off x="1705718" y="3959934"/>
              <a:ext cx="533766" cy="787520"/>
            </a:xfrm>
            <a:custGeom>
              <a:avLst/>
              <a:gdLst/>
              <a:ahLst/>
              <a:cxnLst/>
              <a:rect l="l" t="t" r="r" b="b"/>
              <a:pathLst>
                <a:path w="30246" h="44625" extrusionOk="0">
                  <a:moveTo>
                    <a:pt x="28691" y="35525"/>
                  </a:moveTo>
                  <a:cubicBezTo>
                    <a:pt x="28367" y="36626"/>
                    <a:pt x="27979" y="37662"/>
                    <a:pt x="27428" y="38666"/>
                  </a:cubicBezTo>
                  <a:cubicBezTo>
                    <a:pt x="26554" y="40285"/>
                    <a:pt x="24967" y="42001"/>
                    <a:pt x="23348" y="42811"/>
                  </a:cubicBezTo>
                  <a:cubicBezTo>
                    <a:pt x="20110" y="44430"/>
                    <a:pt x="15350" y="44624"/>
                    <a:pt x="11885" y="44106"/>
                  </a:cubicBezTo>
                  <a:cubicBezTo>
                    <a:pt x="7869" y="43459"/>
                    <a:pt x="4404" y="40965"/>
                    <a:pt x="2493" y="37403"/>
                  </a:cubicBezTo>
                  <a:cubicBezTo>
                    <a:pt x="874" y="34294"/>
                    <a:pt x="518" y="30700"/>
                    <a:pt x="291" y="27202"/>
                  </a:cubicBezTo>
                  <a:cubicBezTo>
                    <a:pt x="32" y="23608"/>
                    <a:pt x="0" y="20046"/>
                    <a:pt x="130" y="16451"/>
                  </a:cubicBezTo>
                  <a:cubicBezTo>
                    <a:pt x="356" y="12824"/>
                    <a:pt x="777" y="8841"/>
                    <a:pt x="2591" y="5700"/>
                  </a:cubicBezTo>
                  <a:cubicBezTo>
                    <a:pt x="4793" y="1879"/>
                    <a:pt x="9197" y="195"/>
                    <a:pt x="13245" y="98"/>
                  </a:cubicBezTo>
                  <a:cubicBezTo>
                    <a:pt x="16515" y="1"/>
                    <a:pt x="20822" y="195"/>
                    <a:pt x="23737" y="1944"/>
                  </a:cubicBezTo>
                  <a:cubicBezTo>
                    <a:pt x="27105" y="3984"/>
                    <a:pt x="28691" y="7967"/>
                    <a:pt x="29242" y="11756"/>
                  </a:cubicBezTo>
                  <a:cubicBezTo>
                    <a:pt x="29987" y="16419"/>
                    <a:pt x="30246" y="21147"/>
                    <a:pt x="29987" y="25842"/>
                  </a:cubicBezTo>
                  <a:cubicBezTo>
                    <a:pt x="29760" y="28886"/>
                    <a:pt x="29566" y="32416"/>
                    <a:pt x="28691" y="35525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7" name="Google Shape;1727;p47"/>
            <p:cNvSpPr/>
            <p:nvPr/>
          </p:nvSpPr>
          <p:spPr>
            <a:xfrm>
              <a:off x="1756578" y="4250253"/>
              <a:ext cx="100026" cy="445758"/>
            </a:xfrm>
            <a:custGeom>
              <a:avLst/>
              <a:gdLst/>
              <a:ahLst/>
              <a:cxnLst/>
              <a:rect l="l" t="t" r="r" b="b"/>
              <a:pathLst>
                <a:path w="5668" h="25259" extrusionOk="0">
                  <a:moveTo>
                    <a:pt x="0" y="0"/>
                  </a:moveTo>
                  <a:lnTo>
                    <a:pt x="162" y="1101"/>
                  </a:lnTo>
                  <a:lnTo>
                    <a:pt x="292" y="2397"/>
                  </a:lnTo>
                  <a:lnTo>
                    <a:pt x="356" y="3174"/>
                  </a:lnTo>
                  <a:lnTo>
                    <a:pt x="486" y="4048"/>
                  </a:lnTo>
                  <a:lnTo>
                    <a:pt x="745" y="5991"/>
                  </a:lnTo>
                  <a:cubicBezTo>
                    <a:pt x="842" y="6671"/>
                    <a:pt x="1004" y="7383"/>
                    <a:pt x="1101" y="8128"/>
                  </a:cubicBezTo>
                  <a:cubicBezTo>
                    <a:pt x="1231" y="8873"/>
                    <a:pt x="1360" y="9650"/>
                    <a:pt x="1522" y="10427"/>
                  </a:cubicBezTo>
                  <a:lnTo>
                    <a:pt x="2008" y="12824"/>
                  </a:lnTo>
                  <a:lnTo>
                    <a:pt x="2558" y="15155"/>
                  </a:lnTo>
                  <a:cubicBezTo>
                    <a:pt x="2720" y="15933"/>
                    <a:pt x="2979" y="16710"/>
                    <a:pt x="3141" y="17422"/>
                  </a:cubicBezTo>
                  <a:cubicBezTo>
                    <a:pt x="3336" y="18135"/>
                    <a:pt x="3530" y="18879"/>
                    <a:pt x="3757" y="19527"/>
                  </a:cubicBezTo>
                  <a:lnTo>
                    <a:pt x="4339" y="21405"/>
                  </a:lnTo>
                  <a:lnTo>
                    <a:pt x="4598" y="22247"/>
                  </a:lnTo>
                  <a:lnTo>
                    <a:pt x="4858" y="22960"/>
                  </a:lnTo>
                  <a:lnTo>
                    <a:pt x="5279" y="24190"/>
                  </a:lnTo>
                  <a:lnTo>
                    <a:pt x="5667" y="25259"/>
                  </a:lnTo>
                  <a:lnTo>
                    <a:pt x="5181" y="24223"/>
                  </a:lnTo>
                  <a:lnTo>
                    <a:pt x="4663" y="23057"/>
                  </a:lnTo>
                  <a:lnTo>
                    <a:pt x="4339" y="22344"/>
                  </a:lnTo>
                  <a:lnTo>
                    <a:pt x="4016" y="21535"/>
                  </a:lnTo>
                  <a:lnTo>
                    <a:pt x="3303" y="19689"/>
                  </a:lnTo>
                  <a:cubicBezTo>
                    <a:pt x="3076" y="19041"/>
                    <a:pt x="2882" y="18329"/>
                    <a:pt x="2655" y="17584"/>
                  </a:cubicBezTo>
                  <a:cubicBezTo>
                    <a:pt x="2396" y="16872"/>
                    <a:pt x="2170" y="16095"/>
                    <a:pt x="2008" y="15317"/>
                  </a:cubicBezTo>
                  <a:lnTo>
                    <a:pt x="1393" y="12953"/>
                  </a:lnTo>
                  <a:lnTo>
                    <a:pt x="939" y="10557"/>
                  </a:lnTo>
                  <a:cubicBezTo>
                    <a:pt x="777" y="9780"/>
                    <a:pt x="680" y="9003"/>
                    <a:pt x="583" y="8225"/>
                  </a:cubicBezTo>
                  <a:cubicBezTo>
                    <a:pt x="453" y="7481"/>
                    <a:pt x="356" y="6768"/>
                    <a:pt x="292" y="6056"/>
                  </a:cubicBezTo>
                  <a:lnTo>
                    <a:pt x="130" y="4080"/>
                  </a:lnTo>
                  <a:lnTo>
                    <a:pt x="65" y="3206"/>
                  </a:lnTo>
                  <a:lnTo>
                    <a:pt x="65" y="2397"/>
                  </a:lnTo>
                  <a:lnTo>
                    <a:pt x="32" y="1101"/>
                  </a:ln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8" name="Google Shape;1728;p47"/>
            <p:cNvSpPr/>
            <p:nvPr/>
          </p:nvSpPr>
          <p:spPr>
            <a:xfrm>
              <a:off x="1829727" y="4199393"/>
              <a:ext cx="58872" cy="416040"/>
            </a:xfrm>
            <a:custGeom>
              <a:avLst/>
              <a:gdLst/>
              <a:ahLst/>
              <a:cxnLst/>
              <a:rect l="l" t="t" r="r" b="b"/>
              <a:pathLst>
                <a:path w="3336" h="23575" extrusionOk="0">
                  <a:moveTo>
                    <a:pt x="97" y="0"/>
                  </a:moveTo>
                  <a:cubicBezTo>
                    <a:pt x="97" y="0"/>
                    <a:pt x="130" y="356"/>
                    <a:pt x="162" y="1036"/>
                  </a:cubicBezTo>
                  <a:lnTo>
                    <a:pt x="227" y="2202"/>
                  </a:lnTo>
                  <a:lnTo>
                    <a:pt x="259" y="2915"/>
                  </a:lnTo>
                  <a:lnTo>
                    <a:pt x="356" y="3724"/>
                  </a:lnTo>
                  <a:lnTo>
                    <a:pt x="518" y="5505"/>
                  </a:lnTo>
                  <a:cubicBezTo>
                    <a:pt x="551" y="6153"/>
                    <a:pt x="680" y="6833"/>
                    <a:pt x="745" y="7513"/>
                  </a:cubicBezTo>
                  <a:cubicBezTo>
                    <a:pt x="810" y="8193"/>
                    <a:pt x="907" y="8905"/>
                    <a:pt x="1036" y="9650"/>
                  </a:cubicBezTo>
                  <a:lnTo>
                    <a:pt x="1328" y="11820"/>
                  </a:lnTo>
                  <a:cubicBezTo>
                    <a:pt x="1587" y="13309"/>
                    <a:pt x="1814" y="14767"/>
                    <a:pt x="2040" y="16127"/>
                  </a:cubicBezTo>
                  <a:lnTo>
                    <a:pt x="2396" y="18135"/>
                  </a:lnTo>
                  <a:lnTo>
                    <a:pt x="2720" y="19916"/>
                  </a:lnTo>
                  <a:lnTo>
                    <a:pt x="3174" y="22571"/>
                  </a:lnTo>
                  <a:cubicBezTo>
                    <a:pt x="3271" y="23219"/>
                    <a:pt x="3336" y="23575"/>
                    <a:pt x="3336" y="23575"/>
                  </a:cubicBezTo>
                  <a:cubicBezTo>
                    <a:pt x="3336" y="23575"/>
                    <a:pt x="3238" y="23219"/>
                    <a:pt x="3044" y="22571"/>
                  </a:cubicBezTo>
                  <a:cubicBezTo>
                    <a:pt x="2882" y="21956"/>
                    <a:pt x="2623" y="21049"/>
                    <a:pt x="2364" y="19980"/>
                  </a:cubicBezTo>
                  <a:cubicBezTo>
                    <a:pt x="2105" y="18879"/>
                    <a:pt x="1814" y="17616"/>
                    <a:pt x="1522" y="16256"/>
                  </a:cubicBezTo>
                  <a:cubicBezTo>
                    <a:pt x="1393" y="15576"/>
                    <a:pt x="1231" y="14864"/>
                    <a:pt x="1134" y="14119"/>
                  </a:cubicBezTo>
                  <a:lnTo>
                    <a:pt x="745" y="11917"/>
                  </a:lnTo>
                  <a:lnTo>
                    <a:pt x="453" y="9715"/>
                  </a:lnTo>
                  <a:cubicBezTo>
                    <a:pt x="356" y="9003"/>
                    <a:pt x="292" y="8258"/>
                    <a:pt x="227" y="7578"/>
                  </a:cubicBezTo>
                  <a:cubicBezTo>
                    <a:pt x="162" y="6865"/>
                    <a:pt x="97" y="6185"/>
                    <a:pt x="65" y="5538"/>
                  </a:cubicBezTo>
                  <a:lnTo>
                    <a:pt x="0" y="3724"/>
                  </a:lnTo>
                  <a:lnTo>
                    <a:pt x="0" y="2915"/>
                  </a:lnTo>
                  <a:lnTo>
                    <a:pt x="32" y="2202"/>
                  </a:lnTo>
                  <a:lnTo>
                    <a:pt x="65" y="1004"/>
                  </a:lnTo>
                  <a:cubicBezTo>
                    <a:pt x="65" y="356"/>
                    <a:pt x="97" y="0"/>
                    <a:pt x="97" y="0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9" name="Google Shape;1729;p47"/>
            <p:cNvSpPr/>
            <p:nvPr/>
          </p:nvSpPr>
          <p:spPr>
            <a:xfrm>
              <a:off x="1894864" y="4237670"/>
              <a:ext cx="46889" cy="436634"/>
            </a:xfrm>
            <a:custGeom>
              <a:avLst/>
              <a:gdLst/>
              <a:ahLst/>
              <a:cxnLst/>
              <a:rect l="l" t="t" r="r" b="b"/>
              <a:pathLst>
                <a:path w="2657" h="24742" extrusionOk="0">
                  <a:moveTo>
                    <a:pt x="1" y="1"/>
                  </a:moveTo>
                  <a:lnTo>
                    <a:pt x="130" y="1069"/>
                  </a:lnTo>
                  <a:cubicBezTo>
                    <a:pt x="195" y="1749"/>
                    <a:pt x="325" y="2689"/>
                    <a:pt x="422" y="3854"/>
                  </a:cubicBezTo>
                  <a:lnTo>
                    <a:pt x="584" y="5733"/>
                  </a:lnTo>
                  <a:cubicBezTo>
                    <a:pt x="648" y="6413"/>
                    <a:pt x="746" y="7093"/>
                    <a:pt x="810" y="7837"/>
                  </a:cubicBezTo>
                  <a:cubicBezTo>
                    <a:pt x="972" y="9295"/>
                    <a:pt x="1134" y="10817"/>
                    <a:pt x="1264" y="12371"/>
                  </a:cubicBezTo>
                  <a:cubicBezTo>
                    <a:pt x="1426" y="13925"/>
                    <a:pt x="1652" y="15480"/>
                    <a:pt x="1814" y="16905"/>
                  </a:cubicBezTo>
                  <a:cubicBezTo>
                    <a:pt x="1879" y="17649"/>
                    <a:pt x="1944" y="18330"/>
                    <a:pt x="2041" y="19010"/>
                  </a:cubicBezTo>
                  <a:lnTo>
                    <a:pt x="2268" y="20888"/>
                  </a:lnTo>
                  <a:cubicBezTo>
                    <a:pt x="2397" y="22021"/>
                    <a:pt x="2494" y="22993"/>
                    <a:pt x="2559" y="23673"/>
                  </a:cubicBezTo>
                  <a:lnTo>
                    <a:pt x="2656" y="24741"/>
                  </a:lnTo>
                  <a:lnTo>
                    <a:pt x="2429" y="23705"/>
                  </a:lnTo>
                  <a:cubicBezTo>
                    <a:pt x="2332" y="23025"/>
                    <a:pt x="2106" y="22086"/>
                    <a:pt x="1911" y="20920"/>
                  </a:cubicBezTo>
                  <a:lnTo>
                    <a:pt x="1588" y="19074"/>
                  </a:lnTo>
                  <a:cubicBezTo>
                    <a:pt x="1458" y="18427"/>
                    <a:pt x="1361" y="17714"/>
                    <a:pt x="1264" y="17002"/>
                  </a:cubicBezTo>
                  <a:cubicBezTo>
                    <a:pt x="1069" y="15545"/>
                    <a:pt x="875" y="13990"/>
                    <a:pt x="681" y="12436"/>
                  </a:cubicBezTo>
                  <a:cubicBezTo>
                    <a:pt x="487" y="10914"/>
                    <a:pt x="389" y="9327"/>
                    <a:pt x="260" y="7870"/>
                  </a:cubicBezTo>
                  <a:cubicBezTo>
                    <a:pt x="227" y="7157"/>
                    <a:pt x="163" y="6445"/>
                    <a:pt x="130" y="5765"/>
                  </a:cubicBezTo>
                  <a:lnTo>
                    <a:pt x="66" y="3887"/>
                  </a:lnTo>
                  <a:cubicBezTo>
                    <a:pt x="33" y="2721"/>
                    <a:pt x="33" y="1749"/>
                    <a:pt x="1" y="1037"/>
                  </a:cubicBezTo>
                  <a:cubicBezTo>
                    <a:pt x="1" y="357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0" name="Google Shape;1730;p47"/>
            <p:cNvSpPr/>
            <p:nvPr/>
          </p:nvSpPr>
          <p:spPr>
            <a:xfrm>
              <a:off x="1977154" y="4201670"/>
              <a:ext cx="20030" cy="478918"/>
            </a:xfrm>
            <a:custGeom>
              <a:avLst/>
              <a:gdLst/>
              <a:ahLst/>
              <a:cxnLst/>
              <a:rect l="l" t="t" r="r" b="b"/>
              <a:pathLst>
                <a:path w="1135" h="27138" extrusionOk="0">
                  <a:moveTo>
                    <a:pt x="33" y="1"/>
                  </a:moveTo>
                  <a:lnTo>
                    <a:pt x="130" y="1166"/>
                  </a:lnTo>
                  <a:cubicBezTo>
                    <a:pt x="195" y="1879"/>
                    <a:pt x="292" y="2947"/>
                    <a:pt x="389" y="4210"/>
                  </a:cubicBezTo>
                  <a:cubicBezTo>
                    <a:pt x="454" y="5506"/>
                    <a:pt x="551" y="6963"/>
                    <a:pt x="649" y="8582"/>
                  </a:cubicBezTo>
                  <a:cubicBezTo>
                    <a:pt x="746" y="10169"/>
                    <a:pt x="810" y="11853"/>
                    <a:pt x="875" y="13569"/>
                  </a:cubicBezTo>
                  <a:cubicBezTo>
                    <a:pt x="940" y="15253"/>
                    <a:pt x="1005" y="16937"/>
                    <a:pt x="1037" y="18556"/>
                  </a:cubicBezTo>
                  <a:cubicBezTo>
                    <a:pt x="1070" y="20143"/>
                    <a:pt x="1102" y="21632"/>
                    <a:pt x="1102" y="22895"/>
                  </a:cubicBezTo>
                  <a:cubicBezTo>
                    <a:pt x="1134" y="24191"/>
                    <a:pt x="1102" y="25227"/>
                    <a:pt x="1102" y="25972"/>
                  </a:cubicBezTo>
                  <a:lnTo>
                    <a:pt x="1102" y="27138"/>
                  </a:lnTo>
                  <a:lnTo>
                    <a:pt x="1005" y="25972"/>
                  </a:lnTo>
                  <a:cubicBezTo>
                    <a:pt x="972" y="25259"/>
                    <a:pt x="843" y="24191"/>
                    <a:pt x="778" y="22895"/>
                  </a:cubicBezTo>
                  <a:cubicBezTo>
                    <a:pt x="713" y="21632"/>
                    <a:pt x="584" y="20143"/>
                    <a:pt x="519" y="18556"/>
                  </a:cubicBezTo>
                  <a:cubicBezTo>
                    <a:pt x="422" y="16969"/>
                    <a:pt x="357" y="15285"/>
                    <a:pt x="260" y="13569"/>
                  </a:cubicBezTo>
                  <a:cubicBezTo>
                    <a:pt x="195" y="11885"/>
                    <a:pt x="163" y="10169"/>
                    <a:pt x="98" y="8582"/>
                  </a:cubicBezTo>
                  <a:cubicBezTo>
                    <a:pt x="66" y="6995"/>
                    <a:pt x="66" y="5506"/>
                    <a:pt x="33" y="4243"/>
                  </a:cubicBezTo>
                  <a:cubicBezTo>
                    <a:pt x="1" y="2947"/>
                    <a:pt x="33" y="1879"/>
                    <a:pt x="33" y="1134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1" name="Google Shape;1731;p47"/>
            <p:cNvSpPr/>
            <p:nvPr/>
          </p:nvSpPr>
          <p:spPr>
            <a:xfrm>
              <a:off x="2058315" y="4194822"/>
              <a:ext cx="21724" cy="473200"/>
            </a:xfrm>
            <a:custGeom>
              <a:avLst/>
              <a:gdLst/>
              <a:ahLst/>
              <a:cxnLst/>
              <a:rect l="l" t="t" r="r" b="b"/>
              <a:pathLst>
                <a:path w="1231" h="26814" extrusionOk="0">
                  <a:moveTo>
                    <a:pt x="0" y="0"/>
                  </a:moveTo>
                  <a:lnTo>
                    <a:pt x="162" y="1166"/>
                  </a:lnTo>
                  <a:cubicBezTo>
                    <a:pt x="227" y="1878"/>
                    <a:pt x="389" y="2915"/>
                    <a:pt x="518" y="4177"/>
                  </a:cubicBezTo>
                  <a:lnTo>
                    <a:pt x="745" y="6185"/>
                  </a:lnTo>
                  <a:cubicBezTo>
                    <a:pt x="842" y="6930"/>
                    <a:pt x="875" y="7675"/>
                    <a:pt x="939" y="8452"/>
                  </a:cubicBezTo>
                  <a:cubicBezTo>
                    <a:pt x="1037" y="10039"/>
                    <a:pt x="1101" y="11690"/>
                    <a:pt x="1198" y="13407"/>
                  </a:cubicBezTo>
                  <a:cubicBezTo>
                    <a:pt x="1198" y="15090"/>
                    <a:pt x="1231" y="16742"/>
                    <a:pt x="1231" y="18329"/>
                  </a:cubicBezTo>
                  <a:lnTo>
                    <a:pt x="1231" y="20596"/>
                  </a:lnTo>
                  <a:lnTo>
                    <a:pt x="1166" y="22636"/>
                  </a:lnTo>
                  <a:cubicBezTo>
                    <a:pt x="1134" y="23899"/>
                    <a:pt x="1069" y="24935"/>
                    <a:pt x="1037" y="25680"/>
                  </a:cubicBezTo>
                  <a:lnTo>
                    <a:pt x="972" y="26813"/>
                  </a:lnTo>
                  <a:lnTo>
                    <a:pt x="939" y="25680"/>
                  </a:lnTo>
                  <a:cubicBezTo>
                    <a:pt x="907" y="24935"/>
                    <a:pt x="842" y="23899"/>
                    <a:pt x="842" y="22636"/>
                  </a:cubicBezTo>
                  <a:cubicBezTo>
                    <a:pt x="842" y="21988"/>
                    <a:pt x="810" y="21308"/>
                    <a:pt x="777" y="20596"/>
                  </a:cubicBezTo>
                  <a:cubicBezTo>
                    <a:pt x="777" y="19883"/>
                    <a:pt x="745" y="19106"/>
                    <a:pt x="713" y="18329"/>
                  </a:cubicBezTo>
                  <a:cubicBezTo>
                    <a:pt x="680" y="16774"/>
                    <a:pt x="648" y="15090"/>
                    <a:pt x="616" y="13407"/>
                  </a:cubicBezTo>
                  <a:cubicBezTo>
                    <a:pt x="551" y="11723"/>
                    <a:pt x="454" y="10071"/>
                    <a:pt x="421" y="8484"/>
                  </a:cubicBezTo>
                  <a:cubicBezTo>
                    <a:pt x="356" y="7707"/>
                    <a:pt x="389" y="6962"/>
                    <a:pt x="324" y="6250"/>
                  </a:cubicBezTo>
                  <a:lnTo>
                    <a:pt x="195" y="4210"/>
                  </a:lnTo>
                  <a:cubicBezTo>
                    <a:pt x="130" y="2947"/>
                    <a:pt x="97" y="1911"/>
                    <a:pt x="65" y="1166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2" name="Google Shape;1732;p47"/>
            <p:cNvSpPr/>
            <p:nvPr/>
          </p:nvSpPr>
          <p:spPr>
            <a:xfrm>
              <a:off x="2138893" y="4247959"/>
              <a:ext cx="25165" cy="379474"/>
            </a:xfrm>
            <a:custGeom>
              <a:avLst/>
              <a:gdLst/>
              <a:ahLst/>
              <a:cxnLst/>
              <a:rect l="l" t="t" r="r" b="b"/>
              <a:pathLst>
                <a:path w="1426" h="21503" extrusionOk="0">
                  <a:moveTo>
                    <a:pt x="486" y="1"/>
                  </a:moveTo>
                  <a:cubicBezTo>
                    <a:pt x="486" y="1"/>
                    <a:pt x="551" y="357"/>
                    <a:pt x="648" y="940"/>
                  </a:cubicBezTo>
                  <a:lnTo>
                    <a:pt x="777" y="1976"/>
                  </a:lnTo>
                  <a:cubicBezTo>
                    <a:pt x="842" y="2397"/>
                    <a:pt x="907" y="2850"/>
                    <a:pt x="972" y="3368"/>
                  </a:cubicBezTo>
                  <a:lnTo>
                    <a:pt x="1134" y="4988"/>
                  </a:lnTo>
                  <a:cubicBezTo>
                    <a:pt x="1198" y="5571"/>
                    <a:pt x="1231" y="6186"/>
                    <a:pt x="1263" y="6801"/>
                  </a:cubicBezTo>
                  <a:cubicBezTo>
                    <a:pt x="1328" y="7449"/>
                    <a:pt x="1360" y="8096"/>
                    <a:pt x="1360" y="8744"/>
                  </a:cubicBezTo>
                  <a:cubicBezTo>
                    <a:pt x="1360" y="9424"/>
                    <a:pt x="1393" y="10104"/>
                    <a:pt x="1425" y="10784"/>
                  </a:cubicBezTo>
                  <a:cubicBezTo>
                    <a:pt x="1425" y="11464"/>
                    <a:pt x="1360" y="12144"/>
                    <a:pt x="1360" y="12792"/>
                  </a:cubicBezTo>
                  <a:cubicBezTo>
                    <a:pt x="1328" y="13472"/>
                    <a:pt x="1263" y="14120"/>
                    <a:pt x="1231" y="14767"/>
                  </a:cubicBezTo>
                  <a:cubicBezTo>
                    <a:pt x="1166" y="15383"/>
                    <a:pt x="1134" y="15998"/>
                    <a:pt x="1037" y="16581"/>
                  </a:cubicBezTo>
                  <a:lnTo>
                    <a:pt x="777" y="18200"/>
                  </a:lnTo>
                  <a:lnTo>
                    <a:pt x="648" y="18912"/>
                  </a:lnTo>
                  <a:lnTo>
                    <a:pt x="486" y="19560"/>
                  </a:lnTo>
                  <a:lnTo>
                    <a:pt x="227" y="20596"/>
                  </a:lnTo>
                  <a:cubicBezTo>
                    <a:pt x="97" y="21179"/>
                    <a:pt x="0" y="21503"/>
                    <a:pt x="0" y="21503"/>
                  </a:cubicBezTo>
                  <a:cubicBezTo>
                    <a:pt x="0" y="21503"/>
                    <a:pt x="33" y="21179"/>
                    <a:pt x="130" y="20596"/>
                  </a:cubicBezTo>
                  <a:lnTo>
                    <a:pt x="259" y="19528"/>
                  </a:lnTo>
                  <a:lnTo>
                    <a:pt x="356" y="18880"/>
                  </a:lnTo>
                  <a:lnTo>
                    <a:pt x="421" y="18167"/>
                  </a:lnTo>
                  <a:lnTo>
                    <a:pt x="583" y="16548"/>
                  </a:lnTo>
                  <a:cubicBezTo>
                    <a:pt x="648" y="15965"/>
                    <a:pt x="648" y="15350"/>
                    <a:pt x="680" y="14735"/>
                  </a:cubicBezTo>
                  <a:cubicBezTo>
                    <a:pt x="713" y="14087"/>
                    <a:pt x="745" y="13440"/>
                    <a:pt x="745" y="12792"/>
                  </a:cubicBezTo>
                  <a:cubicBezTo>
                    <a:pt x="745" y="12112"/>
                    <a:pt x="777" y="11432"/>
                    <a:pt x="810" y="10752"/>
                  </a:cubicBezTo>
                  <a:cubicBezTo>
                    <a:pt x="810" y="10072"/>
                    <a:pt x="810" y="9392"/>
                    <a:pt x="810" y="8744"/>
                  </a:cubicBezTo>
                  <a:cubicBezTo>
                    <a:pt x="810" y="8064"/>
                    <a:pt x="777" y="7416"/>
                    <a:pt x="745" y="6769"/>
                  </a:cubicBezTo>
                  <a:cubicBezTo>
                    <a:pt x="745" y="6153"/>
                    <a:pt x="745" y="5538"/>
                    <a:pt x="713" y="4955"/>
                  </a:cubicBezTo>
                  <a:lnTo>
                    <a:pt x="648" y="3336"/>
                  </a:lnTo>
                  <a:cubicBezTo>
                    <a:pt x="616" y="2332"/>
                    <a:pt x="551" y="1490"/>
                    <a:pt x="551" y="907"/>
                  </a:cubicBezTo>
                  <a:cubicBezTo>
                    <a:pt x="518" y="357"/>
                    <a:pt x="486" y="1"/>
                    <a:pt x="486" y="1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3" name="Google Shape;1733;p47"/>
            <p:cNvSpPr/>
            <p:nvPr/>
          </p:nvSpPr>
          <p:spPr>
            <a:xfrm>
              <a:off x="3125265" y="3960516"/>
              <a:ext cx="533766" cy="786937"/>
            </a:xfrm>
            <a:custGeom>
              <a:avLst/>
              <a:gdLst/>
              <a:ahLst/>
              <a:cxnLst/>
              <a:rect l="l" t="t" r="r" b="b"/>
              <a:pathLst>
                <a:path w="30246" h="44592" extrusionOk="0">
                  <a:moveTo>
                    <a:pt x="1555" y="35492"/>
                  </a:moveTo>
                  <a:cubicBezTo>
                    <a:pt x="1846" y="36593"/>
                    <a:pt x="2267" y="37629"/>
                    <a:pt x="2785" y="38633"/>
                  </a:cubicBezTo>
                  <a:cubicBezTo>
                    <a:pt x="3659" y="40252"/>
                    <a:pt x="5279" y="41968"/>
                    <a:pt x="6898" y="42778"/>
                  </a:cubicBezTo>
                  <a:cubicBezTo>
                    <a:pt x="10136" y="44397"/>
                    <a:pt x="14864" y="44591"/>
                    <a:pt x="18361" y="44073"/>
                  </a:cubicBezTo>
                  <a:cubicBezTo>
                    <a:pt x="22344" y="43426"/>
                    <a:pt x="25809" y="40932"/>
                    <a:pt x="27752" y="37370"/>
                  </a:cubicBezTo>
                  <a:cubicBezTo>
                    <a:pt x="29372" y="34261"/>
                    <a:pt x="29728" y="30667"/>
                    <a:pt x="29922" y="27169"/>
                  </a:cubicBezTo>
                  <a:cubicBezTo>
                    <a:pt x="30181" y="23607"/>
                    <a:pt x="30246" y="20013"/>
                    <a:pt x="30084" y="16418"/>
                  </a:cubicBezTo>
                  <a:cubicBezTo>
                    <a:pt x="29890" y="12824"/>
                    <a:pt x="29469" y="8808"/>
                    <a:pt x="27623" y="5667"/>
                  </a:cubicBezTo>
                  <a:cubicBezTo>
                    <a:pt x="25421" y="1846"/>
                    <a:pt x="21017" y="162"/>
                    <a:pt x="17001" y="65"/>
                  </a:cubicBezTo>
                  <a:cubicBezTo>
                    <a:pt x="13731" y="0"/>
                    <a:pt x="9424" y="162"/>
                    <a:pt x="6509" y="1943"/>
                  </a:cubicBezTo>
                  <a:cubicBezTo>
                    <a:pt x="3141" y="3951"/>
                    <a:pt x="1555" y="7934"/>
                    <a:pt x="1004" y="11723"/>
                  </a:cubicBezTo>
                  <a:cubicBezTo>
                    <a:pt x="259" y="16386"/>
                    <a:pt x="0" y="21114"/>
                    <a:pt x="259" y="25809"/>
                  </a:cubicBezTo>
                  <a:cubicBezTo>
                    <a:pt x="486" y="28853"/>
                    <a:pt x="680" y="32383"/>
                    <a:pt x="1555" y="35492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4" name="Google Shape;1734;p47"/>
            <p:cNvSpPr/>
            <p:nvPr/>
          </p:nvSpPr>
          <p:spPr>
            <a:xfrm>
              <a:off x="3508145" y="4250253"/>
              <a:ext cx="99461" cy="445758"/>
            </a:xfrm>
            <a:custGeom>
              <a:avLst/>
              <a:gdLst/>
              <a:ahLst/>
              <a:cxnLst/>
              <a:rect l="l" t="t" r="r" b="b"/>
              <a:pathLst>
                <a:path w="5636" h="25259" extrusionOk="0">
                  <a:moveTo>
                    <a:pt x="5635" y="0"/>
                  </a:moveTo>
                  <a:lnTo>
                    <a:pt x="5635" y="1101"/>
                  </a:lnTo>
                  <a:cubicBezTo>
                    <a:pt x="5635" y="1457"/>
                    <a:pt x="5635" y="1911"/>
                    <a:pt x="5603" y="2397"/>
                  </a:cubicBezTo>
                  <a:lnTo>
                    <a:pt x="5603" y="3206"/>
                  </a:lnTo>
                  <a:lnTo>
                    <a:pt x="5538" y="4080"/>
                  </a:lnTo>
                  <a:lnTo>
                    <a:pt x="5376" y="6056"/>
                  </a:lnTo>
                  <a:cubicBezTo>
                    <a:pt x="5312" y="6768"/>
                    <a:pt x="5182" y="7481"/>
                    <a:pt x="5085" y="8225"/>
                  </a:cubicBezTo>
                  <a:cubicBezTo>
                    <a:pt x="4988" y="9003"/>
                    <a:pt x="4891" y="9780"/>
                    <a:pt x="4729" y="10557"/>
                  </a:cubicBezTo>
                  <a:lnTo>
                    <a:pt x="4243" y="12953"/>
                  </a:lnTo>
                  <a:lnTo>
                    <a:pt x="3660" y="15317"/>
                  </a:lnTo>
                  <a:cubicBezTo>
                    <a:pt x="3498" y="16095"/>
                    <a:pt x="3239" y="16872"/>
                    <a:pt x="3012" y="17584"/>
                  </a:cubicBezTo>
                  <a:cubicBezTo>
                    <a:pt x="2786" y="18329"/>
                    <a:pt x="2591" y="19041"/>
                    <a:pt x="2332" y="19689"/>
                  </a:cubicBezTo>
                  <a:lnTo>
                    <a:pt x="1652" y="21535"/>
                  </a:lnTo>
                  <a:lnTo>
                    <a:pt x="1328" y="22344"/>
                  </a:lnTo>
                  <a:lnTo>
                    <a:pt x="1005" y="23057"/>
                  </a:lnTo>
                  <a:lnTo>
                    <a:pt x="487" y="24223"/>
                  </a:lnTo>
                  <a:lnTo>
                    <a:pt x="1" y="25259"/>
                  </a:lnTo>
                  <a:lnTo>
                    <a:pt x="357" y="24190"/>
                  </a:lnTo>
                  <a:lnTo>
                    <a:pt x="810" y="22960"/>
                  </a:lnTo>
                  <a:lnTo>
                    <a:pt x="1069" y="22247"/>
                  </a:lnTo>
                  <a:lnTo>
                    <a:pt x="1328" y="21405"/>
                  </a:lnTo>
                  <a:lnTo>
                    <a:pt x="1911" y="19527"/>
                  </a:lnTo>
                  <a:cubicBezTo>
                    <a:pt x="2138" y="18879"/>
                    <a:pt x="2300" y="18135"/>
                    <a:pt x="2494" y="17422"/>
                  </a:cubicBezTo>
                  <a:cubicBezTo>
                    <a:pt x="2721" y="16677"/>
                    <a:pt x="2915" y="15933"/>
                    <a:pt x="3110" y="15155"/>
                  </a:cubicBezTo>
                  <a:lnTo>
                    <a:pt x="3660" y="12824"/>
                  </a:lnTo>
                  <a:lnTo>
                    <a:pt x="4146" y="10427"/>
                  </a:lnTo>
                  <a:cubicBezTo>
                    <a:pt x="4308" y="9650"/>
                    <a:pt x="4437" y="8873"/>
                    <a:pt x="4534" y="8128"/>
                  </a:cubicBezTo>
                  <a:cubicBezTo>
                    <a:pt x="4664" y="7383"/>
                    <a:pt x="4826" y="6671"/>
                    <a:pt x="4891" y="5991"/>
                  </a:cubicBezTo>
                  <a:lnTo>
                    <a:pt x="5182" y="4048"/>
                  </a:lnTo>
                  <a:lnTo>
                    <a:pt x="5279" y="3174"/>
                  </a:lnTo>
                  <a:lnTo>
                    <a:pt x="5376" y="2397"/>
                  </a:lnTo>
                  <a:lnTo>
                    <a:pt x="5506" y="1101"/>
                  </a:ln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5" name="Google Shape;1735;p47"/>
            <p:cNvSpPr/>
            <p:nvPr/>
          </p:nvSpPr>
          <p:spPr>
            <a:xfrm>
              <a:off x="3476150" y="4199393"/>
              <a:ext cx="59454" cy="416040"/>
            </a:xfrm>
            <a:custGeom>
              <a:avLst/>
              <a:gdLst/>
              <a:ahLst/>
              <a:cxnLst/>
              <a:rect l="l" t="t" r="r" b="b"/>
              <a:pathLst>
                <a:path w="3369" h="23575" extrusionOk="0">
                  <a:moveTo>
                    <a:pt x="3239" y="0"/>
                  </a:moveTo>
                  <a:cubicBezTo>
                    <a:pt x="3239" y="0"/>
                    <a:pt x="3239" y="356"/>
                    <a:pt x="3271" y="1036"/>
                  </a:cubicBezTo>
                  <a:cubicBezTo>
                    <a:pt x="3271" y="1360"/>
                    <a:pt x="3303" y="1749"/>
                    <a:pt x="3303" y="2202"/>
                  </a:cubicBezTo>
                  <a:cubicBezTo>
                    <a:pt x="3303" y="2429"/>
                    <a:pt x="3336" y="2656"/>
                    <a:pt x="3336" y="2915"/>
                  </a:cubicBezTo>
                  <a:cubicBezTo>
                    <a:pt x="3368" y="3174"/>
                    <a:pt x="3336" y="3465"/>
                    <a:pt x="3303" y="3724"/>
                  </a:cubicBezTo>
                  <a:lnTo>
                    <a:pt x="3271" y="5538"/>
                  </a:lnTo>
                  <a:cubicBezTo>
                    <a:pt x="3239" y="6185"/>
                    <a:pt x="3174" y="6865"/>
                    <a:pt x="3109" y="7578"/>
                  </a:cubicBezTo>
                  <a:cubicBezTo>
                    <a:pt x="3044" y="8290"/>
                    <a:pt x="2980" y="9003"/>
                    <a:pt x="2882" y="9715"/>
                  </a:cubicBezTo>
                  <a:lnTo>
                    <a:pt x="2591" y="11917"/>
                  </a:lnTo>
                  <a:lnTo>
                    <a:pt x="2202" y="14119"/>
                  </a:lnTo>
                  <a:cubicBezTo>
                    <a:pt x="2105" y="14864"/>
                    <a:pt x="1943" y="15576"/>
                    <a:pt x="1814" y="16256"/>
                  </a:cubicBezTo>
                  <a:cubicBezTo>
                    <a:pt x="1522" y="17616"/>
                    <a:pt x="1231" y="18879"/>
                    <a:pt x="972" y="19980"/>
                  </a:cubicBezTo>
                  <a:cubicBezTo>
                    <a:pt x="680" y="21049"/>
                    <a:pt x="421" y="21956"/>
                    <a:pt x="259" y="22603"/>
                  </a:cubicBezTo>
                  <a:cubicBezTo>
                    <a:pt x="97" y="23219"/>
                    <a:pt x="0" y="23575"/>
                    <a:pt x="0" y="23575"/>
                  </a:cubicBezTo>
                  <a:cubicBezTo>
                    <a:pt x="0" y="23575"/>
                    <a:pt x="33" y="23219"/>
                    <a:pt x="162" y="22571"/>
                  </a:cubicBezTo>
                  <a:lnTo>
                    <a:pt x="616" y="19916"/>
                  </a:lnTo>
                  <a:lnTo>
                    <a:pt x="939" y="18135"/>
                  </a:lnTo>
                  <a:lnTo>
                    <a:pt x="1263" y="16127"/>
                  </a:lnTo>
                  <a:cubicBezTo>
                    <a:pt x="1522" y="14767"/>
                    <a:pt x="1749" y="13309"/>
                    <a:pt x="1976" y="11820"/>
                  </a:cubicBezTo>
                  <a:lnTo>
                    <a:pt x="2300" y="9650"/>
                  </a:lnTo>
                  <a:cubicBezTo>
                    <a:pt x="2429" y="8905"/>
                    <a:pt x="2494" y="8193"/>
                    <a:pt x="2591" y="7513"/>
                  </a:cubicBezTo>
                  <a:cubicBezTo>
                    <a:pt x="2656" y="6833"/>
                    <a:pt x="2753" y="6153"/>
                    <a:pt x="2818" y="5505"/>
                  </a:cubicBezTo>
                  <a:lnTo>
                    <a:pt x="2980" y="3724"/>
                  </a:lnTo>
                  <a:lnTo>
                    <a:pt x="3044" y="2915"/>
                  </a:lnTo>
                  <a:cubicBezTo>
                    <a:pt x="3044" y="2656"/>
                    <a:pt x="3077" y="2429"/>
                    <a:pt x="3077" y="2202"/>
                  </a:cubicBezTo>
                  <a:cubicBezTo>
                    <a:pt x="3109" y="1749"/>
                    <a:pt x="3141" y="1360"/>
                    <a:pt x="3174" y="1036"/>
                  </a:cubicBezTo>
                  <a:cubicBezTo>
                    <a:pt x="3206" y="356"/>
                    <a:pt x="3239" y="0"/>
                    <a:pt x="3239" y="0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6" name="Google Shape;1736;p47"/>
            <p:cNvSpPr/>
            <p:nvPr/>
          </p:nvSpPr>
          <p:spPr>
            <a:xfrm>
              <a:off x="3422996" y="4237670"/>
              <a:ext cx="46307" cy="437199"/>
            </a:xfrm>
            <a:custGeom>
              <a:avLst/>
              <a:gdLst/>
              <a:ahLst/>
              <a:cxnLst/>
              <a:rect l="l" t="t" r="r" b="b"/>
              <a:pathLst>
                <a:path w="2624" h="24774" extrusionOk="0">
                  <a:moveTo>
                    <a:pt x="2624" y="1"/>
                  </a:moveTo>
                  <a:lnTo>
                    <a:pt x="2624" y="1069"/>
                  </a:lnTo>
                  <a:cubicBezTo>
                    <a:pt x="2624" y="1717"/>
                    <a:pt x="2624" y="2721"/>
                    <a:pt x="2591" y="3887"/>
                  </a:cubicBezTo>
                  <a:lnTo>
                    <a:pt x="2527" y="5797"/>
                  </a:lnTo>
                  <a:cubicBezTo>
                    <a:pt x="2494" y="6445"/>
                    <a:pt x="2429" y="7157"/>
                    <a:pt x="2365" y="7902"/>
                  </a:cubicBezTo>
                  <a:cubicBezTo>
                    <a:pt x="2268" y="9359"/>
                    <a:pt x="2106" y="10914"/>
                    <a:pt x="1976" y="12468"/>
                  </a:cubicBezTo>
                  <a:cubicBezTo>
                    <a:pt x="1814" y="14023"/>
                    <a:pt x="1555" y="15545"/>
                    <a:pt x="1361" y="17002"/>
                  </a:cubicBezTo>
                  <a:cubicBezTo>
                    <a:pt x="1264" y="17714"/>
                    <a:pt x="1167" y="18427"/>
                    <a:pt x="1069" y="19074"/>
                  </a:cubicBezTo>
                  <a:lnTo>
                    <a:pt x="746" y="20953"/>
                  </a:lnTo>
                  <a:cubicBezTo>
                    <a:pt x="519" y="22086"/>
                    <a:pt x="325" y="23057"/>
                    <a:pt x="195" y="23705"/>
                  </a:cubicBezTo>
                  <a:lnTo>
                    <a:pt x="1" y="24774"/>
                  </a:lnTo>
                  <a:lnTo>
                    <a:pt x="98" y="23705"/>
                  </a:lnTo>
                  <a:cubicBezTo>
                    <a:pt x="163" y="23025"/>
                    <a:pt x="260" y="22054"/>
                    <a:pt x="389" y="20888"/>
                  </a:cubicBezTo>
                  <a:lnTo>
                    <a:pt x="616" y="19010"/>
                  </a:lnTo>
                  <a:cubicBezTo>
                    <a:pt x="713" y="18362"/>
                    <a:pt x="746" y="17649"/>
                    <a:pt x="843" y="16937"/>
                  </a:cubicBezTo>
                  <a:cubicBezTo>
                    <a:pt x="1005" y="15480"/>
                    <a:pt x="1167" y="13925"/>
                    <a:pt x="1361" y="12403"/>
                  </a:cubicBezTo>
                  <a:cubicBezTo>
                    <a:pt x="1555" y="10849"/>
                    <a:pt x="1685" y="9295"/>
                    <a:pt x="1847" y="7837"/>
                  </a:cubicBezTo>
                  <a:cubicBezTo>
                    <a:pt x="1911" y="7125"/>
                    <a:pt x="2008" y="6413"/>
                    <a:pt x="2041" y="5765"/>
                  </a:cubicBezTo>
                  <a:lnTo>
                    <a:pt x="2235" y="3887"/>
                  </a:lnTo>
                  <a:cubicBezTo>
                    <a:pt x="2332" y="2721"/>
                    <a:pt x="2429" y="1749"/>
                    <a:pt x="2527" y="1069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7" name="Google Shape;1737;p47"/>
            <p:cNvSpPr/>
            <p:nvPr/>
          </p:nvSpPr>
          <p:spPr>
            <a:xfrm>
              <a:off x="3367565" y="4201670"/>
              <a:ext cx="19448" cy="479482"/>
            </a:xfrm>
            <a:custGeom>
              <a:avLst/>
              <a:gdLst/>
              <a:ahLst/>
              <a:cxnLst/>
              <a:rect l="l" t="t" r="r" b="b"/>
              <a:pathLst>
                <a:path w="1102" h="27170" extrusionOk="0">
                  <a:moveTo>
                    <a:pt x="1102" y="1"/>
                  </a:moveTo>
                  <a:lnTo>
                    <a:pt x="1102" y="1166"/>
                  </a:lnTo>
                  <a:lnTo>
                    <a:pt x="1102" y="4243"/>
                  </a:lnTo>
                  <a:cubicBezTo>
                    <a:pt x="1102" y="5506"/>
                    <a:pt x="1069" y="6995"/>
                    <a:pt x="1004" y="8582"/>
                  </a:cubicBezTo>
                  <a:cubicBezTo>
                    <a:pt x="972" y="10169"/>
                    <a:pt x="907" y="11885"/>
                    <a:pt x="843" y="13569"/>
                  </a:cubicBezTo>
                  <a:cubicBezTo>
                    <a:pt x="778" y="15285"/>
                    <a:pt x="713" y="16969"/>
                    <a:pt x="616" y="18556"/>
                  </a:cubicBezTo>
                  <a:cubicBezTo>
                    <a:pt x="519" y="20143"/>
                    <a:pt x="422" y="21632"/>
                    <a:pt x="357" y="22928"/>
                  </a:cubicBezTo>
                  <a:cubicBezTo>
                    <a:pt x="260" y="24191"/>
                    <a:pt x="163" y="25259"/>
                    <a:pt x="98" y="26004"/>
                  </a:cubicBezTo>
                  <a:lnTo>
                    <a:pt x="1" y="27170"/>
                  </a:lnTo>
                  <a:lnTo>
                    <a:pt x="1" y="26004"/>
                  </a:lnTo>
                  <a:lnTo>
                    <a:pt x="1" y="22895"/>
                  </a:lnTo>
                  <a:cubicBezTo>
                    <a:pt x="1" y="21632"/>
                    <a:pt x="33" y="20143"/>
                    <a:pt x="65" y="18556"/>
                  </a:cubicBezTo>
                  <a:cubicBezTo>
                    <a:pt x="130" y="16969"/>
                    <a:pt x="195" y="15253"/>
                    <a:pt x="227" y="13569"/>
                  </a:cubicBezTo>
                  <a:cubicBezTo>
                    <a:pt x="292" y="11853"/>
                    <a:pt x="389" y="10169"/>
                    <a:pt x="486" y="8582"/>
                  </a:cubicBezTo>
                  <a:cubicBezTo>
                    <a:pt x="551" y="6995"/>
                    <a:pt x="681" y="5506"/>
                    <a:pt x="745" y="4243"/>
                  </a:cubicBezTo>
                  <a:cubicBezTo>
                    <a:pt x="810" y="2947"/>
                    <a:pt x="907" y="1911"/>
                    <a:pt x="972" y="1166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8" name="Google Shape;1738;p47"/>
            <p:cNvSpPr/>
            <p:nvPr/>
          </p:nvSpPr>
          <p:spPr>
            <a:xfrm>
              <a:off x="3284128" y="4194822"/>
              <a:ext cx="21742" cy="473200"/>
            </a:xfrm>
            <a:custGeom>
              <a:avLst/>
              <a:gdLst/>
              <a:ahLst/>
              <a:cxnLst/>
              <a:rect l="l" t="t" r="r" b="b"/>
              <a:pathLst>
                <a:path w="1232" h="26814" extrusionOk="0">
                  <a:moveTo>
                    <a:pt x="1231" y="0"/>
                  </a:moveTo>
                  <a:lnTo>
                    <a:pt x="1199" y="1166"/>
                  </a:lnTo>
                  <a:cubicBezTo>
                    <a:pt x="1166" y="1911"/>
                    <a:pt x="1134" y="2947"/>
                    <a:pt x="1069" y="4210"/>
                  </a:cubicBezTo>
                  <a:lnTo>
                    <a:pt x="940" y="6218"/>
                  </a:lnTo>
                  <a:cubicBezTo>
                    <a:pt x="875" y="6962"/>
                    <a:pt x="875" y="7707"/>
                    <a:pt x="843" y="8484"/>
                  </a:cubicBezTo>
                  <a:cubicBezTo>
                    <a:pt x="810" y="10071"/>
                    <a:pt x="745" y="11723"/>
                    <a:pt x="648" y="13407"/>
                  </a:cubicBezTo>
                  <a:cubicBezTo>
                    <a:pt x="584" y="15090"/>
                    <a:pt x="584" y="16742"/>
                    <a:pt x="551" y="18329"/>
                  </a:cubicBezTo>
                  <a:cubicBezTo>
                    <a:pt x="551" y="19106"/>
                    <a:pt x="486" y="19883"/>
                    <a:pt x="454" y="20596"/>
                  </a:cubicBezTo>
                  <a:cubicBezTo>
                    <a:pt x="454" y="21308"/>
                    <a:pt x="454" y="21988"/>
                    <a:pt x="422" y="22636"/>
                  </a:cubicBezTo>
                  <a:cubicBezTo>
                    <a:pt x="422" y="23866"/>
                    <a:pt x="357" y="24935"/>
                    <a:pt x="325" y="25647"/>
                  </a:cubicBezTo>
                  <a:lnTo>
                    <a:pt x="292" y="26813"/>
                  </a:lnTo>
                  <a:lnTo>
                    <a:pt x="227" y="25647"/>
                  </a:lnTo>
                  <a:cubicBezTo>
                    <a:pt x="195" y="24935"/>
                    <a:pt x="130" y="23866"/>
                    <a:pt x="98" y="22636"/>
                  </a:cubicBezTo>
                  <a:lnTo>
                    <a:pt x="33" y="20596"/>
                  </a:lnTo>
                  <a:cubicBezTo>
                    <a:pt x="1" y="19883"/>
                    <a:pt x="1" y="19106"/>
                    <a:pt x="33" y="18329"/>
                  </a:cubicBezTo>
                  <a:cubicBezTo>
                    <a:pt x="33" y="16742"/>
                    <a:pt x="33" y="15090"/>
                    <a:pt x="65" y="13407"/>
                  </a:cubicBezTo>
                  <a:cubicBezTo>
                    <a:pt x="163" y="11723"/>
                    <a:pt x="227" y="10039"/>
                    <a:pt x="325" y="8452"/>
                  </a:cubicBezTo>
                  <a:cubicBezTo>
                    <a:pt x="389" y="7675"/>
                    <a:pt x="422" y="6898"/>
                    <a:pt x="519" y="6185"/>
                  </a:cubicBezTo>
                  <a:lnTo>
                    <a:pt x="745" y="4177"/>
                  </a:lnTo>
                  <a:cubicBezTo>
                    <a:pt x="875" y="2915"/>
                    <a:pt x="1005" y="1878"/>
                    <a:pt x="1102" y="1166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9" name="Google Shape;1739;p47"/>
            <p:cNvSpPr/>
            <p:nvPr/>
          </p:nvSpPr>
          <p:spPr>
            <a:xfrm>
              <a:off x="3200126" y="4247959"/>
              <a:ext cx="25730" cy="380056"/>
            </a:xfrm>
            <a:custGeom>
              <a:avLst/>
              <a:gdLst/>
              <a:ahLst/>
              <a:cxnLst/>
              <a:rect l="l" t="t" r="r" b="b"/>
              <a:pathLst>
                <a:path w="1458" h="21536" extrusionOk="0">
                  <a:moveTo>
                    <a:pt x="972" y="1"/>
                  </a:moveTo>
                  <a:cubicBezTo>
                    <a:pt x="972" y="1"/>
                    <a:pt x="972" y="357"/>
                    <a:pt x="939" y="940"/>
                  </a:cubicBezTo>
                  <a:cubicBezTo>
                    <a:pt x="907" y="1523"/>
                    <a:pt x="875" y="2365"/>
                    <a:pt x="842" y="3368"/>
                  </a:cubicBezTo>
                  <a:lnTo>
                    <a:pt x="745" y="4988"/>
                  </a:lnTo>
                  <a:cubicBezTo>
                    <a:pt x="713" y="5571"/>
                    <a:pt x="745" y="6186"/>
                    <a:pt x="713" y="6801"/>
                  </a:cubicBezTo>
                  <a:cubicBezTo>
                    <a:pt x="680" y="7449"/>
                    <a:pt x="648" y="8096"/>
                    <a:pt x="680" y="8744"/>
                  </a:cubicBezTo>
                  <a:cubicBezTo>
                    <a:pt x="680" y="9424"/>
                    <a:pt x="680" y="10104"/>
                    <a:pt x="680" y="10784"/>
                  </a:cubicBezTo>
                  <a:cubicBezTo>
                    <a:pt x="680" y="11464"/>
                    <a:pt x="680" y="12112"/>
                    <a:pt x="713" y="12792"/>
                  </a:cubicBezTo>
                  <a:cubicBezTo>
                    <a:pt x="713" y="13472"/>
                    <a:pt x="745" y="14120"/>
                    <a:pt x="778" y="14735"/>
                  </a:cubicBezTo>
                  <a:cubicBezTo>
                    <a:pt x="810" y="15383"/>
                    <a:pt x="842" y="15998"/>
                    <a:pt x="875" y="16548"/>
                  </a:cubicBezTo>
                  <a:lnTo>
                    <a:pt x="1037" y="18167"/>
                  </a:lnTo>
                  <a:lnTo>
                    <a:pt x="1101" y="18912"/>
                  </a:lnTo>
                  <a:lnTo>
                    <a:pt x="1199" y="19560"/>
                  </a:lnTo>
                  <a:lnTo>
                    <a:pt x="1328" y="20596"/>
                  </a:lnTo>
                  <a:cubicBezTo>
                    <a:pt x="1425" y="21211"/>
                    <a:pt x="1458" y="21535"/>
                    <a:pt x="1458" y="21535"/>
                  </a:cubicBezTo>
                  <a:cubicBezTo>
                    <a:pt x="1458" y="21535"/>
                    <a:pt x="1360" y="21211"/>
                    <a:pt x="1231" y="20629"/>
                  </a:cubicBezTo>
                  <a:lnTo>
                    <a:pt x="972" y="19592"/>
                  </a:lnTo>
                  <a:lnTo>
                    <a:pt x="778" y="18945"/>
                  </a:lnTo>
                  <a:lnTo>
                    <a:pt x="680" y="18232"/>
                  </a:lnTo>
                  <a:lnTo>
                    <a:pt x="421" y="16613"/>
                  </a:lnTo>
                  <a:cubicBezTo>
                    <a:pt x="324" y="16030"/>
                    <a:pt x="292" y="15415"/>
                    <a:pt x="227" y="14800"/>
                  </a:cubicBezTo>
                  <a:cubicBezTo>
                    <a:pt x="162" y="14152"/>
                    <a:pt x="98" y="13504"/>
                    <a:pt x="98" y="12824"/>
                  </a:cubicBezTo>
                  <a:cubicBezTo>
                    <a:pt x="98" y="12177"/>
                    <a:pt x="65" y="11497"/>
                    <a:pt x="33" y="10817"/>
                  </a:cubicBezTo>
                  <a:cubicBezTo>
                    <a:pt x="0" y="10137"/>
                    <a:pt x="65" y="9456"/>
                    <a:pt x="65" y="8776"/>
                  </a:cubicBezTo>
                  <a:cubicBezTo>
                    <a:pt x="98" y="8129"/>
                    <a:pt x="130" y="7449"/>
                    <a:pt x="162" y="6833"/>
                  </a:cubicBezTo>
                  <a:cubicBezTo>
                    <a:pt x="195" y="6186"/>
                    <a:pt x="259" y="5571"/>
                    <a:pt x="292" y="5020"/>
                  </a:cubicBezTo>
                  <a:lnTo>
                    <a:pt x="486" y="3401"/>
                  </a:lnTo>
                  <a:cubicBezTo>
                    <a:pt x="519" y="2883"/>
                    <a:pt x="583" y="2429"/>
                    <a:pt x="648" y="2008"/>
                  </a:cubicBezTo>
                  <a:lnTo>
                    <a:pt x="810" y="972"/>
                  </a:lnTo>
                  <a:cubicBezTo>
                    <a:pt x="907" y="324"/>
                    <a:pt x="972" y="1"/>
                    <a:pt x="972" y="1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0" name="Google Shape;1740;p47"/>
            <p:cNvSpPr/>
            <p:nvPr/>
          </p:nvSpPr>
          <p:spPr>
            <a:xfrm>
              <a:off x="1493683" y="3940504"/>
              <a:ext cx="2377365" cy="576650"/>
            </a:xfrm>
            <a:custGeom>
              <a:avLst/>
              <a:gdLst/>
              <a:ahLst/>
              <a:cxnLst/>
              <a:rect l="l" t="t" r="r" b="b"/>
              <a:pathLst>
                <a:path w="134714" h="32676" extrusionOk="0">
                  <a:moveTo>
                    <a:pt x="134293" y="5506"/>
                  </a:moveTo>
                  <a:cubicBezTo>
                    <a:pt x="133678" y="1"/>
                    <a:pt x="128464" y="1911"/>
                    <a:pt x="128464" y="1911"/>
                  </a:cubicBezTo>
                  <a:lnTo>
                    <a:pt x="6218" y="1911"/>
                  </a:lnTo>
                  <a:cubicBezTo>
                    <a:pt x="6218" y="1911"/>
                    <a:pt x="1037" y="1"/>
                    <a:pt x="422" y="5506"/>
                  </a:cubicBezTo>
                  <a:cubicBezTo>
                    <a:pt x="1" y="9295"/>
                    <a:pt x="681" y="13310"/>
                    <a:pt x="1296" y="17034"/>
                  </a:cubicBezTo>
                  <a:cubicBezTo>
                    <a:pt x="1847" y="20661"/>
                    <a:pt x="2171" y="23770"/>
                    <a:pt x="5668" y="25680"/>
                  </a:cubicBezTo>
                  <a:cubicBezTo>
                    <a:pt x="8161" y="26976"/>
                    <a:pt x="10882" y="27818"/>
                    <a:pt x="13569" y="28562"/>
                  </a:cubicBezTo>
                  <a:cubicBezTo>
                    <a:pt x="25972" y="31865"/>
                    <a:pt x="39152" y="32448"/>
                    <a:pt x="51911" y="32675"/>
                  </a:cubicBezTo>
                  <a:cubicBezTo>
                    <a:pt x="51587" y="30894"/>
                    <a:pt x="51360" y="28724"/>
                    <a:pt x="51749" y="27818"/>
                  </a:cubicBezTo>
                  <a:lnTo>
                    <a:pt x="86366" y="27818"/>
                  </a:lnTo>
                  <a:cubicBezTo>
                    <a:pt x="86755" y="28692"/>
                    <a:pt x="86496" y="30829"/>
                    <a:pt x="86204" y="32610"/>
                  </a:cubicBezTo>
                  <a:lnTo>
                    <a:pt x="88536" y="32545"/>
                  </a:lnTo>
                  <a:cubicBezTo>
                    <a:pt x="99481" y="32222"/>
                    <a:pt x="110621" y="31380"/>
                    <a:pt x="121146" y="28562"/>
                  </a:cubicBezTo>
                  <a:cubicBezTo>
                    <a:pt x="123833" y="27818"/>
                    <a:pt x="126586" y="26976"/>
                    <a:pt x="129047" y="25648"/>
                  </a:cubicBezTo>
                  <a:cubicBezTo>
                    <a:pt x="132577" y="23770"/>
                    <a:pt x="132868" y="20661"/>
                    <a:pt x="133451" y="17034"/>
                  </a:cubicBezTo>
                  <a:cubicBezTo>
                    <a:pt x="134034" y="13310"/>
                    <a:pt x="134714" y="9295"/>
                    <a:pt x="134293" y="550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1" name="Google Shape;1741;p47"/>
            <p:cNvSpPr/>
            <p:nvPr/>
          </p:nvSpPr>
          <p:spPr>
            <a:xfrm>
              <a:off x="2399476" y="4431405"/>
              <a:ext cx="624651" cy="90320"/>
            </a:xfrm>
            <a:custGeom>
              <a:avLst/>
              <a:gdLst/>
              <a:ahLst/>
              <a:cxnLst/>
              <a:rect l="l" t="t" r="r" b="b"/>
              <a:pathLst>
                <a:path w="35396" h="5118" extrusionOk="0">
                  <a:moveTo>
                    <a:pt x="35007" y="1"/>
                  </a:moveTo>
                  <a:lnTo>
                    <a:pt x="389" y="1"/>
                  </a:lnTo>
                  <a:cubicBezTo>
                    <a:pt x="1" y="907"/>
                    <a:pt x="260" y="3077"/>
                    <a:pt x="584" y="4858"/>
                  </a:cubicBezTo>
                  <a:lnTo>
                    <a:pt x="1588" y="4858"/>
                  </a:lnTo>
                  <a:cubicBezTo>
                    <a:pt x="8777" y="4988"/>
                    <a:pt x="14962" y="5052"/>
                    <a:pt x="20370" y="5117"/>
                  </a:cubicBezTo>
                  <a:lnTo>
                    <a:pt x="34845" y="4793"/>
                  </a:lnTo>
                  <a:cubicBezTo>
                    <a:pt x="35169" y="3012"/>
                    <a:pt x="35395" y="875"/>
                    <a:pt x="3500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2" name="Google Shape;1742;p47"/>
            <p:cNvSpPr/>
            <p:nvPr/>
          </p:nvSpPr>
          <p:spPr>
            <a:xfrm>
              <a:off x="1473688" y="3194156"/>
              <a:ext cx="2416790" cy="1038961"/>
            </a:xfrm>
            <a:custGeom>
              <a:avLst/>
              <a:gdLst/>
              <a:ahLst/>
              <a:cxnLst/>
              <a:rect l="l" t="t" r="r" b="b"/>
              <a:pathLst>
                <a:path w="136948" h="58873" extrusionOk="0">
                  <a:moveTo>
                    <a:pt x="131896" y="17746"/>
                  </a:moveTo>
                  <a:cubicBezTo>
                    <a:pt x="130730" y="8744"/>
                    <a:pt x="127557" y="2591"/>
                    <a:pt x="117907" y="1425"/>
                  </a:cubicBezTo>
                  <a:cubicBezTo>
                    <a:pt x="110944" y="583"/>
                    <a:pt x="95433" y="227"/>
                    <a:pt x="81573" y="98"/>
                  </a:cubicBezTo>
                  <a:lnTo>
                    <a:pt x="81573" y="33"/>
                  </a:lnTo>
                  <a:cubicBezTo>
                    <a:pt x="81573" y="33"/>
                    <a:pt x="76198" y="1"/>
                    <a:pt x="68490" y="33"/>
                  </a:cubicBezTo>
                  <a:cubicBezTo>
                    <a:pt x="60783" y="33"/>
                    <a:pt x="55375" y="33"/>
                    <a:pt x="55375" y="33"/>
                  </a:cubicBezTo>
                  <a:lnTo>
                    <a:pt x="55375" y="98"/>
                  </a:lnTo>
                  <a:cubicBezTo>
                    <a:pt x="41515" y="227"/>
                    <a:pt x="26004" y="583"/>
                    <a:pt x="19042" y="1425"/>
                  </a:cubicBezTo>
                  <a:cubicBezTo>
                    <a:pt x="9392" y="2591"/>
                    <a:pt x="6218" y="8744"/>
                    <a:pt x="5052" y="17746"/>
                  </a:cubicBezTo>
                  <a:cubicBezTo>
                    <a:pt x="3595" y="28854"/>
                    <a:pt x="1" y="43458"/>
                    <a:pt x="9910" y="51910"/>
                  </a:cubicBezTo>
                  <a:cubicBezTo>
                    <a:pt x="18038" y="58873"/>
                    <a:pt x="31315" y="56703"/>
                    <a:pt x="41386" y="56703"/>
                  </a:cubicBezTo>
                  <a:lnTo>
                    <a:pt x="95563" y="56703"/>
                  </a:lnTo>
                  <a:cubicBezTo>
                    <a:pt x="105634" y="56703"/>
                    <a:pt x="118911" y="58873"/>
                    <a:pt x="127071" y="51910"/>
                  </a:cubicBezTo>
                  <a:cubicBezTo>
                    <a:pt x="136948" y="43458"/>
                    <a:pt x="133353" y="28854"/>
                    <a:pt x="131896" y="17746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3" name="Google Shape;1743;p47"/>
            <p:cNvSpPr/>
            <p:nvPr/>
          </p:nvSpPr>
          <p:spPr>
            <a:xfrm>
              <a:off x="2032602" y="3005575"/>
              <a:ext cx="1317262" cy="500059"/>
            </a:xfrm>
            <a:custGeom>
              <a:avLst/>
              <a:gdLst/>
              <a:ahLst/>
              <a:cxnLst/>
              <a:rect l="l" t="t" r="r" b="b"/>
              <a:pathLst>
                <a:path w="74643" h="28336" extrusionOk="0">
                  <a:moveTo>
                    <a:pt x="12467" y="26878"/>
                  </a:moveTo>
                  <a:cubicBezTo>
                    <a:pt x="5149" y="25486"/>
                    <a:pt x="0" y="22636"/>
                    <a:pt x="3562" y="16904"/>
                  </a:cubicBezTo>
                  <a:cubicBezTo>
                    <a:pt x="7999" y="9780"/>
                    <a:pt x="18782" y="4372"/>
                    <a:pt x="26781" y="2623"/>
                  </a:cubicBezTo>
                  <a:cubicBezTo>
                    <a:pt x="38827" y="0"/>
                    <a:pt x="53043" y="907"/>
                    <a:pt x="63114" y="8711"/>
                  </a:cubicBezTo>
                  <a:cubicBezTo>
                    <a:pt x="66612" y="11399"/>
                    <a:pt x="74643" y="19818"/>
                    <a:pt x="69591" y="23834"/>
                  </a:cubicBezTo>
                  <a:cubicBezTo>
                    <a:pt x="65284" y="27267"/>
                    <a:pt x="59585" y="27720"/>
                    <a:pt x="54306" y="27882"/>
                  </a:cubicBezTo>
                  <a:cubicBezTo>
                    <a:pt x="48283" y="28011"/>
                    <a:pt x="42227" y="28076"/>
                    <a:pt x="36204" y="28173"/>
                  </a:cubicBezTo>
                  <a:cubicBezTo>
                    <a:pt x="28335" y="28238"/>
                    <a:pt x="20239" y="28335"/>
                    <a:pt x="12467" y="26878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4" name="Google Shape;1744;p47"/>
            <p:cNvSpPr/>
            <p:nvPr/>
          </p:nvSpPr>
          <p:spPr>
            <a:xfrm>
              <a:off x="2675501" y="3032999"/>
              <a:ext cx="13747" cy="437199"/>
            </a:xfrm>
            <a:custGeom>
              <a:avLst/>
              <a:gdLst/>
              <a:ahLst/>
              <a:cxnLst/>
              <a:rect l="l" t="t" r="r" b="b"/>
              <a:pathLst>
                <a:path w="779" h="24774" extrusionOk="0">
                  <a:moveTo>
                    <a:pt x="389" y="1"/>
                  </a:moveTo>
                  <a:cubicBezTo>
                    <a:pt x="389" y="1"/>
                    <a:pt x="519" y="1555"/>
                    <a:pt x="616" y="3854"/>
                  </a:cubicBezTo>
                  <a:cubicBezTo>
                    <a:pt x="681" y="5020"/>
                    <a:pt x="713" y="6380"/>
                    <a:pt x="746" y="7837"/>
                  </a:cubicBezTo>
                  <a:cubicBezTo>
                    <a:pt x="746" y="8550"/>
                    <a:pt x="778" y="9327"/>
                    <a:pt x="778" y="10072"/>
                  </a:cubicBezTo>
                  <a:cubicBezTo>
                    <a:pt x="778" y="10849"/>
                    <a:pt x="778" y="11626"/>
                    <a:pt x="778" y="12371"/>
                  </a:cubicBezTo>
                  <a:lnTo>
                    <a:pt x="778" y="14702"/>
                  </a:lnTo>
                  <a:cubicBezTo>
                    <a:pt x="778" y="15447"/>
                    <a:pt x="746" y="16224"/>
                    <a:pt x="746" y="16937"/>
                  </a:cubicBezTo>
                  <a:cubicBezTo>
                    <a:pt x="713" y="18394"/>
                    <a:pt x="681" y="19754"/>
                    <a:pt x="616" y="20920"/>
                  </a:cubicBezTo>
                  <a:cubicBezTo>
                    <a:pt x="519" y="23219"/>
                    <a:pt x="389" y="24773"/>
                    <a:pt x="389" y="24773"/>
                  </a:cubicBezTo>
                  <a:cubicBezTo>
                    <a:pt x="389" y="24773"/>
                    <a:pt x="260" y="23219"/>
                    <a:pt x="163" y="20920"/>
                  </a:cubicBezTo>
                  <a:cubicBezTo>
                    <a:pt x="98" y="19754"/>
                    <a:pt x="66" y="18394"/>
                    <a:pt x="33" y="16937"/>
                  </a:cubicBezTo>
                  <a:cubicBezTo>
                    <a:pt x="33" y="16224"/>
                    <a:pt x="1" y="15447"/>
                    <a:pt x="1" y="14702"/>
                  </a:cubicBezTo>
                  <a:lnTo>
                    <a:pt x="1" y="12371"/>
                  </a:lnTo>
                  <a:lnTo>
                    <a:pt x="1" y="10072"/>
                  </a:lnTo>
                  <a:cubicBezTo>
                    <a:pt x="1" y="9327"/>
                    <a:pt x="33" y="8550"/>
                    <a:pt x="33" y="7837"/>
                  </a:cubicBezTo>
                  <a:cubicBezTo>
                    <a:pt x="66" y="6380"/>
                    <a:pt x="98" y="5020"/>
                    <a:pt x="163" y="3854"/>
                  </a:cubicBezTo>
                  <a:cubicBezTo>
                    <a:pt x="260" y="1555"/>
                    <a:pt x="389" y="1"/>
                    <a:pt x="38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5" name="Google Shape;1745;p47"/>
            <p:cNvSpPr/>
            <p:nvPr/>
          </p:nvSpPr>
          <p:spPr>
            <a:xfrm>
              <a:off x="2097175" y="3456469"/>
              <a:ext cx="1170400" cy="764084"/>
            </a:xfrm>
            <a:custGeom>
              <a:avLst/>
              <a:gdLst/>
              <a:ahLst/>
              <a:cxnLst/>
              <a:rect l="l" t="t" r="r" b="b"/>
              <a:pathLst>
                <a:path w="66321" h="43297" extrusionOk="0">
                  <a:moveTo>
                    <a:pt x="66321" y="36334"/>
                  </a:moveTo>
                  <a:cubicBezTo>
                    <a:pt x="66321" y="40188"/>
                    <a:pt x="63082" y="43296"/>
                    <a:pt x="59099" y="43296"/>
                  </a:cubicBezTo>
                  <a:lnTo>
                    <a:pt x="7222" y="43296"/>
                  </a:lnTo>
                  <a:cubicBezTo>
                    <a:pt x="3239" y="43296"/>
                    <a:pt x="0" y="40188"/>
                    <a:pt x="0" y="36334"/>
                  </a:cubicBezTo>
                  <a:lnTo>
                    <a:pt x="0" y="6963"/>
                  </a:lnTo>
                  <a:cubicBezTo>
                    <a:pt x="0" y="3141"/>
                    <a:pt x="3239" y="0"/>
                    <a:pt x="7222" y="0"/>
                  </a:cubicBezTo>
                  <a:lnTo>
                    <a:pt x="59099" y="0"/>
                  </a:lnTo>
                  <a:cubicBezTo>
                    <a:pt x="63082" y="0"/>
                    <a:pt x="66321" y="3141"/>
                    <a:pt x="66321" y="69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6" name="Google Shape;1746;p47"/>
            <p:cNvSpPr/>
            <p:nvPr/>
          </p:nvSpPr>
          <p:spPr>
            <a:xfrm>
              <a:off x="2226901" y="3545624"/>
              <a:ext cx="910381" cy="68013"/>
            </a:xfrm>
            <a:custGeom>
              <a:avLst/>
              <a:gdLst/>
              <a:ahLst/>
              <a:cxnLst/>
              <a:rect l="l" t="t" r="r" b="b"/>
              <a:pathLst>
                <a:path w="51587" h="3854" extrusionOk="0">
                  <a:moveTo>
                    <a:pt x="51586" y="1943"/>
                  </a:moveTo>
                  <a:cubicBezTo>
                    <a:pt x="51586" y="3012"/>
                    <a:pt x="50712" y="3854"/>
                    <a:pt x="49676" y="3854"/>
                  </a:cubicBezTo>
                  <a:lnTo>
                    <a:pt x="1943" y="3854"/>
                  </a:lnTo>
                  <a:cubicBezTo>
                    <a:pt x="875" y="3854"/>
                    <a:pt x="0" y="3012"/>
                    <a:pt x="0" y="1943"/>
                  </a:cubicBezTo>
                  <a:lnTo>
                    <a:pt x="0" y="1943"/>
                  </a:lnTo>
                  <a:cubicBezTo>
                    <a:pt x="0" y="874"/>
                    <a:pt x="875" y="0"/>
                    <a:pt x="1943" y="0"/>
                  </a:cubicBezTo>
                  <a:lnTo>
                    <a:pt x="49676" y="0"/>
                  </a:lnTo>
                  <a:cubicBezTo>
                    <a:pt x="50712" y="0"/>
                    <a:pt x="51586" y="874"/>
                    <a:pt x="51586" y="1943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7" name="Google Shape;1747;p47"/>
            <p:cNvSpPr/>
            <p:nvPr/>
          </p:nvSpPr>
          <p:spPr>
            <a:xfrm>
              <a:off x="2226901" y="3655903"/>
              <a:ext cx="910381" cy="68031"/>
            </a:xfrm>
            <a:custGeom>
              <a:avLst/>
              <a:gdLst/>
              <a:ahLst/>
              <a:cxnLst/>
              <a:rect l="l" t="t" r="r" b="b"/>
              <a:pathLst>
                <a:path w="51587" h="3855" extrusionOk="0">
                  <a:moveTo>
                    <a:pt x="51586" y="1944"/>
                  </a:moveTo>
                  <a:cubicBezTo>
                    <a:pt x="51586" y="3013"/>
                    <a:pt x="50712" y="3854"/>
                    <a:pt x="49676" y="3854"/>
                  </a:cubicBezTo>
                  <a:lnTo>
                    <a:pt x="1943" y="3854"/>
                  </a:lnTo>
                  <a:cubicBezTo>
                    <a:pt x="875" y="3854"/>
                    <a:pt x="0" y="3013"/>
                    <a:pt x="0" y="1944"/>
                  </a:cubicBezTo>
                  <a:lnTo>
                    <a:pt x="0" y="1944"/>
                  </a:lnTo>
                  <a:cubicBezTo>
                    <a:pt x="0" y="875"/>
                    <a:pt x="875" y="1"/>
                    <a:pt x="1943" y="1"/>
                  </a:cubicBezTo>
                  <a:lnTo>
                    <a:pt x="49676" y="1"/>
                  </a:lnTo>
                  <a:cubicBezTo>
                    <a:pt x="50712" y="1"/>
                    <a:pt x="51586" y="875"/>
                    <a:pt x="51586" y="1944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8" name="Google Shape;1748;p47"/>
            <p:cNvSpPr/>
            <p:nvPr/>
          </p:nvSpPr>
          <p:spPr>
            <a:xfrm>
              <a:off x="2226901" y="3758206"/>
              <a:ext cx="910381" cy="67449"/>
            </a:xfrm>
            <a:custGeom>
              <a:avLst/>
              <a:gdLst/>
              <a:ahLst/>
              <a:cxnLst/>
              <a:rect l="l" t="t" r="r" b="b"/>
              <a:pathLst>
                <a:path w="51587" h="3822" extrusionOk="0">
                  <a:moveTo>
                    <a:pt x="51586" y="1911"/>
                  </a:moveTo>
                  <a:cubicBezTo>
                    <a:pt x="51586" y="2980"/>
                    <a:pt x="50712" y="3822"/>
                    <a:pt x="49676" y="3822"/>
                  </a:cubicBezTo>
                  <a:lnTo>
                    <a:pt x="1943" y="3822"/>
                  </a:lnTo>
                  <a:cubicBezTo>
                    <a:pt x="875" y="3822"/>
                    <a:pt x="0" y="2980"/>
                    <a:pt x="0" y="1911"/>
                  </a:cubicBezTo>
                  <a:lnTo>
                    <a:pt x="0" y="1911"/>
                  </a:lnTo>
                  <a:cubicBezTo>
                    <a:pt x="0" y="842"/>
                    <a:pt x="875" y="0"/>
                    <a:pt x="1943" y="0"/>
                  </a:cubicBezTo>
                  <a:lnTo>
                    <a:pt x="49676" y="0"/>
                  </a:lnTo>
                  <a:cubicBezTo>
                    <a:pt x="50712" y="0"/>
                    <a:pt x="51586" y="842"/>
                    <a:pt x="51586" y="1911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9" name="Google Shape;1749;p47"/>
            <p:cNvSpPr/>
            <p:nvPr/>
          </p:nvSpPr>
          <p:spPr>
            <a:xfrm>
              <a:off x="2226901" y="3859926"/>
              <a:ext cx="910381" cy="68031"/>
            </a:xfrm>
            <a:custGeom>
              <a:avLst/>
              <a:gdLst/>
              <a:ahLst/>
              <a:cxnLst/>
              <a:rect l="l" t="t" r="r" b="b"/>
              <a:pathLst>
                <a:path w="51587" h="3855" extrusionOk="0">
                  <a:moveTo>
                    <a:pt x="51586" y="1911"/>
                  </a:moveTo>
                  <a:cubicBezTo>
                    <a:pt x="51586" y="2980"/>
                    <a:pt x="50712" y="3854"/>
                    <a:pt x="49676" y="3854"/>
                  </a:cubicBezTo>
                  <a:lnTo>
                    <a:pt x="1943" y="3854"/>
                  </a:lnTo>
                  <a:cubicBezTo>
                    <a:pt x="875" y="3854"/>
                    <a:pt x="0" y="2980"/>
                    <a:pt x="0" y="1911"/>
                  </a:cubicBezTo>
                  <a:lnTo>
                    <a:pt x="0" y="1911"/>
                  </a:lnTo>
                  <a:cubicBezTo>
                    <a:pt x="0" y="843"/>
                    <a:pt x="875" y="1"/>
                    <a:pt x="1943" y="1"/>
                  </a:cubicBezTo>
                  <a:lnTo>
                    <a:pt x="49676" y="1"/>
                  </a:lnTo>
                  <a:cubicBezTo>
                    <a:pt x="50712" y="1"/>
                    <a:pt x="51586" y="843"/>
                    <a:pt x="51586" y="1911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0" name="Google Shape;1750;p47"/>
            <p:cNvSpPr/>
            <p:nvPr/>
          </p:nvSpPr>
          <p:spPr>
            <a:xfrm>
              <a:off x="2226901" y="3966217"/>
              <a:ext cx="910381" cy="67466"/>
            </a:xfrm>
            <a:custGeom>
              <a:avLst/>
              <a:gdLst/>
              <a:ahLst/>
              <a:cxnLst/>
              <a:rect l="l" t="t" r="r" b="b"/>
              <a:pathLst>
                <a:path w="51587" h="3823" extrusionOk="0">
                  <a:moveTo>
                    <a:pt x="51586" y="1911"/>
                  </a:moveTo>
                  <a:cubicBezTo>
                    <a:pt x="51586" y="2980"/>
                    <a:pt x="50712" y="3822"/>
                    <a:pt x="49676" y="3822"/>
                  </a:cubicBezTo>
                  <a:lnTo>
                    <a:pt x="1943" y="3822"/>
                  </a:lnTo>
                  <a:cubicBezTo>
                    <a:pt x="875" y="3822"/>
                    <a:pt x="0" y="2980"/>
                    <a:pt x="0" y="1911"/>
                  </a:cubicBezTo>
                  <a:lnTo>
                    <a:pt x="0" y="1911"/>
                  </a:lnTo>
                  <a:cubicBezTo>
                    <a:pt x="0" y="843"/>
                    <a:pt x="875" y="1"/>
                    <a:pt x="1943" y="1"/>
                  </a:cubicBezTo>
                  <a:lnTo>
                    <a:pt x="49676" y="1"/>
                  </a:lnTo>
                  <a:cubicBezTo>
                    <a:pt x="50712" y="1"/>
                    <a:pt x="51586" y="843"/>
                    <a:pt x="51586" y="1911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1" name="Google Shape;1751;p47"/>
            <p:cNvSpPr/>
            <p:nvPr/>
          </p:nvSpPr>
          <p:spPr>
            <a:xfrm>
              <a:off x="2226901" y="4067954"/>
              <a:ext cx="910381" cy="67449"/>
            </a:xfrm>
            <a:custGeom>
              <a:avLst/>
              <a:gdLst/>
              <a:ahLst/>
              <a:cxnLst/>
              <a:rect l="l" t="t" r="r" b="b"/>
              <a:pathLst>
                <a:path w="51587" h="3822" extrusionOk="0">
                  <a:moveTo>
                    <a:pt x="51586" y="1911"/>
                  </a:moveTo>
                  <a:cubicBezTo>
                    <a:pt x="51586" y="2979"/>
                    <a:pt x="50712" y="3821"/>
                    <a:pt x="49676" y="3821"/>
                  </a:cubicBezTo>
                  <a:lnTo>
                    <a:pt x="1943" y="3821"/>
                  </a:lnTo>
                  <a:cubicBezTo>
                    <a:pt x="875" y="3821"/>
                    <a:pt x="0" y="2979"/>
                    <a:pt x="0" y="1911"/>
                  </a:cubicBezTo>
                  <a:lnTo>
                    <a:pt x="0" y="1911"/>
                  </a:lnTo>
                  <a:cubicBezTo>
                    <a:pt x="0" y="842"/>
                    <a:pt x="875" y="0"/>
                    <a:pt x="1943" y="0"/>
                  </a:cubicBezTo>
                  <a:lnTo>
                    <a:pt x="49676" y="0"/>
                  </a:lnTo>
                  <a:cubicBezTo>
                    <a:pt x="50712" y="0"/>
                    <a:pt x="51586" y="842"/>
                    <a:pt x="51586" y="1911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2" name="Google Shape;1752;p47"/>
            <p:cNvSpPr/>
            <p:nvPr/>
          </p:nvSpPr>
          <p:spPr>
            <a:xfrm>
              <a:off x="3617877" y="3623343"/>
              <a:ext cx="77155" cy="500624"/>
            </a:xfrm>
            <a:custGeom>
              <a:avLst/>
              <a:gdLst/>
              <a:ahLst/>
              <a:cxnLst/>
              <a:rect l="l" t="t" r="r" b="b"/>
              <a:pathLst>
                <a:path w="4372" h="28368" extrusionOk="0">
                  <a:moveTo>
                    <a:pt x="4113" y="0"/>
                  </a:moveTo>
                  <a:cubicBezTo>
                    <a:pt x="4113" y="0"/>
                    <a:pt x="4145" y="453"/>
                    <a:pt x="4210" y="1231"/>
                  </a:cubicBezTo>
                  <a:cubicBezTo>
                    <a:pt x="4242" y="2040"/>
                    <a:pt x="4307" y="3174"/>
                    <a:pt x="4340" y="4534"/>
                  </a:cubicBezTo>
                  <a:cubicBezTo>
                    <a:pt x="4372" y="5894"/>
                    <a:pt x="4372" y="7481"/>
                    <a:pt x="4340" y="9164"/>
                  </a:cubicBezTo>
                  <a:cubicBezTo>
                    <a:pt x="4307" y="10006"/>
                    <a:pt x="4275" y="10881"/>
                    <a:pt x="4210" y="11787"/>
                  </a:cubicBezTo>
                  <a:cubicBezTo>
                    <a:pt x="4145" y="12662"/>
                    <a:pt x="4081" y="13569"/>
                    <a:pt x="4016" y="14475"/>
                  </a:cubicBezTo>
                  <a:cubicBezTo>
                    <a:pt x="3919" y="15382"/>
                    <a:pt x="3789" y="16289"/>
                    <a:pt x="3627" y="17163"/>
                  </a:cubicBezTo>
                  <a:cubicBezTo>
                    <a:pt x="3465" y="18070"/>
                    <a:pt x="3303" y="18912"/>
                    <a:pt x="3141" y="19754"/>
                  </a:cubicBezTo>
                  <a:cubicBezTo>
                    <a:pt x="2980" y="20596"/>
                    <a:pt x="2753" y="21373"/>
                    <a:pt x="2526" y="22150"/>
                  </a:cubicBezTo>
                  <a:lnTo>
                    <a:pt x="2202" y="23219"/>
                  </a:lnTo>
                  <a:cubicBezTo>
                    <a:pt x="2073" y="23575"/>
                    <a:pt x="1943" y="23899"/>
                    <a:pt x="1846" y="24223"/>
                  </a:cubicBezTo>
                  <a:cubicBezTo>
                    <a:pt x="1717" y="24546"/>
                    <a:pt x="1619" y="24870"/>
                    <a:pt x="1490" y="25162"/>
                  </a:cubicBezTo>
                  <a:lnTo>
                    <a:pt x="1134" y="25971"/>
                  </a:lnTo>
                  <a:lnTo>
                    <a:pt x="842" y="26684"/>
                  </a:lnTo>
                  <a:lnTo>
                    <a:pt x="551" y="27267"/>
                  </a:lnTo>
                  <a:cubicBezTo>
                    <a:pt x="195" y="27979"/>
                    <a:pt x="0" y="28368"/>
                    <a:pt x="0" y="28368"/>
                  </a:cubicBezTo>
                  <a:cubicBezTo>
                    <a:pt x="0" y="28368"/>
                    <a:pt x="130" y="27947"/>
                    <a:pt x="389" y="27202"/>
                  </a:cubicBezTo>
                  <a:lnTo>
                    <a:pt x="616" y="26586"/>
                  </a:lnTo>
                  <a:lnTo>
                    <a:pt x="842" y="25842"/>
                  </a:lnTo>
                  <a:cubicBezTo>
                    <a:pt x="1037" y="25324"/>
                    <a:pt x="1198" y="24741"/>
                    <a:pt x="1393" y="24093"/>
                  </a:cubicBezTo>
                  <a:cubicBezTo>
                    <a:pt x="1458" y="23769"/>
                    <a:pt x="1587" y="23413"/>
                    <a:pt x="1652" y="23057"/>
                  </a:cubicBezTo>
                  <a:lnTo>
                    <a:pt x="1911" y="21988"/>
                  </a:lnTo>
                  <a:cubicBezTo>
                    <a:pt x="2008" y="21600"/>
                    <a:pt x="2105" y="21211"/>
                    <a:pt x="2170" y="20822"/>
                  </a:cubicBezTo>
                  <a:lnTo>
                    <a:pt x="2429" y="19592"/>
                  </a:lnTo>
                  <a:cubicBezTo>
                    <a:pt x="2591" y="18782"/>
                    <a:pt x="2720" y="17908"/>
                    <a:pt x="2850" y="17034"/>
                  </a:cubicBezTo>
                  <a:cubicBezTo>
                    <a:pt x="2947" y="16159"/>
                    <a:pt x="3077" y="15285"/>
                    <a:pt x="3174" y="14378"/>
                  </a:cubicBezTo>
                  <a:cubicBezTo>
                    <a:pt x="3271" y="13504"/>
                    <a:pt x="3368" y="12597"/>
                    <a:pt x="3433" y="11723"/>
                  </a:cubicBezTo>
                  <a:cubicBezTo>
                    <a:pt x="3498" y="10848"/>
                    <a:pt x="3562" y="9974"/>
                    <a:pt x="3595" y="9132"/>
                  </a:cubicBezTo>
                  <a:cubicBezTo>
                    <a:pt x="3660" y="8290"/>
                    <a:pt x="3692" y="7481"/>
                    <a:pt x="3724" y="6703"/>
                  </a:cubicBezTo>
                  <a:cubicBezTo>
                    <a:pt x="3757" y="5926"/>
                    <a:pt x="3822" y="5181"/>
                    <a:pt x="3822" y="4501"/>
                  </a:cubicBezTo>
                  <a:lnTo>
                    <a:pt x="4016" y="1231"/>
                  </a:lnTo>
                  <a:cubicBezTo>
                    <a:pt x="4081" y="453"/>
                    <a:pt x="4113" y="0"/>
                    <a:pt x="41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3" name="Google Shape;1753;p47"/>
            <p:cNvSpPr/>
            <p:nvPr/>
          </p:nvSpPr>
          <p:spPr>
            <a:xfrm>
              <a:off x="1669135" y="3623343"/>
              <a:ext cx="77173" cy="500624"/>
            </a:xfrm>
            <a:custGeom>
              <a:avLst/>
              <a:gdLst/>
              <a:ahLst/>
              <a:cxnLst/>
              <a:rect l="l" t="t" r="r" b="b"/>
              <a:pathLst>
                <a:path w="4373" h="28368" extrusionOk="0">
                  <a:moveTo>
                    <a:pt x="260" y="0"/>
                  </a:moveTo>
                  <a:cubicBezTo>
                    <a:pt x="260" y="0"/>
                    <a:pt x="292" y="453"/>
                    <a:pt x="357" y="1231"/>
                  </a:cubicBezTo>
                  <a:lnTo>
                    <a:pt x="519" y="4501"/>
                  </a:lnTo>
                  <a:lnTo>
                    <a:pt x="616" y="6703"/>
                  </a:lnTo>
                  <a:lnTo>
                    <a:pt x="745" y="9132"/>
                  </a:lnTo>
                  <a:cubicBezTo>
                    <a:pt x="810" y="9974"/>
                    <a:pt x="875" y="10848"/>
                    <a:pt x="940" y="11723"/>
                  </a:cubicBezTo>
                  <a:cubicBezTo>
                    <a:pt x="1004" y="12597"/>
                    <a:pt x="1102" y="13504"/>
                    <a:pt x="1166" y="14378"/>
                  </a:cubicBezTo>
                  <a:cubicBezTo>
                    <a:pt x="1263" y="15285"/>
                    <a:pt x="1361" y="16192"/>
                    <a:pt x="1522" y="17034"/>
                  </a:cubicBezTo>
                  <a:cubicBezTo>
                    <a:pt x="1652" y="17908"/>
                    <a:pt x="1782" y="18782"/>
                    <a:pt x="1911" y="19592"/>
                  </a:cubicBezTo>
                  <a:lnTo>
                    <a:pt x="2170" y="20822"/>
                  </a:lnTo>
                  <a:cubicBezTo>
                    <a:pt x="2267" y="21211"/>
                    <a:pt x="2332" y="21600"/>
                    <a:pt x="2429" y="21988"/>
                  </a:cubicBezTo>
                  <a:lnTo>
                    <a:pt x="2688" y="23057"/>
                  </a:lnTo>
                  <a:cubicBezTo>
                    <a:pt x="2785" y="23413"/>
                    <a:pt x="2883" y="23769"/>
                    <a:pt x="2980" y="24093"/>
                  </a:cubicBezTo>
                  <a:cubicBezTo>
                    <a:pt x="3142" y="24741"/>
                    <a:pt x="3336" y="25324"/>
                    <a:pt x="3498" y="25842"/>
                  </a:cubicBezTo>
                  <a:lnTo>
                    <a:pt x="3725" y="26586"/>
                  </a:lnTo>
                  <a:lnTo>
                    <a:pt x="3951" y="27202"/>
                  </a:lnTo>
                  <a:cubicBezTo>
                    <a:pt x="4210" y="27947"/>
                    <a:pt x="4372" y="28368"/>
                    <a:pt x="4372" y="28368"/>
                  </a:cubicBezTo>
                  <a:cubicBezTo>
                    <a:pt x="4372" y="28368"/>
                    <a:pt x="4146" y="27979"/>
                    <a:pt x="3789" y="27267"/>
                  </a:cubicBezTo>
                  <a:lnTo>
                    <a:pt x="3530" y="26684"/>
                  </a:lnTo>
                  <a:lnTo>
                    <a:pt x="3206" y="25971"/>
                  </a:lnTo>
                  <a:lnTo>
                    <a:pt x="2850" y="25162"/>
                  </a:lnTo>
                  <a:cubicBezTo>
                    <a:pt x="2753" y="24870"/>
                    <a:pt x="2656" y="24546"/>
                    <a:pt x="2526" y="24223"/>
                  </a:cubicBezTo>
                  <a:cubicBezTo>
                    <a:pt x="2397" y="23899"/>
                    <a:pt x="2267" y="23575"/>
                    <a:pt x="2170" y="23219"/>
                  </a:cubicBezTo>
                  <a:lnTo>
                    <a:pt x="1846" y="22150"/>
                  </a:lnTo>
                  <a:cubicBezTo>
                    <a:pt x="1587" y="21405"/>
                    <a:pt x="1425" y="20596"/>
                    <a:pt x="1231" y="19754"/>
                  </a:cubicBezTo>
                  <a:cubicBezTo>
                    <a:pt x="1004" y="18912"/>
                    <a:pt x="842" y="18070"/>
                    <a:pt x="713" y="17163"/>
                  </a:cubicBezTo>
                  <a:cubicBezTo>
                    <a:pt x="583" y="16289"/>
                    <a:pt x="454" y="15382"/>
                    <a:pt x="357" y="14475"/>
                  </a:cubicBezTo>
                  <a:cubicBezTo>
                    <a:pt x="227" y="13569"/>
                    <a:pt x="195" y="12662"/>
                    <a:pt x="130" y="11787"/>
                  </a:cubicBezTo>
                  <a:cubicBezTo>
                    <a:pt x="98" y="10881"/>
                    <a:pt x="65" y="10006"/>
                    <a:pt x="33" y="9164"/>
                  </a:cubicBezTo>
                  <a:cubicBezTo>
                    <a:pt x="0" y="7481"/>
                    <a:pt x="0" y="5894"/>
                    <a:pt x="33" y="4534"/>
                  </a:cubicBezTo>
                  <a:cubicBezTo>
                    <a:pt x="65" y="3174"/>
                    <a:pt x="130" y="2040"/>
                    <a:pt x="162" y="1231"/>
                  </a:cubicBezTo>
                  <a:cubicBezTo>
                    <a:pt x="195" y="453"/>
                    <a:pt x="260" y="0"/>
                    <a:pt x="2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4" name="Google Shape;1754;p47"/>
            <p:cNvSpPr/>
            <p:nvPr/>
          </p:nvSpPr>
          <p:spPr>
            <a:xfrm>
              <a:off x="1529119" y="3379314"/>
              <a:ext cx="412051" cy="412051"/>
            </a:xfrm>
            <a:custGeom>
              <a:avLst/>
              <a:gdLst/>
              <a:ahLst/>
              <a:cxnLst/>
              <a:rect l="l" t="t" r="r" b="b"/>
              <a:pathLst>
                <a:path w="23349" h="23349" extrusionOk="0">
                  <a:moveTo>
                    <a:pt x="23349" y="11691"/>
                  </a:moveTo>
                  <a:cubicBezTo>
                    <a:pt x="23349" y="18135"/>
                    <a:pt x="18135" y="23349"/>
                    <a:pt x="11659" y="23349"/>
                  </a:cubicBezTo>
                  <a:cubicBezTo>
                    <a:pt x="5214" y="23349"/>
                    <a:pt x="1" y="18135"/>
                    <a:pt x="1" y="11691"/>
                  </a:cubicBezTo>
                  <a:cubicBezTo>
                    <a:pt x="1" y="5247"/>
                    <a:pt x="5214" y="1"/>
                    <a:pt x="11659" y="1"/>
                  </a:cubicBezTo>
                  <a:cubicBezTo>
                    <a:pt x="18135" y="1"/>
                    <a:pt x="23349" y="5247"/>
                    <a:pt x="23349" y="11691"/>
                  </a:cubicBezTo>
                  <a:close/>
                </a:path>
              </a:pathLst>
            </a:custGeom>
            <a:solidFill>
              <a:srgbClr val="F7DA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5" name="Google Shape;1755;p47"/>
            <p:cNvSpPr/>
            <p:nvPr/>
          </p:nvSpPr>
          <p:spPr>
            <a:xfrm>
              <a:off x="1537131" y="3387891"/>
              <a:ext cx="395480" cy="395480"/>
            </a:xfrm>
            <a:custGeom>
              <a:avLst/>
              <a:gdLst/>
              <a:ahLst/>
              <a:cxnLst/>
              <a:rect l="l" t="t" r="r" b="b"/>
              <a:pathLst>
                <a:path w="22410" h="22410" extrusionOk="0">
                  <a:moveTo>
                    <a:pt x="22409" y="11205"/>
                  </a:moveTo>
                  <a:cubicBezTo>
                    <a:pt x="22409" y="17390"/>
                    <a:pt x="17422" y="22409"/>
                    <a:pt x="11205" y="22409"/>
                  </a:cubicBezTo>
                  <a:cubicBezTo>
                    <a:pt x="5019" y="22409"/>
                    <a:pt x="0" y="17390"/>
                    <a:pt x="0" y="11205"/>
                  </a:cubicBezTo>
                  <a:cubicBezTo>
                    <a:pt x="0" y="5020"/>
                    <a:pt x="5019" y="0"/>
                    <a:pt x="11205" y="0"/>
                  </a:cubicBezTo>
                  <a:cubicBezTo>
                    <a:pt x="17422" y="0"/>
                    <a:pt x="22409" y="5020"/>
                    <a:pt x="22409" y="11205"/>
                  </a:cubicBezTo>
                  <a:close/>
                </a:path>
              </a:pathLst>
            </a:custGeom>
            <a:solidFill>
              <a:srgbClr val="F7DB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6" name="Google Shape;1756;p47"/>
            <p:cNvSpPr/>
            <p:nvPr/>
          </p:nvSpPr>
          <p:spPr>
            <a:xfrm>
              <a:off x="1545690" y="3395885"/>
              <a:ext cx="378909" cy="379474"/>
            </a:xfrm>
            <a:custGeom>
              <a:avLst/>
              <a:gdLst/>
              <a:ahLst/>
              <a:cxnLst/>
              <a:rect l="l" t="t" r="r" b="b"/>
              <a:pathLst>
                <a:path w="21471" h="21503" extrusionOk="0">
                  <a:moveTo>
                    <a:pt x="21471" y="10752"/>
                  </a:moveTo>
                  <a:cubicBezTo>
                    <a:pt x="21471" y="16678"/>
                    <a:pt x="16678" y="21503"/>
                    <a:pt x="10720" y="21503"/>
                  </a:cubicBezTo>
                  <a:cubicBezTo>
                    <a:pt x="4793" y="21503"/>
                    <a:pt x="1" y="16678"/>
                    <a:pt x="1" y="10752"/>
                  </a:cubicBezTo>
                  <a:cubicBezTo>
                    <a:pt x="1" y="4826"/>
                    <a:pt x="4793" y="1"/>
                    <a:pt x="10720" y="1"/>
                  </a:cubicBezTo>
                  <a:cubicBezTo>
                    <a:pt x="16678" y="1"/>
                    <a:pt x="21471" y="4826"/>
                    <a:pt x="21471" y="10752"/>
                  </a:cubicBezTo>
                  <a:close/>
                </a:path>
              </a:pathLst>
            </a:custGeom>
            <a:solidFill>
              <a:srgbClr val="F8DC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7" name="Google Shape;1757;p47"/>
            <p:cNvSpPr/>
            <p:nvPr/>
          </p:nvSpPr>
          <p:spPr>
            <a:xfrm>
              <a:off x="1553702" y="3404462"/>
              <a:ext cx="362903" cy="362338"/>
            </a:xfrm>
            <a:custGeom>
              <a:avLst/>
              <a:gdLst/>
              <a:ahLst/>
              <a:cxnLst/>
              <a:rect l="l" t="t" r="r" b="b"/>
              <a:pathLst>
                <a:path w="20564" h="20532" extrusionOk="0">
                  <a:moveTo>
                    <a:pt x="20563" y="10266"/>
                  </a:moveTo>
                  <a:cubicBezTo>
                    <a:pt x="20563" y="15933"/>
                    <a:pt x="15965" y="20531"/>
                    <a:pt x="10266" y="20531"/>
                  </a:cubicBezTo>
                  <a:cubicBezTo>
                    <a:pt x="4599" y="20531"/>
                    <a:pt x="0" y="15933"/>
                    <a:pt x="0" y="10266"/>
                  </a:cubicBezTo>
                  <a:cubicBezTo>
                    <a:pt x="0" y="4599"/>
                    <a:pt x="4599" y="0"/>
                    <a:pt x="10266" y="0"/>
                  </a:cubicBezTo>
                  <a:cubicBezTo>
                    <a:pt x="15965" y="0"/>
                    <a:pt x="20563" y="4599"/>
                    <a:pt x="20563" y="10266"/>
                  </a:cubicBezTo>
                  <a:close/>
                </a:path>
              </a:pathLst>
            </a:custGeom>
            <a:solidFill>
              <a:srgbClr val="F8DD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8" name="Google Shape;1758;p47"/>
            <p:cNvSpPr/>
            <p:nvPr/>
          </p:nvSpPr>
          <p:spPr>
            <a:xfrm>
              <a:off x="1562261" y="3412456"/>
              <a:ext cx="345767" cy="346332"/>
            </a:xfrm>
            <a:custGeom>
              <a:avLst/>
              <a:gdLst/>
              <a:ahLst/>
              <a:cxnLst/>
              <a:rect l="l" t="t" r="r" b="b"/>
              <a:pathLst>
                <a:path w="19593" h="19625" extrusionOk="0">
                  <a:moveTo>
                    <a:pt x="19593" y="9813"/>
                  </a:moveTo>
                  <a:cubicBezTo>
                    <a:pt x="19593" y="15221"/>
                    <a:pt x="15221" y="19625"/>
                    <a:pt x="9781" y="19625"/>
                  </a:cubicBezTo>
                  <a:cubicBezTo>
                    <a:pt x="4373" y="19625"/>
                    <a:pt x="1" y="15221"/>
                    <a:pt x="1" y="9813"/>
                  </a:cubicBezTo>
                  <a:cubicBezTo>
                    <a:pt x="1" y="4405"/>
                    <a:pt x="4373" y="1"/>
                    <a:pt x="9781" y="1"/>
                  </a:cubicBezTo>
                  <a:cubicBezTo>
                    <a:pt x="15221" y="1"/>
                    <a:pt x="19593" y="4405"/>
                    <a:pt x="19593" y="9813"/>
                  </a:cubicBezTo>
                  <a:close/>
                </a:path>
              </a:pathLst>
            </a:custGeom>
            <a:solidFill>
              <a:srgbClr val="F8DE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9" name="Google Shape;1759;p47"/>
            <p:cNvSpPr/>
            <p:nvPr/>
          </p:nvSpPr>
          <p:spPr>
            <a:xfrm>
              <a:off x="1570273" y="3421033"/>
              <a:ext cx="329761" cy="329196"/>
            </a:xfrm>
            <a:custGeom>
              <a:avLst/>
              <a:gdLst/>
              <a:ahLst/>
              <a:cxnLst/>
              <a:rect l="l" t="t" r="r" b="b"/>
              <a:pathLst>
                <a:path w="18686" h="18654" extrusionOk="0">
                  <a:moveTo>
                    <a:pt x="18685" y="9327"/>
                  </a:moveTo>
                  <a:cubicBezTo>
                    <a:pt x="18685" y="14476"/>
                    <a:pt x="14508" y="18653"/>
                    <a:pt x="9327" y="18653"/>
                  </a:cubicBezTo>
                  <a:cubicBezTo>
                    <a:pt x="4178" y="18653"/>
                    <a:pt x="0" y="14476"/>
                    <a:pt x="0" y="9327"/>
                  </a:cubicBezTo>
                  <a:cubicBezTo>
                    <a:pt x="0" y="4178"/>
                    <a:pt x="4178" y="1"/>
                    <a:pt x="9327" y="1"/>
                  </a:cubicBezTo>
                  <a:cubicBezTo>
                    <a:pt x="14508" y="1"/>
                    <a:pt x="18685" y="4178"/>
                    <a:pt x="18685" y="9327"/>
                  </a:cubicBezTo>
                  <a:close/>
                </a:path>
              </a:pathLst>
            </a:custGeom>
            <a:solidFill>
              <a:srgbClr val="F9DF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0" name="Google Shape;1760;p47"/>
            <p:cNvSpPr/>
            <p:nvPr/>
          </p:nvSpPr>
          <p:spPr>
            <a:xfrm>
              <a:off x="1578268" y="3429027"/>
              <a:ext cx="313190" cy="313190"/>
            </a:xfrm>
            <a:custGeom>
              <a:avLst/>
              <a:gdLst/>
              <a:ahLst/>
              <a:cxnLst/>
              <a:rect l="l" t="t" r="r" b="b"/>
              <a:pathLst>
                <a:path w="17747" h="17747" extrusionOk="0">
                  <a:moveTo>
                    <a:pt x="17746" y="8874"/>
                  </a:moveTo>
                  <a:cubicBezTo>
                    <a:pt x="17746" y="13764"/>
                    <a:pt x="13796" y="17747"/>
                    <a:pt x="8874" y="17747"/>
                  </a:cubicBezTo>
                  <a:cubicBezTo>
                    <a:pt x="3984" y="17747"/>
                    <a:pt x="1" y="13764"/>
                    <a:pt x="1" y="8874"/>
                  </a:cubicBezTo>
                  <a:cubicBezTo>
                    <a:pt x="1" y="3984"/>
                    <a:pt x="3984" y="1"/>
                    <a:pt x="8874" y="1"/>
                  </a:cubicBezTo>
                  <a:cubicBezTo>
                    <a:pt x="13796" y="1"/>
                    <a:pt x="17746" y="3984"/>
                    <a:pt x="17746" y="8874"/>
                  </a:cubicBezTo>
                  <a:close/>
                </a:path>
              </a:pathLst>
            </a:custGeom>
            <a:solidFill>
              <a:srgbClr val="F9E0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1" name="Google Shape;1761;p47"/>
            <p:cNvSpPr/>
            <p:nvPr/>
          </p:nvSpPr>
          <p:spPr>
            <a:xfrm>
              <a:off x="1586844" y="3437039"/>
              <a:ext cx="296619" cy="296601"/>
            </a:xfrm>
            <a:custGeom>
              <a:avLst/>
              <a:gdLst/>
              <a:ahLst/>
              <a:cxnLst/>
              <a:rect l="l" t="t" r="r" b="b"/>
              <a:pathLst>
                <a:path w="16808" h="16807" extrusionOk="0">
                  <a:moveTo>
                    <a:pt x="16807" y="8420"/>
                  </a:moveTo>
                  <a:cubicBezTo>
                    <a:pt x="16807" y="13051"/>
                    <a:pt x="13051" y="16807"/>
                    <a:pt x="8388" y="16807"/>
                  </a:cubicBezTo>
                  <a:cubicBezTo>
                    <a:pt x="3757" y="16807"/>
                    <a:pt x="0" y="13051"/>
                    <a:pt x="0" y="8420"/>
                  </a:cubicBezTo>
                  <a:cubicBezTo>
                    <a:pt x="0" y="3789"/>
                    <a:pt x="3757" y="0"/>
                    <a:pt x="8388" y="0"/>
                  </a:cubicBezTo>
                  <a:cubicBezTo>
                    <a:pt x="13051" y="0"/>
                    <a:pt x="16807" y="3789"/>
                    <a:pt x="16807" y="8420"/>
                  </a:cubicBezTo>
                  <a:close/>
                </a:path>
              </a:pathLst>
            </a:custGeom>
            <a:solidFill>
              <a:srgbClr val="F9E1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2" name="Google Shape;1762;p47"/>
            <p:cNvSpPr/>
            <p:nvPr/>
          </p:nvSpPr>
          <p:spPr>
            <a:xfrm>
              <a:off x="1594839" y="3445615"/>
              <a:ext cx="280613" cy="280030"/>
            </a:xfrm>
            <a:custGeom>
              <a:avLst/>
              <a:gdLst/>
              <a:ahLst/>
              <a:cxnLst/>
              <a:rect l="l" t="t" r="r" b="b"/>
              <a:pathLst>
                <a:path w="15901" h="15868" extrusionOk="0">
                  <a:moveTo>
                    <a:pt x="15901" y="7934"/>
                  </a:moveTo>
                  <a:cubicBezTo>
                    <a:pt x="15901" y="12306"/>
                    <a:pt x="12339" y="15868"/>
                    <a:pt x="7935" y="15868"/>
                  </a:cubicBezTo>
                  <a:cubicBezTo>
                    <a:pt x="3563" y="15868"/>
                    <a:pt x="1" y="12306"/>
                    <a:pt x="1" y="7934"/>
                  </a:cubicBezTo>
                  <a:cubicBezTo>
                    <a:pt x="1" y="3562"/>
                    <a:pt x="3563" y="0"/>
                    <a:pt x="7935" y="0"/>
                  </a:cubicBezTo>
                  <a:cubicBezTo>
                    <a:pt x="12339" y="0"/>
                    <a:pt x="15901" y="3562"/>
                    <a:pt x="15901" y="7934"/>
                  </a:cubicBezTo>
                  <a:close/>
                </a:path>
              </a:pathLst>
            </a:custGeom>
            <a:solidFill>
              <a:srgbClr val="FAE2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3" name="Google Shape;1763;p47"/>
            <p:cNvSpPr/>
            <p:nvPr/>
          </p:nvSpPr>
          <p:spPr>
            <a:xfrm>
              <a:off x="1603415" y="3453610"/>
              <a:ext cx="263459" cy="264042"/>
            </a:xfrm>
            <a:custGeom>
              <a:avLst/>
              <a:gdLst/>
              <a:ahLst/>
              <a:cxnLst/>
              <a:rect l="l" t="t" r="r" b="b"/>
              <a:pathLst>
                <a:path w="14929" h="14962" extrusionOk="0">
                  <a:moveTo>
                    <a:pt x="14929" y="7481"/>
                  </a:moveTo>
                  <a:cubicBezTo>
                    <a:pt x="14929" y="11593"/>
                    <a:pt x="11594" y="14961"/>
                    <a:pt x="7449" y="14961"/>
                  </a:cubicBezTo>
                  <a:cubicBezTo>
                    <a:pt x="3336" y="14961"/>
                    <a:pt x="0" y="11593"/>
                    <a:pt x="0" y="7481"/>
                  </a:cubicBezTo>
                  <a:cubicBezTo>
                    <a:pt x="0" y="3368"/>
                    <a:pt x="3336" y="0"/>
                    <a:pt x="7449" y="0"/>
                  </a:cubicBezTo>
                  <a:cubicBezTo>
                    <a:pt x="11594" y="0"/>
                    <a:pt x="14929" y="3368"/>
                    <a:pt x="14929" y="7481"/>
                  </a:cubicBezTo>
                  <a:close/>
                </a:path>
              </a:pathLst>
            </a:custGeom>
            <a:solidFill>
              <a:srgbClr val="FAE3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4" name="Google Shape;1764;p47"/>
            <p:cNvSpPr/>
            <p:nvPr/>
          </p:nvSpPr>
          <p:spPr>
            <a:xfrm>
              <a:off x="1611410" y="3462186"/>
              <a:ext cx="247471" cy="246888"/>
            </a:xfrm>
            <a:custGeom>
              <a:avLst/>
              <a:gdLst/>
              <a:ahLst/>
              <a:cxnLst/>
              <a:rect l="l" t="t" r="r" b="b"/>
              <a:pathLst>
                <a:path w="14023" h="13990" extrusionOk="0">
                  <a:moveTo>
                    <a:pt x="14023" y="6995"/>
                  </a:moveTo>
                  <a:cubicBezTo>
                    <a:pt x="14023" y="10848"/>
                    <a:pt x="10881" y="13990"/>
                    <a:pt x="6996" y="13990"/>
                  </a:cubicBezTo>
                  <a:cubicBezTo>
                    <a:pt x="3142" y="13990"/>
                    <a:pt x="1" y="10848"/>
                    <a:pt x="1" y="6995"/>
                  </a:cubicBezTo>
                  <a:cubicBezTo>
                    <a:pt x="1" y="3141"/>
                    <a:pt x="3142" y="0"/>
                    <a:pt x="6996" y="0"/>
                  </a:cubicBezTo>
                  <a:cubicBezTo>
                    <a:pt x="10881" y="0"/>
                    <a:pt x="14023" y="3141"/>
                    <a:pt x="14023" y="6995"/>
                  </a:cubicBezTo>
                  <a:close/>
                </a:path>
              </a:pathLst>
            </a:custGeom>
            <a:solidFill>
              <a:srgbClr val="FAE4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5" name="Google Shape;1765;p47"/>
            <p:cNvSpPr/>
            <p:nvPr/>
          </p:nvSpPr>
          <p:spPr>
            <a:xfrm>
              <a:off x="1619986" y="3470181"/>
              <a:ext cx="230317" cy="230900"/>
            </a:xfrm>
            <a:custGeom>
              <a:avLst/>
              <a:gdLst/>
              <a:ahLst/>
              <a:cxnLst/>
              <a:rect l="l" t="t" r="r" b="b"/>
              <a:pathLst>
                <a:path w="13051" h="13084" extrusionOk="0">
                  <a:moveTo>
                    <a:pt x="13051" y="6542"/>
                  </a:moveTo>
                  <a:cubicBezTo>
                    <a:pt x="13051" y="10136"/>
                    <a:pt x="10136" y="13083"/>
                    <a:pt x="6510" y="13083"/>
                  </a:cubicBezTo>
                  <a:cubicBezTo>
                    <a:pt x="2915" y="13083"/>
                    <a:pt x="1" y="10136"/>
                    <a:pt x="1" y="6542"/>
                  </a:cubicBezTo>
                  <a:cubicBezTo>
                    <a:pt x="1" y="2947"/>
                    <a:pt x="2915" y="0"/>
                    <a:pt x="6510" y="0"/>
                  </a:cubicBezTo>
                  <a:cubicBezTo>
                    <a:pt x="10136" y="0"/>
                    <a:pt x="13051" y="2947"/>
                    <a:pt x="13051" y="6542"/>
                  </a:cubicBezTo>
                  <a:close/>
                </a:path>
              </a:pathLst>
            </a:custGeom>
            <a:solidFill>
              <a:srgbClr val="FBE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6" name="Google Shape;1766;p47"/>
            <p:cNvSpPr/>
            <p:nvPr/>
          </p:nvSpPr>
          <p:spPr>
            <a:xfrm>
              <a:off x="1627981" y="3478175"/>
              <a:ext cx="214329" cy="214329"/>
            </a:xfrm>
            <a:custGeom>
              <a:avLst/>
              <a:gdLst/>
              <a:ahLst/>
              <a:cxnLst/>
              <a:rect l="l" t="t" r="r" b="b"/>
              <a:pathLst>
                <a:path w="12145" h="12145" extrusionOk="0">
                  <a:moveTo>
                    <a:pt x="12145" y="6089"/>
                  </a:moveTo>
                  <a:cubicBezTo>
                    <a:pt x="12145" y="9457"/>
                    <a:pt x="9424" y="12144"/>
                    <a:pt x="6057" y="12144"/>
                  </a:cubicBezTo>
                  <a:cubicBezTo>
                    <a:pt x="2721" y="12144"/>
                    <a:pt x="1" y="9457"/>
                    <a:pt x="1" y="6089"/>
                  </a:cubicBezTo>
                  <a:cubicBezTo>
                    <a:pt x="1" y="2721"/>
                    <a:pt x="2721" y="1"/>
                    <a:pt x="6057" y="1"/>
                  </a:cubicBezTo>
                  <a:cubicBezTo>
                    <a:pt x="9424" y="1"/>
                    <a:pt x="12145" y="2721"/>
                    <a:pt x="12145" y="6089"/>
                  </a:cubicBezTo>
                  <a:close/>
                </a:path>
              </a:pathLst>
            </a:custGeom>
            <a:solidFill>
              <a:srgbClr val="FBE7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7" name="Google Shape;1767;p47"/>
            <p:cNvSpPr/>
            <p:nvPr/>
          </p:nvSpPr>
          <p:spPr>
            <a:xfrm>
              <a:off x="1635993" y="3486752"/>
              <a:ext cx="197740" cy="197758"/>
            </a:xfrm>
            <a:custGeom>
              <a:avLst/>
              <a:gdLst/>
              <a:ahLst/>
              <a:cxnLst/>
              <a:rect l="l" t="t" r="r" b="b"/>
              <a:pathLst>
                <a:path w="11205" h="11206" extrusionOk="0">
                  <a:moveTo>
                    <a:pt x="11205" y="5603"/>
                  </a:moveTo>
                  <a:cubicBezTo>
                    <a:pt x="11205" y="8712"/>
                    <a:pt x="8711" y="11205"/>
                    <a:pt x="5603" y="11205"/>
                  </a:cubicBezTo>
                  <a:cubicBezTo>
                    <a:pt x="2526" y="11205"/>
                    <a:pt x="0" y="8712"/>
                    <a:pt x="0" y="5603"/>
                  </a:cubicBezTo>
                  <a:cubicBezTo>
                    <a:pt x="0" y="2494"/>
                    <a:pt x="2526" y="1"/>
                    <a:pt x="5603" y="1"/>
                  </a:cubicBezTo>
                  <a:cubicBezTo>
                    <a:pt x="8711" y="1"/>
                    <a:pt x="11205" y="2494"/>
                    <a:pt x="11205" y="5603"/>
                  </a:cubicBezTo>
                  <a:close/>
                </a:path>
              </a:pathLst>
            </a:custGeom>
            <a:solidFill>
              <a:srgbClr val="FBE8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8" name="Google Shape;1768;p47"/>
            <p:cNvSpPr/>
            <p:nvPr/>
          </p:nvSpPr>
          <p:spPr>
            <a:xfrm>
              <a:off x="1644569" y="3494746"/>
              <a:ext cx="181169" cy="181752"/>
            </a:xfrm>
            <a:custGeom>
              <a:avLst/>
              <a:gdLst/>
              <a:ahLst/>
              <a:cxnLst/>
              <a:rect l="l" t="t" r="r" b="b"/>
              <a:pathLst>
                <a:path w="10266" h="10299" extrusionOk="0">
                  <a:moveTo>
                    <a:pt x="10265" y="5150"/>
                  </a:moveTo>
                  <a:cubicBezTo>
                    <a:pt x="10265" y="8000"/>
                    <a:pt x="7966" y="10299"/>
                    <a:pt x="5117" y="10299"/>
                  </a:cubicBezTo>
                  <a:cubicBezTo>
                    <a:pt x="2299" y="10299"/>
                    <a:pt x="0" y="8000"/>
                    <a:pt x="0" y="5150"/>
                  </a:cubicBezTo>
                  <a:cubicBezTo>
                    <a:pt x="0" y="2300"/>
                    <a:pt x="2299" y="1"/>
                    <a:pt x="5117" y="1"/>
                  </a:cubicBezTo>
                  <a:cubicBezTo>
                    <a:pt x="7966" y="1"/>
                    <a:pt x="10265" y="2300"/>
                    <a:pt x="10265" y="5150"/>
                  </a:cubicBezTo>
                  <a:close/>
                </a:path>
              </a:pathLst>
            </a:custGeom>
            <a:solidFill>
              <a:srgbClr val="FCE9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9" name="Google Shape;1769;p47"/>
            <p:cNvSpPr/>
            <p:nvPr/>
          </p:nvSpPr>
          <p:spPr>
            <a:xfrm>
              <a:off x="1652564" y="3503323"/>
              <a:ext cx="165181" cy="164598"/>
            </a:xfrm>
            <a:custGeom>
              <a:avLst/>
              <a:gdLst/>
              <a:ahLst/>
              <a:cxnLst/>
              <a:rect l="l" t="t" r="r" b="b"/>
              <a:pathLst>
                <a:path w="9360" h="9327" extrusionOk="0">
                  <a:moveTo>
                    <a:pt x="9359" y="4664"/>
                  </a:moveTo>
                  <a:cubicBezTo>
                    <a:pt x="9359" y="7254"/>
                    <a:pt x="7254" y="9327"/>
                    <a:pt x="4664" y="9327"/>
                  </a:cubicBezTo>
                  <a:cubicBezTo>
                    <a:pt x="2105" y="9327"/>
                    <a:pt x="0" y="7254"/>
                    <a:pt x="0" y="4664"/>
                  </a:cubicBezTo>
                  <a:cubicBezTo>
                    <a:pt x="0" y="2073"/>
                    <a:pt x="2105" y="1"/>
                    <a:pt x="4664" y="1"/>
                  </a:cubicBezTo>
                  <a:cubicBezTo>
                    <a:pt x="7254" y="1"/>
                    <a:pt x="9359" y="2073"/>
                    <a:pt x="9359" y="4664"/>
                  </a:cubicBezTo>
                  <a:close/>
                </a:path>
              </a:pathLst>
            </a:custGeom>
            <a:solidFill>
              <a:srgbClr val="FCEA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0" name="Google Shape;1770;p47"/>
            <p:cNvSpPr/>
            <p:nvPr/>
          </p:nvSpPr>
          <p:spPr>
            <a:xfrm>
              <a:off x="1661140" y="3511335"/>
              <a:ext cx="148027" cy="148592"/>
            </a:xfrm>
            <a:custGeom>
              <a:avLst/>
              <a:gdLst/>
              <a:ahLst/>
              <a:cxnLst/>
              <a:rect l="l" t="t" r="r" b="b"/>
              <a:pathLst>
                <a:path w="8388" h="8420" extrusionOk="0">
                  <a:moveTo>
                    <a:pt x="8387" y="4210"/>
                  </a:moveTo>
                  <a:cubicBezTo>
                    <a:pt x="8387" y="6541"/>
                    <a:pt x="6509" y="8420"/>
                    <a:pt x="4178" y="8420"/>
                  </a:cubicBezTo>
                  <a:cubicBezTo>
                    <a:pt x="1878" y="8420"/>
                    <a:pt x="0" y="6541"/>
                    <a:pt x="0" y="4210"/>
                  </a:cubicBezTo>
                  <a:cubicBezTo>
                    <a:pt x="0" y="1878"/>
                    <a:pt x="1878" y="0"/>
                    <a:pt x="4178" y="0"/>
                  </a:cubicBezTo>
                  <a:cubicBezTo>
                    <a:pt x="6509" y="0"/>
                    <a:pt x="8387" y="1878"/>
                    <a:pt x="8387" y="4210"/>
                  </a:cubicBezTo>
                  <a:close/>
                </a:path>
              </a:pathLst>
            </a:custGeom>
            <a:solidFill>
              <a:srgbClr val="FCEB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1" name="Google Shape;1771;p47"/>
            <p:cNvSpPr/>
            <p:nvPr/>
          </p:nvSpPr>
          <p:spPr>
            <a:xfrm>
              <a:off x="1669135" y="3519894"/>
              <a:ext cx="132021" cy="131456"/>
            </a:xfrm>
            <a:custGeom>
              <a:avLst/>
              <a:gdLst/>
              <a:ahLst/>
              <a:cxnLst/>
              <a:rect l="l" t="t" r="r" b="b"/>
              <a:pathLst>
                <a:path w="7481" h="7449" extrusionOk="0">
                  <a:moveTo>
                    <a:pt x="7481" y="3725"/>
                  </a:moveTo>
                  <a:cubicBezTo>
                    <a:pt x="7481" y="5797"/>
                    <a:pt x="5797" y="7449"/>
                    <a:pt x="3725" y="7449"/>
                  </a:cubicBezTo>
                  <a:cubicBezTo>
                    <a:pt x="1684" y="7449"/>
                    <a:pt x="0" y="5797"/>
                    <a:pt x="0" y="3725"/>
                  </a:cubicBezTo>
                  <a:cubicBezTo>
                    <a:pt x="0" y="1652"/>
                    <a:pt x="1684" y="1"/>
                    <a:pt x="3725" y="1"/>
                  </a:cubicBezTo>
                  <a:cubicBezTo>
                    <a:pt x="5797" y="1"/>
                    <a:pt x="7481" y="1652"/>
                    <a:pt x="7481" y="3725"/>
                  </a:cubicBezTo>
                  <a:close/>
                </a:path>
              </a:pathLst>
            </a:custGeom>
            <a:solidFill>
              <a:srgbClr val="FDEC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2" name="Google Shape;1772;p47"/>
            <p:cNvSpPr/>
            <p:nvPr/>
          </p:nvSpPr>
          <p:spPr>
            <a:xfrm>
              <a:off x="1677711" y="3527906"/>
              <a:ext cx="114885" cy="115450"/>
            </a:xfrm>
            <a:custGeom>
              <a:avLst/>
              <a:gdLst/>
              <a:ahLst/>
              <a:cxnLst/>
              <a:rect l="l" t="t" r="r" b="b"/>
              <a:pathLst>
                <a:path w="6510" h="6542" extrusionOk="0">
                  <a:moveTo>
                    <a:pt x="6509" y="3271"/>
                  </a:moveTo>
                  <a:cubicBezTo>
                    <a:pt x="6509" y="5084"/>
                    <a:pt x="5052" y="6541"/>
                    <a:pt x="3239" y="6541"/>
                  </a:cubicBezTo>
                  <a:cubicBezTo>
                    <a:pt x="1457" y="6541"/>
                    <a:pt x="0" y="5084"/>
                    <a:pt x="0" y="3271"/>
                  </a:cubicBezTo>
                  <a:cubicBezTo>
                    <a:pt x="0" y="1457"/>
                    <a:pt x="1457" y="0"/>
                    <a:pt x="3239" y="0"/>
                  </a:cubicBezTo>
                  <a:cubicBezTo>
                    <a:pt x="5052" y="0"/>
                    <a:pt x="6509" y="1457"/>
                    <a:pt x="6509" y="3271"/>
                  </a:cubicBezTo>
                  <a:close/>
                </a:path>
              </a:pathLst>
            </a:custGeom>
            <a:solidFill>
              <a:srgbClr val="FDED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3" name="Google Shape;1773;p47"/>
            <p:cNvSpPr/>
            <p:nvPr/>
          </p:nvSpPr>
          <p:spPr>
            <a:xfrm>
              <a:off x="1685706" y="3535900"/>
              <a:ext cx="98879" cy="98879"/>
            </a:xfrm>
            <a:custGeom>
              <a:avLst/>
              <a:gdLst/>
              <a:ahLst/>
              <a:cxnLst/>
              <a:rect l="l" t="t" r="r" b="b"/>
              <a:pathLst>
                <a:path w="5603" h="5603" extrusionOk="0">
                  <a:moveTo>
                    <a:pt x="5603" y="2818"/>
                  </a:moveTo>
                  <a:cubicBezTo>
                    <a:pt x="5603" y="4372"/>
                    <a:pt x="4340" y="5603"/>
                    <a:pt x="2786" y="5603"/>
                  </a:cubicBezTo>
                  <a:cubicBezTo>
                    <a:pt x="1264" y="5603"/>
                    <a:pt x="1" y="4372"/>
                    <a:pt x="1" y="2818"/>
                  </a:cubicBezTo>
                  <a:cubicBezTo>
                    <a:pt x="1" y="1263"/>
                    <a:pt x="1264" y="1"/>
                    <a:pt x="2786" y="1"/>
                  </a:cubicBezTo>
                  <a:cubicBezTo>
                    <a:pt x="4340" y="1"/>
                    <a:pt x="5603" y="1263"/>
                    <a:pt x="5603" y="2818"/>
                  </a:cubicBezTo>
                  <a:close/>
                </a:path>
              </a:pathLst>
            </a:custGeom>
            <a:solidFill>
              <a:srgbClr val="FDEE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4" name="Google Shape;1774;p47"/>
            <p:cNvSpPr/>
            <p:nvPr/>
          </p:nvSpPr>
          <p:spPr>
            <a:xfrm>
              <a:off x="1693700" y="3544477"/>
              <a:ext cx="82890" cy="82308"/>
            </a:xfrm>
            <a:custGeom>
              <a:avLst/>
              <a:gdLst/>
              <a:ahLst/>
              <a:cxnLst/>
              <a:rect l="l" t="t" r="r" b="b"/>
              <a:pathLst>
                <a:path w="4697" h="4664" extrusionOk="0">
                  <a:moveTo>
                    <a:pt x="4696" y="2332"/>
                  </a:moveTo>
                  <a:cubicBezTo>
                    <a:pt x="4696" y="3627"/>
                    <a:pt x="3628" y="4663"/>
                    <a:pt x="2333" y="4663"/>
                  </a:cubicBezTo>
                  <a:cubicBezTo>
                    <a:pt x="1070" y="4663"/>
                    <a:pt x="1" y="3627"/>
                    <a:pt x="1" y="2332"/>
                  </a:cubicBezTo>
                  <a:cubicBezTo>
                    <a:pt x="1" y="1037"/>
                    <a:pt x="1070" y="0"/>
                    <a:pt x="2333" y="0"/>
                  </a:cubicBezTo>
                  <a:cubicBezTo>
                    <a:pt x="3628" y="0"/>
                    <a:pt x="4696" y="1037"/>
                    <a:pt x="4696" y="2332"/>
                  </a:cubicBezTo>
                  <a:close/>
                </a:path>
              </a:pathLst>
            </a:custGeom>
            <a:solidFill>
              <a:srgbClr val="FEEF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5" name="Google Shape;1775;p47"/>
            <p:cNvSpPr/>
            <p:nvPr/>
          </p:nvSpPr>
          <p:spPr>
            <a:xfrm>
              <a:off x="1702277" y="3552471"/>
              <a:ext cx="65737" cy="66319"/>
            </a:xfrm>
            <a:custGeom>
              <a:avLst/>
              <a:gdLst/>
              <a:ahLst/>
              <a:cxnLst/>
              <a:rect l="l" t="t" r="r" b="b"/>
              <a:pathLst>
                <a:path w="3725" h="3758" extrusionOk="0">
                  <a:moveTo>
                    <a:pt x="3725" y="1879"/>
                  </a:moveTo>
                  <a:cubicBezTo>
                    <a:pt x="3725" y="2915"/>
                    <a:pt x="2883" y="3757"/>
                    <a:pt x="1847" y="3757"/>
                  </a:cubicBezTo>
                  <a:cubicBezTo>
                    <a:pt x="843" y="3757"/>
                    <a:pt x="1" y="2915"/>
                    <a:pt x="1" y="1879"/>
                  </a:cubicBezTo>
                  <a:cubicBezTo>
                    <a:pt x="1" y="843"/>
                    <a:pt x="843" y="1"/>
                    <a:pt x="1847" y="1"/>
                  </a:cubicBezTo>
                  <a:cubicBezTo>
                    <a:pt x="2883" y="1"/>
                    <a:pt x="3725" y="843"/>
                    <a:pt x="3725" y="1879"/>
                  </a:cubicBezTo>
                  <a:close/>
                </a:path>
              </a:pathLst>
            </a:custGeom>
            <a:solidFill>
              <a:srgbClr val="FEF0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6" name="Google Shape;1776;p47"/>
            <p:cNvSpPr/>
            <p:nvPr/>
          </p:nvSpPr>
          <p:spPr>
            <a:xfrm>
              <a:off x="1710288" y="3561048"/>
              <a:ext cx="49731" cy="49166"/>
            </a:xfrm>
            <a:custGeom>
              <a:avLst/>
              <a:gdLst/>
              <a:ahLst/>
              <a:cxnLst/>
              <a:rect l="l" t="t" r="r" b="b"/>
              <a:pathLst>
                <a:path w="2818" h="2786" extrusionOk="0">
                  <a:moveTo>
                    <a:pt x="2817" y="1393"/>
                  </a:moveTo>
                  <a:cubicBezTo>
                    <a:pt x="2817" y="2170"/>
                    <a:pt x="2170" y="2785"/>
                    <a:pt x="1393" y="2785"/>
                  </a:cubicBezTo>
                  <a:cubicBezTo>
                    <a:pt x="648" y="2785"/>
                    <a:pt x="0" y="2170"/>
                    <a:pt x="0" y="1393"/>
                  </a:cubicBezTo>
                  <a:cubicBezTo>
                    <a:pt x="0" y="616"/>
                    <a:pt x="648" y="0"/>
                    <a:pt x="1393" y="0"/>
                  </a:cubicBezTo>
                  <a:cubicBezTo>
                    <a:pt x="2170" y="0"/>
                    <a:pt x="2817" y="616"/>
                    <a:pt x="2817" y="1393"/>
                  </a:cubicBezTo>
                  <a:close/>
                </a:path>
              </a:pathLst>
            </a:custGeom>
            <a:solidFill>
              <a:srgbClr val="FEF1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7" name="Google Shape;1777;p47"/>
            <p:cNvSpPr/>
            <p:nvPr/>
          </p:nvSpPr>
          <p:spPr>
            <a:xfrm>
              <a:off x="1718848" y="3569042"/>
              <a:ext cx="32595" cy="33160"/>
            </a:xfrm>
            <a:custGeom>
              <a:avLst/>
              <a:gdLst/>
              <a:ahLst/>
              <a:cxnLst/>
              <a:rect l="l" t="t" r="r" b="b"/>
              <a:pathLst>
                <a:path w="1847" h="1879" extrusionOk="0">
                  <a:moveTo>
                    <a:pt x="1847" y="940"/>
                  </a:moveTo>
                  <a:cubicBezTo>
                    <a:pt x="1847" y="1458"/>
                    <a:pt x="1426" y="1879"/>
                    <a:pt x="908" y="1879"/>
                  </a:cubicBezTo>
                  <a:cubicBezTo>
                    <a:pt x="422" y="1879"/>
                    <a:pt x="1" y="1458"/>
                    <a:pt x="1" y="940"/>
                  </a:cubicBezTo>
                  <a:cubicBezTo>
                    <a:pt x="1" y="422"/>
                    <a:pt x="422" y="1"/>
                    <a:pt x="908" y="1"/>
                  </a:cubicBezTo>
                  <a:cubicBezTo>
                    <a:pt x="1426" y="1"/>
                    <a:pt x="1847" y="422"/>
                    <a:pt x="1847" y="940"/>
                  </a:cubicBezTo>
                  <a:close/>
                </a:path>
              </a:pathLst>
            </a:custGeom>
            <a:solidFill>
              <a:srgbClr val="FFF2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8" name="Google Shape;1778;p47"/>
            <p:cNvSpPr/>
            <p:nvPr/>
          </p:nvSpPr>
          <p:spPr>
            <a:xfrm>
              <a:off x="1726859" y="3577619"/>
              <a:ext cx="16589" cy="16024"/>
            </a:xfrm>
            <a:custGeom>
              <a:avLst/>
              <a:gdLst/>
              <a:ahLst/>
              <a:cxnLst/>
              <a:rect l="l" t="t" r="r" b="b"/>
              <a:pathLst>
                <a:path w="940" h="908" extrusionOk="0">
                  <a:moveTo>
                    <a:pt x="939" y="454"/>
                  </a:moveTo>
                  <a:cubicBezTo>
                    <a:pt x="939" y="713"/>
                    <a:pt x="713" y="907"/>
                    <a:pt x="454" y="907"/>
                  </a:cubicBezTo>
                  <a:cubicBezTo>
                    <a:pt x="227" y="907"/>
                    <a:pt x="0" y="713"/>
                    <a:pt x="0" y="454"/>
                  </a:cubicBezTo>
                  <a:cubicBezTo>
                    <a:pt x="0" y="195"/>
                    <a:pt x="227" y="0"/>
                    <a:pt x="454" y="0"/>
                  </a:cubicBezTo>
                  <a:cubicBezTo>
                    <a:pt x="713" y="0"/>
                    <a:pt x="939" y="195"/>
                    <a:pt x="939" y="454"/>
                  </a:cubicBezTo>
                  <a:close/>
                </a:path>
              </a:pathLst>
            </a:custGeom>
            <a:solidFill>
              <a:srgbClr val="FFF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9" name="Google Shape;1779;p47"/>
            <p:cNvSpPr/>
            <p:nvPr/>
          </p:nvSpPr>
          <p:spPr>
            <a:xfrm>
              <a:off x="3422996" y="3379314"/>
              <a:ext cx="412051" cy="412051"/>
            </a:xfrm>
            <a:custGeom>
              <a:avLst/>
              <a:gdLst/>
              <a:ahLst/>
              <a:cxnLst/>
              <a:rect l="l" t="t" r="r" b="b"/>
              <a:pathLst>
                <a:path w="23349" h="23349" extrusionOk="0">
                  <a:moveTo>
                    <a:pt x="23349" y="11691"/>
                  </a:moveTo>
                  <a:cubicBezTo>
                    <a:pt x="23349" y="18135"/>
                    <a:pt x="18135" y="23349"/>
                    <a:pt x="11691" y="23349"/>
                  </a:cubicBezTo>
                  <a:cubicBezTo>
                    <a:pt x="5247" y="23349"/>
                    <a:pt x="1" y="18135"/>
                    <a:pt x="1" y="11691"/>
                  </a:cubicBezTo>
                  <a:cubicBezTo>
                    <a:pt x="1" y="5247"/>
                    <a:pt x="5247" y="1"/>
                    <a:pt x="11691" y="1"/>
                  </a:cubicBezTo>
                  <a:cubicBezTo>
                    <a:pt x="18135" y="1"/>
                    <a:pt x="23349" y="5247"/>
                    <a:pt x="23349" y="11691"/>
                  </a:cubicBezTo>
                  <a:close/>
                </a:path>
              </a:pathLst>
            </a:custGeom>
            <a:solidFill>
              <a:srgbClr val="F7DA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0" name="Google Shape;1780;p47"/>
            <p:cNvSpPr/>
            <p:nvPr/>
          </p:nvSpPr>
          <p:spPr>
            <a:xfrm>
              <a:off x="3431573" y="3387891"/>
              <a:ext cx="395480" cy="395480"/>
            </a:xfrm>
            <a:custGeom>
              <a:avLst/>
              <a:gdLst/>
              <a:ahLst/>
              <a:cxnLst/>
              <a:rect l="l" t="t" r="r" b="b"/>
              <a:pathLst>
                <a:path w="22410" h="22410" extrusionOk="0">
                  <a:moveTo>
                    <a:pt x="22409" y="11205"/>
                  </a:moveTo>
                  <a:cubicBezTo>
                    <a:pt x="22409" y="17390"/>
                    <a:pt x="17390" y="22409"/>
                    <a:pt x="11205" y="22409"/>
                  </a:cubicBezTo>
                  <a:cubicBezTo>
                    <a:pt x="5020" y="22409"/>
                    <a:pt x="0" y="17390"/>
                    <a:pt x="0" y="11205"/>
                  </a:cubicBezTo>
                  <a:cubicBezTo>
                    <a:pt x="0" y="5020"/>
                    <a:pt x="5020" y="0"/>
                    <a:pt x="11205" y="0"/>
                  </a:cubicBezTo>
                  <a:cubicBezTo>
                    <a:pt x="17390" y="0"/>
                    <a:pt x="22409" y="5020"/>
                    <a:pt x="22409" y="11205"/>
                  </a:cubicBezTo>
                  <a:close/>
                </a:path>
              </a:pathLst>
            </a:custGeom>
            <a:solidFill>
              <a:srgbClr val="F7DB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1" name="Google Shape;1781;p47"/>
            <p:cNvSpPr/>
            <p:nvPr/>
          </p:nvSpPr>
          <p:spPr>
            <a:xfrm>
              <a:off x="3439567" y="3395885"/>
              <a:ext cx="378909" cy="379474"/>
            </a:xfrm>
            <a:custGeom>
              <a:avLst/>
              <a:gdLst/>
              <a:ahLst/>
              <a:cxnLst/>
              <a:rect l="l" t="t" r="r" b="b"/>
              <a:pathLst>
                <a:path w="21471" h="21503" extrusionOk="0">
                  <a:moveTo>
                    <a:pt x="21471" y="10752"/>
                  </a:moveTo>
                  <a:cubicBezTo>
                    <a:pt x="21471" y="16678"/>
                    <a:pt x="16678" y="21503"/>
                    <a:pt x="10752" y="21503"/>
                  </a:cubicBezTo>
                  <a:cubicBezTo>
                    <a:pt x="4826" y="21503"/>
                    <a:pt x="1" y="16678"/>
                    <a:pt x="1" y="10752"/>
                  </a:cubicBezTo>
                  <a:cubicBezTo>
                    <a:pt x="1" y="4826"/>
                    <a:pt x="4826" y="1"/>
                    <a:pt x="10752" y="1"/>
                  </a:cubicBezTo>
                  <a:cubicBezTo>
                    <a:pt x="16678" y="1"/>
                    <a:pt x="21471" y="4826"/>
                    <a:pt x="21471" y="10752"/>
                  </a:cubicBezTo>
                  <a:close/>
                </a:path>
              </a:pathLst>
            </a:custGeom>
            <a:solidFill>
              <a:srgbClr val="F8DC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2" name="Google Shape;1782;p47"/>
            <p:cNvSpPr/>
            <p:nvPr/>
          </p:nvSpPr>
          <p:spPr>
            <a:xfrm>
              <a:off x="3448144" y="3404462"/>
              <a:ext cx="362338" cy="362338"/>
            </a:xfrm>
            <a:custGeom>
              <a:avLst/>
              <a:gdLst/>
              <a:ahLst/>
              <a:cxnLst/>
              <a:rect l="l" t="t" r="r" b="b"/>
              <a:pathLst>
                <a:path w="20532" h="20532" extrusionOk="0">
                  <a:moveTo>
                    <a:pt x="20531" y="10266"/>
                  </a:moveTo>
                  <a:cubicBezTo>
                    <a:pt x="20531" y="15933"/>
                    <a:pt x="15933" y="20531"/>
                    <a:pt x="10266" y="20531"/>
                  </a:cubicBezTo>
                  <a:cubicBezTo>
                    <a:pt x="4599" y="20531"/>
                    <a:pt x="1" y="15933"/>
                    <a:pt x="1" y="10266"/>
                  </a:cubicBezTo>
                  <a:cubicBezTo>
                    <a:pt x="1" y="4599"/>
                    <a:pt x="4599" y="0"/>
                    <a:pt x="10266" y="0"/>
                  </a:cubicBezTo>
                  <a:cubicBezTo>
                    <a:pt x="15933" y="0"/>
                    <a:pt x="20531" y="4599"/>
                    <a:pt x="20531" y="10266"/>
                  </a:cubicBezTo>
                  <a:close/>
                </a:path>
              </a:pathLst>
            </a:custGeom>
            <a:solidFill>
              <a:srgbClr val="F8DD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3" name="Google Shape;1783;p47"/>
            <p:cNvSpPr/>
            <p:nvPr/>
          </p:nvSpPr>
          <p:spPr>
            <a:xfrm>
              <a:off x="3456138" y="3412456"/>
              <a:ext cx="346332" cy="346332"/>
            </a:xfrm>
            <a:custGeom>
              <a:avLst/>
              <a:gdLst/>
              <a:ahLst/>
              <a:cxnLst/>
              <a:rect l="l" t="t" r="r" b="b"/>
              <a:pathLst>
                <a:path w="19625" h="19625" extrusionOk="0">
                  <a:moveTo>
                    <a:pt x="19625" y="9813"/>
                  </a:moveTo>
                  <a:cubicBezTo>
                    <a:pt x="19625" y="15221"/>
                    <a:pt x="15221" y="19625"/>
                    <a:pt x="9813" y="19625"/>
                  </a:cubicBezTo>
                  <a:cubicBezTo>
                    <a:pt x="4405" y="19625"/>
                    <a:pt x="1" y="15221"/>
                    <a:pt x="1" y="9813"/>
                  </a:cubicBezTo>
                  <a:cubicBezTo>
                    <a:pt x="1" y="4405"/>
                    <a:pt x="4405" y="1"/>
                    <a:pt x="9813" y="1"/>
                  </a:cubicBezTo>
                  <a:cubicBezTo>
                    <a:pt x="15221" y="1"/>
                    <a:pt x="19625" y="4405"/>
                    <a:pt x="19625" y="9813"/>
                  </a:cubicBezTo>
                  <a:close/>
                </a:path>
              </a:pathLst>
            </a:custGeom>
            <a:solidFill>
              <a:srgbClr val="F8DE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4" name="Google Shape;1784;p47"/>
            <p:cNvSpPr/>
            <p:nvPr/>
          </p:nvSpPr>
          <p:spPr>
            <a:xfrm>
              <a:off x="3464150" y="3421033"/>
              <a:ext cx="329761" cy="329196"/>
            </a:xfrm>
            <a:custGeom>
              <a:avLst/>
              <a:gdLst/>
              <a:ahLst/>
              <a:cxnLst/>
              <a:rect l="l" t="t" r="r" b="b"/>
              <a:pathLst>
                <a:path w="18686" h="18654" extrusionOk="0">
                  <a:moveTo>
                    <a:pt x="18685" y="9327"/>
                  </a:moveTo>
                  <a:cubicBezTo>
                    <a:pt x="18685" y="14476"/>
                    <a:pt x="14508" y="18653"/>
                    <a:pt x="9359" y="18653"/>
                  </a:cubicBezTo>
                  <a:cubicBezTo>
                    <a:pt x="4210" y="18653"/>
                    <a:pt x="0" y="14476"/>
                    <a:pt x="0" y="9327"/>
                  </a:cubicBezTo>
                  <a:cubicBezTo>
                    <a:pt x="0" y="4178"/>
                    <a:pt x="4210" y="1"/>
                    <a:pt x="9359" y="1"/>
                  </a:cubicBezTo>
                  <a:cubicBezTo>
                    <a:pt x="14508" y="1"/>
                    <a:pt x="18685" y="4178"/>
                    <a:pt x="18685" y="9327"/>
                  </a:cubicBezTo>
                  <a:close/>
                </a:path>
              </a:pathLst>
            </a:custGeom>
            <a:solidFill>
              <a:srgbClr val="F9DF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5" name="Google Shape;1785;p47"/>
            <p:cNvSpPr/>
            <p:nvPr/>
          </p:nvSpPr>
          <p:spPr>
            <a:xfrm>
              <a:off x="3472726" y="3429027"/>
              <a:ext cx="313172" cy="313190"/>
            </a:xfrm>
            <a:custGeom>
              <a:avLst/>
              <a:gdLst/>
              <a:ahLst/>
              <a:cxnLst/>
              <a:rect l="l" t="t" r="r" b="b"/>
              <a:pathLst>
                <a:path w="17746" h="17747" extrusionOk="0">
                  <a:moveTo>
                    <a:pt x="17746" y="8874"/>
                  </a:moveTo>
                  <a:cubicBezTo>
                    <a:pt x="17746" y="13764"/>
                    <a:pt x="13763" y="17747"/>
                    <a:pt x="8873" y="17747"/>
                  </a:cubicBezTo>
                  <a:cubicBezTo>
                    <a:pt x="3983" y="17747"/>
                    <a:pt x="0" y="13764"/>
                    <a:pt x="0" y="8874"/>
                  </a:cubicBezTo>
                  <a:cubicBezTo>
                    <a:pt x="0" y="3984"/>
                    <a:pt x="3983" y="1"/>
                    <a:pt x="8873" y="1"/>
                  </a:cubicBezTo>
                  <a:cubicBezTo>
                    <a:pt x="13763" y="1"/>
                    <a:pt x="17746" y="3984"/>
                    <a:pt x="17746" y="8874"/>
                  </a:cubicBezTo>
                  <a:close/>
                </a:path>
              </a:pathLst>
            </a:custGeom>
            <a:solidFill>
              <a:srgbClr val="F9E0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6" name="Google Shape;1786;p47"/>
            <p:cNvSpPr/>
            <p:nvPr/>
          </p:nvSpPr>
          <p:spPr>
            <a:xfrm>
              <a:off x="3480721" y="3437039"/>
              <a:ext cx="296619" cy="296601"/>
            </a:xfrm>
            <a:custGeom>
              <a:avLst/>
              <a:gdLst/>
              <a:ahLst/>
              <a:cxnLst/>
              <a:rect l="l" t="t" r="r" b="b"/>
              <a:pathLst>
                <a:path w="16808" h="16807" extrusionOk="0">
                  <a:moveTo>
                    <a:pt x="16807" y="8420"/>
                  </a:moveTo>
                  <a:cubicBezTo>
                    <a:pt x="16807" y="13051"/>
                    <a:pt x="13051" y="16807"/>
                    <a:pt x="8420" y="16807"/>
                  </a:cubicBezTo>
                  <a:cubicBezTo>
                    <a:pt x="3789" y="16807"/>
                    <a:pt x="0" y="13051"/>
                    <a:pt x="0" y="8420"/>
                  </a:cubicBezTo>
                  <a:cubicBezTo>
                    <a:pt x="0" y="3789"/>
                    <a:pt x="3789" y="0"/>
                    <a:pt x="8420" y="0"/>
                  </a:cubicBezTo>
                  <a:cubicBezTo>
                    <a:pt x="13051" y="0"/>
                    <a:pt x="16807" y="3789"/>
                    <a:pt x="16807" y="8420"/>
                  </a:cubicBezTo>
                  <a:close/>
                </a:path>
              </a:pathLst>
            </a:custGeom>
            <a:solidFill>
              <a:srgbClr val="F9E1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7" name="Google Shape;1787;p47"/>
            <p:cNvSpPr/>
            <p:nvPr/>
          </p:nvSpPr>
          <p:spPr>
            <a:xfrm>
              <a:off x="3489297" y="3445615"/>
              <a:ext cx="280030" cy="280030"/>
            </a:xfrm>
            <a:custGeom>
              <a:avLst/>
              <a:gdLst/>
              <a:ahLst/>
              <a:cxnLst/>
              <a:rect l="l" t="t" r="r" b="b"/>
              <a:pathLst>
                <a:path w="15868" h="15868" extrusionOk="0">
                  <a:moveTo>
                    <a:pt x="15868" y="7934"/>
                  </a:moveTo>
                  <a:cubicBezTo>
                    <a:pt x="15868" y="12306"/>
                    <a:pt x="12306" y="15868"/>
                    <a:pt x="7934" y="15868"/>
                  </a:cubicBezTo>
                  <a:cubicBezTo>
                    <a:pt x="3530" y="15868"/>
                    <a:pt x="0" y="12306"/>
                    <a:pt x="0" y="7934"/>
                  </a:cubicBezTo>
                  <a:cubicBezTo>
                    <a:pt x="0" y="3562"/>
                    <a:pt x="3530" y="0"/>
                    <a:pt x="7934" y="0"/>
                  </a:cubicBezTo>
                  <a:cubicBezTo>
                    <a:pt x="12306" y="0"/>
                    <a:pt x="15868" y="3562"/>
                    <a:pt x="15868" y="7934"/>
                  </a:cubicBezTo>
                  <a:close/>
                </a:path>
              </a:pathLst>
            </a:custGeom>
            <a:solidFill>
              <a:srgbClr val="FAE2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8" name="Google Shape;1788;p47"/>
            <p:cNvSpPr/>
            <p:nvPr/>
          </p:nvSpPr>
          <p:spPr>
            <a:xfrm>
              <a:off x="3497292" y="3453610"/>
              <a:ext cx="264042" cy="264042"/>
            </a:xfrm>
            <a:custGeom>
              <a:avLst/>
              <a:gdLst/>
              <a:ahLst/>
              <a:cxnLst/>
              <a:rect l="l" t="t" r="r" b="b"/>
              <a:pathLst>
                <a:path w="14962" h="14962" extrusionOk="0">
                  <a:moveTo>
                    <a:pt x="14961" y="7481"/>
                  </a:moveTo>
                  <a:cubicBezTo>
                    <a:pt x="14961" y="11593"/>
                    <a:pt x="11594" y="14961"/>
                    <a:pt x="7481" y="14961"/>
                  </a:cubicBezTo>
                  <a:cubicBezTo>
                    <a:pt x="3336" y="14961"/>
                    <a:pt x="1" y="11593"/>
                    <a:pt x="1" y="7481"/>
                  </a:cubicBezTo>
                  <a:cubicBezTo>
                    <a:pt x="1" y="3368"/>
                    <a:pt x="3336" y="0"/>
                    <a:pt x="7481" y="0"/>
                  </a:cubicBezTo>
                  <a:cubicBezTo>
                    <a:pt x="11594" y="0"/>
                    <a:pt x="14961" y="3368"/>
                    <a:pt x="14961" y="7481"/>
                  </a:cubicBezTo>
                  <a:close/>
                </a:path>
              </a:pathLst>
            </a:custGeom>
            <a:solidFill>
              <a:srgbClr val="FAE3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9" name="Google Shape;1789;p47"/>
            <p:cNvSpPr/>
            <p:nvPr/>
          </p:nvSpPr>
          <p:spPr>
            <a:xfrm>
              <a:off x="3505868" y="3462186"/>
              <a:ext cx="246888" cy="246888"/>
            </a:xfrm>
            <a:custGeom>
              <a:avLst/>
              <a:gdLst/>
              <a:ahLst/>
              <a:cxnLst/>
              <a:rect l="l" t="t" r="r" b="b"/>
              <a:pathLst>
                <a:path w="13990" h="13990" extrusionOk="0">
                  <a:moveTo>
                    <a:pt x="13990" y="6995"/>
                  </a:moveTo>
                  <a:cubicBezTo>
                    <a:pt x="13990" y="10848"/>
                    <a:pt x="10849" y="13990"/>
                    <a:pt x="6995" y="13990"/>
                  </a:cubicBezTo>
                  <a:cubicBezTo>
                    <a:pt x="3109" y="13990"/>
                    <a:pt x="0" y="10848"/>
                    <a:pt x="0" y="6995"/>
                  </a:cubicBezTo>
                  <a:cubicBezTo>
                    <a:pt x="0" y="3141"/>
                    <a:pt x="3109" y="0"/>
                    <a:pt x="6995" y="0"/>
                  </a:cubicBezTo>
                  <a:cubicBezTo>
                    <a:pt x="10849" y="0"/>
                    <a:pt x="13990" y="3141"/>
                    <a:pt x="13990" y="6995"/>
                  </a:cubicBezTo>
                  <a:close/>
                </a:path>
              </a:pathLst>
            </a:custGeom>
            <a:solidFill>
              <a:srgbClr val="FAE4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0" name="Google Shape;1790;p47"/>
            <p:cNvSpPr/>
            <p:nvPr/>
          </p:nvSpPr>
          <p:spPr>
            <a:xfrm>
              <a:off x="3513863" y="3470181"/>
              <a:ext cx="230900" cy="230900"/>
            </a:xfrm>
            <a:custGeom>
              <a:avLst/>
              <a:gdLst/>
              <a:ahLst/>
              <a:cxnLst/>
              <a:rect l="l" t="t" r="r" b="b"/>
              <a:pathLst>
                <a:path w="13084" h="13084" extrusionOk="0">
                  <a:moveTo>
                    <a:pt x="13083" y="6542"/>
                  </a:moveTo>
                  <a:cubicBezTo>
                    <a:pt x="13083" y="10136"/>
                    <a:pt x="10136" y="13083"/>
                    <a:pt x="6542" y="13083"/>
                  </a:cubicBezTo>
                  <a:cubicBezTo>
                    <a:pt x="2915" y="13083"/>
                    <a:pt x="1" y="10136"/>
                    <a:pt x="1" y="6542"/>
                  </a:cubicBezTo>
                  <a:cubicBezTo>
                    <a:pt x="1" y="2947"/>
                    <a:pt x="2915" y="0"/>
                    <a:pt x="6542" y="0"/>
                  </a:cubicBezTo>
                  <a:cubicBezTo>
                    <a:pt x="10136" y="0"/>
                    <a:pt x="13083" y="2947"/>
                    <a:pt x="13083" y="6542"/>
                  </a:cubicBezTo>
                  <a:close/>
                </a:path>
              </a:pathLst>
            </a:custGeom>
            <a:solidFill>
              <a:srgbClr val="FBE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1" name="Google Shape;1791;p47"/>
            <p:cNvSpPr/>
            <p:nvPr/>
          </p:nvSpPr>
          <p:spPr>
            <a:xfrm>
              <a:off x="3521857" y="3478175"/>
              <a:ext cx="214329" cy="214329"/>
            </a:xfrm>
            <a:custGeom>
              <a:avLst/>
              <a:gdLst/>
              <a:ahLst/>
              <a:cxnLst/>
              <a:rect l="l" t="t" r="r" b="b"/>
              <a:pathLst>
                <a:path w="12145" h="12145" extrusionOk="0">
                  <a:moveTo>
                    <a:pt x="12145" y="6089"/>
                  </a:moveTo>
                  <a:cubicBezTo>
                    <a:pt x="12145" y="9457"/>
                    <a:pt x="9424" y="12144"/>
                    <a:pt x="6089" y="12144"/>
                  </a:cubicBezTo>
                  <a:cubicBezTo>
                    <a:pt x="2721" y="12144"/>
                    <a:pt x="1" y="9457"/>
                    <a:pt x="1" y="6089"/>
                  </a:cubicBezTo>
                  <a:cubicBezTo>
                    <a:pt x="1" y="2721"/>
                    <a:pt x="2721" y="1"/>
                    <a:pt x="6089" y="1"/>
                  </a:cubicBezTo>
                  <a:cubicBezTo>
                    <a:pt x="9424" y="1"/>
                    <a:pt x="12145" y="2721"/>
                    <a:pt x="12145" y="6089"/>
                  </a:cubicBezTo>
                  <a:close/>
                </a:path>
              </a:pathLst>
            </a:custGeom>
            <a:solidFill>
              <a:srgbClr val="FBE7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2" name="Google Shape;1792;p47"/>
            <p:cNvSpPr/>
            <p:nvPr/>
          </p:nvSpPr>
          <p:spPr>
            <a:xfrm>
              <a:off x="3530434" y="3486752"/>
              <a:ext cx="197758" cy="197758"/>
            </a:xfrm>
            <a:custGeom>
              <a:avLst/>
              <a:gdLst/>
              <a:ahLst/>
              <a:cxnLst/>
              <a:rect l="l" t="t" r="r" b="b"/>
              <a:pathLst>
                <a:path w="11206" h="11206" extrusionOk="0">
                  <a:moveTo>
                    <a:pt x="11205" y="5603"/>
                  </a:moveTo>
                  <a:cubicBezTo>
                    <a:pt x="11205" y="8712"/>
                    <a:pt x="8679" y="11205"/>
                    <a:pt x="5603" y="11205"/>
                  </a:cubicBezTo>
                  <a:cubicBezTo>
                    <a:pt x="2494" y="11205"/>
                    <a:pt x="1" y="8712"/>
                    <a:pt x="1" y="5603"/>
                  </a:cubicBezTo>
                  <a:cubicBezTo>
                    <a:pt x="1" y="2494"/>
                    <a:pt x="2494" y="1"/>
                    <a:pt x="5603" y="1"/>
                  </a:cubicBezTo>
                  <a:cubicBezTo>
                    <a:pt x="8679" y="1"/>
                    <a:pt x="11205" y="2494"/>
                    <a:pt x="11205" y="5603"/>
                  </a:cubicBezTo>
                  <a:close/>
                </a:path>
              </a:pathLst>
            </a:custGeom>
            <a:solidFill>
              <a:srgbClr val="FBE8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3" name="Google Shape;1793;p47"/>
            <p:cNvSpPr/>
            <p:nvPr/>
          </p:nvSpPr>
          <p:spPr>
            <a:xfrm>
              <a:off x="3538446" y="3494746"/>
              <a:ext cx="181169" cy="181752"/>
            </a:xfrm>
            <a:custGeom>
              <a:avLst/>
              <a:gdLst/>
              <a:ahLst/>
              <a:cxnLst/>
              <a:rect l="l" t="t" r="r" b="b"/>
              <a:pathLst>
                <a:path w="10266" h="10299" extrusionOk="0">
                  <a:moveTo>
                    <a:pt x="10265" y="5150"/>
                  </a:moveTo>
                  <a:cubicBezTo>
                    <a:pt x="10265" y="8000"/>
                    <a:pt x="7966" y="10299"/>
                    <a:pt x="5149" y="10299"/>
                  </a:cubicBezTo>
                  <a:cubicBezTo>
                    <a:pt x="2299" y="10299"/>
                    <a:pt x="0" y="8000"/>
                    <a:pt x="0" y="5150"/>
                  </a:cubicBezTo>
                  <a:cubicBezTo>
                    <a:pt x="0" y="2300"/>
                    <a:pt x="2299" y="1"/>
                    <a:pt x="5149" y="1"/>
                  </a:cubicBezTo>
                  <a:cubicBezTo>
                    <a:pt x="7966" y="1"/>
                    <a:pt x="10265" y="2300"/>
                    <a:pt x="10265" y="5150"/>
                  </a:cubicBezTo>
                  <a:close/>
                </a:path>
              </a:pathLst>
            </a:custGeom>
            <a:solidFill>
              <a:srgbClr val="FCE9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4" name="Google Shape;1794;p47"/>
            <p:cNvSpPr/>
            <p:nvPr/>
          </p:nvSpPr>
          <p:spPr>
            <a:xfrm>
              <a:off x="3547005" y="3503323"/>
              <a:ext cx="164616" cy="164598"/>
            </a:xfrm>
            <a:custGeom>
              <a:avLst/>
              <a:gdLst/>
              <a:ahLst/>
              <a:cxnLst/>
              <a:rect l="l" t="t" r="r" b="b"/>
              <a:pathLst>
                <a:path w="9328" h="9327" extrusionOk="0">
                  <a:moveTo>
                    <a:pt x="9327" y="4664"/>
                  </a:moveTo>
                  <a:cubicBezTo>
                    <a:pt x="9327" y="7254"/>
                    <a:pt x="7255" y="9327"/>
                    <a:pt x="4664" y="9327"/>
                  </a:cubicBezTo>
                  <a:cubicBezTo>
                    <a:pt x="2073" y="9327"/>
                    <a:pt x="1" y="7254"/>
                    <a:pt x="1" y="4664"/>
                  </a:cubicBezTo>
                  <a:cubicBezTo>
                    <a:pt x="1" y="2073"/>
                    <a:pt x="2073" y="1"/>
                    <a:pt x="4664" y="1"/>
                  </a:cubicBezTo>
                  <a:cubicBezTo>
                    <a:pt x="7255" y="1"/>
                    <a:pt x="9327" y="2073"/>
                    <a:pt x="9327" y="4664"/>
                  </a:cubicBezTo>
                  <a:close/>
                </a:path>
              </a:pathLst>
            </a:custGeom>
            <a:solidFill>
              <a:srgbClr val="FCEA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5" name="Google Shape;1795;p47"/>
            <p:cNvSpPr/>
            <p:nvPr/>
          </p:nvSpPr>
          <p:spPr>
            <a:xfrm>
              <a:off x="3555017" y="3511335"/>
              <a:ext cx="148592" cy="148592"/>
            </a:xfrm>
            <a:custGeom>
              <a:avLst/>
              <a:gdLst/>
              <a:ahLst/>
              <a:cxnLst/>
              <a:rect l="l" t="t" r="r" b="b"/>
              <a:pathLst>
                <a:path w="8420" h="8420" extrusionOk="0">
                  <a:moveTo>
                    <a:pt x="8420" y="4210"/>
                  </a:moveTo>
                  <a:cubicBezTo>
                    <a:pt x="8420" y="6541"/>
                    <a:pt x="6542" y="8420"/>
                    <a:pt x="4210" y="8420"/>
                  </a:cubicBezTo>
                  <a:cubicBezTo>
                    <a:pt x="1878" y="8420"/>
                    <a:pt x="0" y="6541"/>
                    <a:pt x="0" y="4210"/>
                  </a:cubicBezTo>
                  <a:cubicBezTo>
                    <a:pt x="0" y="1878"/>
                    <a:pt x="1878" y="0"/>
                    <a:pt x="4210" y="0"/>
                  </a:cubicBezTo>
                  <a:cubicBezTo>
                    <a:pt x="6542" y="0"/>
                    <a:pt x="8420" y="1878"/>
                    <a:pt x="8420" y="4210"/>
                  </a:cubicBezTo>
                  <a:close/>
                </a:path>
              </a:pathLst>
            </a:custGeom>
            <a:solidFill>
              <a:srgbClr val="FCEB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6" name="Google Shape;1796;p47"/>
            <p:cNvSpPr/>
            <p:nvPr/>
          </p:nvSpPr>
          <p:spPr>
            <a:xfrm>
              <a:off x="3563011" y="3519894"/>
              <a:ext cx="132021" cy="131456"/>
            </a:xfrm>
            <a:custGeom>
              <a:avLst/>
              <a:gdLst/>
              <a:ahLst/>
              <a:cxnLst/>
              <a:rect l="l" t="t" r="r" b="b"/>
              <a:pathLst>
                <a:path w="7481" h="7449" extrusionOk="0">
                  <a:moveTo>
                    <a:pt x="7481" y="3725"/>
                  </a:moveTo>
                  <a:cubicBezTo>
                    <a:pt x="7481" y="5797"/>
                    <a:pt x="5829" y="7449"/>
                    <a:pt x="3757" y="7449"/>
                  </a:cubicBezTo>
                  <a:cubicBezTo>
                    <a:pt x="1684" y="7449"/>
                    <a:pt x="1" y="5797"/>
                    <a:pt x="1" y="3725"/>
                  </a:cubicBezTo>
                  <a:cubicBezTo>
                    <a:pt x="1" y="1652"/>
                    <a:pt x="1684" y="1"/>
                    <a:pt x="3757" y="1"/>
                  </a:cubicBezTo>
                  <a:cubicBezTo>
                    <a:pt x="5829" y="1"/>
                    <a:pt x="7481" y="1652"/>
                    <a:pt x="7481" y="3725"/>
                  </a:cubicBezTo>
                  <a:close/>
                </a:path>
              </a:pathLst>
            </a:custGeom>
            <a:solidFill>
              <a:srgbClr val="FDEC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7" name="Google Shape;1797;p47"/>
            <p:cNvSpPr/>
            <p:nvPr/>
          </p:nvSpPr>
          <p:spPr>
            <a:xfrm>
              <a:off x="3571588" y="3527906"/>
              <a:ext cx="115450" cy="115450"/>
            </a:xfrm>
            <a:custGeom>
              <a:avLst/>
              <a:gdLst/>
              <a:ahLst/>
              <a:cxnLst/>
              <a:rect l="l" t="t" r="r" b="b"/>
              <a:pathLst>
                <a:path w="6542" h="6542" extrusionOk="0">
                  <a:moveTo>
                    <a:pt x="6542" y="3271"/>
                  </a:moveTo>
                  <a:cubicBezTo>
                    <a:pt x="6542" y="5084"/>
                    <a:pt x="5084" y="6541"/>
                    <a:pt x="3271" y="6541"/>
                  </a:cubicBezTo>
                  <a:cubicBezTo>
                    <a:pt x="1458" y="6541"/>
                    <a:pt x="0" y="5084"/>
                    <a:pt x="0" y="3271"/>
                  </a:cubicBezTo>
                  <a:cubicBezTo>
                    <a:pt x="0" y="1457"/>
                    <a:pt x="1458" y="0"/>
                    <a:pt x="3271" y="0"/>
                  </a:cubicBezTo>
                  <a:cubicBezTo>
                    <a:pt x="5084" y="0"/>
                    <a:pt x="6542" y="1457"/>
                    <a:pt x="6542" y="3271"/>
                  </a:cubicBezTo>
                  <a:close/>
                </a:path>
              </a:pathLst>
            </a:custGeom>
            <a:solidFill>
              <a:srgbClr val="FDED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8" name="Google Shape;1798;p47"/>
            <p:cNvSpPr/>
            <p:nvPr/>
          </p:nvSpPr>
          <p:spPr>
            <a:xfrm>
              <a:off x="3579582" y="3535900"/>
              <a:ext cx="98879" cy="98879"/>
            </a:xfrm>
            <a:custGeom>
              <a:avLst/>
              <a:gdLst/>
              <a:ahLst/>
              <a:cxnLst/>
              <a:rect l="l" t="t" r="r" b="b"/>
              <a:pathLst>
                <a:path w="5603" h="5603" extrusionOk="0">
                  <a:moveTo>
                    <a:pt x="5603" y="2818"/>
                  </a:moveTo>
                  <a:cubicBezTo>
                    <a:pt x="5603" y="4372"/>
                    <a:pt x="4372" y="5603"/>
                    <a:pt x="2818" y="5603"/>
                  </a:cubicBezTo>
                  <a:cubicBezTo>
                    <a:pt x="1264" y="5603"/>
                    <a:pt x="1" y="4372"/>
                    <a:pt x="1" y="2818"/>
                  </a:cubicBezTo>
                  <a:cubicBezTo>
                    <a:pt x="1" y="1263"/>
                    <a:pt x="1264" y="1"/>
                    <a:pt x="2818" y="1"/>
                  </a:cubicBezTo>
                  <a:cubicBezTo>
                    <a:pt x="4372" y="1"/>
                    <a:pt x="5603" y="1263"/>
                    <a:pt x="5603" y="2818"/>
                  </a:cubicBezTo>
                  <a:close/>
                </a:path>
              </a:pathLst>
            </a:custGeom>
            <a:solidFill>
              <a:srgbClr val="FDEE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9" name="Google Shape;1799;p47"/>
            <p:cNvSpPr/>
            <p:nvPr/>
          </p:nvSpPr>
          <p:spPr>
            <a:xfrm>
              <a:off x="3588159" y="3544477"/>
              <a:ext cx="82308" cy="82308"/>
            </a:xfrm>
            <a:custGeom>
              <a:avLst/>
              <a:gdLst/>
              <a:ahLst/>
              <a:cxnLst/>
              <a:rect l="l" t="t" r="r" b="b"/>
              <a:pathLst>
                <a:path w="4664" h="4664" extrusionOk="0">
                  <a:moveTo>
                    <a:pt x="4664" y="2332"/>
                  </a:moveTo>
                  <a:cubicBezTo>
                    <a:pt x="4664" y="3627"/>
                    <a:pt x="3627" y="4663"/>
                    <a:pt x="2332" y="4663"/>
                  </a:cubicBezTo>
                  <a:cubicBezTo>
                    <a:pt x="1037" y="4663"/>
                    <a:pt x="0" y="3627"/>
                    <a:pt x="0" y="2332"/>
                  </a:cubicBezTo>
                  <a:cubicBezTo>
                    <a:pt x="0" y="1037"/>
                    <a:pt x="1037" y="0"/>
                    <a:pt x="2332" y="0"/>
                  </a:cubicBezTo>
                  <a:cubicBezTo>
                    <a:pt x="3627" y="0"/>
                    <a:pt x="4664" y="1037"/>
                    <a:pt x="4664" y="2332"/>
                  </a:cubicBezTo>
                  <a:close/>
                </a:path>
              </a:pathLst>
            </a:custGeom>
            <a:solidFill>
              <a:srgbClr val="FEEF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0" name="Google Shape;1800;p47"/>
            <p:cNvSpPr/>
            <p:nvPr/>
          </p:nvSpPr>
          <p:spPr>
            <a:xfrm>
              <a:off x="3596153" y="3552471"/>
              <a:ext cx="65737" cy="66319"/>
            </a:xfrm>
            <a:custGeom>
              <a:avLst/>
              <a:gdLst/>
              <a:ahLst/>
              <a:cxnLst/>
              <a:rect l="l" t="t" r="r" b="b"/>
              <a:pathLst>
                <a:path w="3725" h="3758" extrusionOk="0">
                  <a:moveTo>
                    <a:pt x="3725" y="1879"/>
                  </a:moveTo>
                  <a:cubicBezTo>
                    <a:pt x="3725" y="2915"/>
                    <a:pt x="2915" y="3757"/>
                    <a:pt x="1879" y="3757"/>
                  </a:cubicBezTo>
                  <a:cubicBezTo>
                    <a:pt x="843" y="3757"/>
                    <a:pt x="1" y="2915"/>
                    <a:pt x="1" y="1879"/>
                  </a:cubicBezTo>
                  <a:cubicBezTo>
                    <a:pt x="1" y="843"/>
                    <a:pt x="843" y="1"/>
                    <a:pt x="1879" y="1"/>
                  </a:cubicBezTo>
                  <a:cubicBezTo>
                    <a:pt x="2915" y="1"/>
                    <a:pt x="3725" y="843"/>
                    <a:pt x="3725" y="1879"/>
                  </a:cubicBezTo>
                  <a:close/>
                </a:path>
              </a:pathLst>
            </a:custGeom>
            <a:solidFill>
              <a:srgbClr val="FEF0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1" name="Google Shape;1801;p47"/>
            <p:cNvSpPr/>
            <p:nvPr/>
          </p:nvSpPr>
          <p:spPr>
            <a:xfrm>
              <a:off x="3604730" y="3561048"/>
              <a:ext cx="49166" cy="49166"/>
            </a:xfrm>
            <a:custGeom>
              <a:avLst/>
              <a:gdLst/>
              <a:ahLst/>
              <a:cxnLst/>
              <a:rect l="l" t="t" r="r" b="b"/>
              <a:pathLst>
                <a:path w="2786" h="2786" extrusionOk="0">
                  <a:moveTo>
                    <a:pt x="2785" y="1393"/>
                  </a:moveTo>
                  <a:cubicBezTo>
                    <a:pt x="2785" y="2170"/>
                    <a:pt x="2170" y="2785"/>
                    <a:pt x="1393" y="2785"/>
                  </a:cubicBezTo>
                  <a:cubicBezTo>
                    <a:pt x="616" y="2785"/>
                    <a:pt x="1" y="2170"/>
                    <a:pt x="1" y="1393"/>
                  </a:cubicBezTo>
                  <a:cubicBezTo>
                    <a:pt x="1" y="616"/>
                    <a:pt x="616" y="0"/>
                    <a:pt x="1393" y="0"/>
                  </a:cubicBezTo>
                  <a:cubicBezTo>
                    <a:pt x="2170" y="0"/>
                    <a:pt x="2785" y="616"/>
                    <a:pt x="2785" y="1393"/>
                  </a:cubicBezTo>
                  <a:close/>
                </a:path>
              </a:pathLst>
            </a:custGeom>
            <a:solidFill>
              <a:srgbClr val="FEF1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2" name="Google Shape;1802;p47"/>
            <p:cNvSpPr/>
            <p:nvPr/>
          </p:nvSpPr>
          <p:spPr>
            <a:xfrm>
              <a:off x="3612724" y="3569042"/>
              <a:ext cx="33177" cy="33160"/>
            </a:xfrm>
            <a:custGeom>
              <a:avLst/>
              <a:gdLst/>
              <a:ahLst/>
              <a:cxnLst/>
              <a:rect l="l" t="t" r="r" b="b"/>
              <a:pathLst>
                <a:path w="1880" h="1879" extrusionOk="0">
                  <a:moveTo>
                    <a:pt x="1879" y="940"/>
                  </a:moveTo>
                  <a:cubicBezTo>
                    <a:pt x="1879" y="1458"/>
                    <a:pt x="1458" y="1879"/>
                    <a:pt x="940" y="1879"/>
                  </a:cubicBezTo>
                  <a:cubicBezTo>
                    <a:pt x="422" y="1879"/>
                    <a:pt x="1" y="1458"/>
                    <a:pt x="1" y="940"/>
                  </a:cubicBezTo>
                  <a:cubicBezTo>
                    <a:pt x="1" y="422"/>
                    <a:pt x="422" y="1"/>
                    <a:pt x="940" y="1"/>
                  </a:cubicBezTo>
                  <a:cubicBezTo>
                    <a:pt x="1458" y="1"/>
                    <a:pt x="1879" y="422"/>
                    <a:pt x="1879" y="940"/>
                  </a:cubicBezTo>
                  <a:close/>
                </a:path>
              </a:pathLst>
            </a:custGeom>
            <a:solidFill>
              <a:srgbClr val="FFF2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3" name="Google Shape;1803;p47"/>
            <p:cNvSpPr/>
            <p:nvPr/>
          </p:nvSpPr>
          <p:spPr>
            <a:xfrm>
              <a:off x="3620736" y="3577619"/>
              <a:ext cx="16589" cy="16024"/>
            </a:xfrm>
            <a:custGeom>
              <a:avLst/>
              <a:gdLst/>
              <a:ahLst/>
              <a:cxnLst/>
              <a:rect l="l" t="t" r="r" b="b"/>
              <a:pathLst>
                <a:path w="940" h="908" extrusionOk="0">
                  <a:moveTo>
                    <a:pt x="939" y="454"/>
                  </a:moveTo>
                  <a:cubicBezTo>
                    <a:pt x="939" y="713"/>
                    <a:pt x="745" y="907"/>
                    <a:pt x="486" y="907"/>
                  </a:cubicBezTo>
                  <a:cubicBezTo>
                    <a:pt x="227" y="907"/>
                    <a:pt x="0" y="713"/>
                    <a:pt x="0" y="454"/>
                  </a:cubicBezTo>
                  <a:cubicBezTo>
                    <a:pt x="0" y="195"/>
                    <a:pt x="227" y="0"/>
                    <a:pt x="486" y="0"/>
                  </a:cubicBezTo>
                  <a:cubicBezTo>
                    <a:pt x="745" y="0"/>
                    <a:pt x="939" y="195"/>
                    <a:pt x="939" y="454"/>
                  </a:cubicBezTo>
                  <a:close/>
                </a:path>
              </a:pathLst>
            </a:custGeom>
            <a:solidFill>
              <a:srgbClr val="FFF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4" name="Google Shape;1804;p47"/>
            <p:cNvSpPr/>
            <p:nvPr/>
          </p:nvSpPr>
          <p:spPr>
            <a:xfrm>
              <a:off x="1641128" y="3382737"/>
              <a:ext cx="310914" cy="250330"/>
            </a:xfrm>
            <a:custGeom>
              <a:avLst/>
              <a:gdLst/>
              <a:ahLst/>
              <a:cxnLst/>
              <a:rect l="l" t="t" r="r" b="b"/>
              <a:pathLst>
                <a:path w="17618" h="14185" extrusionOk="0">
                  <a:moveTo>
                    <a:pt x="1" y="325"/>
                  </a:moveTo>
                  <a:lnTo>
                    <a:pt x="260" y="1"/>
                  </a:lnTo>
                  <a:lnTo>
                    <a:pt x="17617" y="13861"/>
                  </a:lnTo>
                  <a:lnTo>
                    <a:pt x="17358" y="141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5" name="Google Shape;1805;p47"/>
            <p:cNvSpPr/>
            <p:nvPr/>
          </p:nvSpPr>
          <p:spPr>
            <a:xfrm>
              <a:off x="1710853" y="3375890"/>
              <a:ext cx="235471" cy="189746"/>
            </a:xfrm>
            <a:custGeom>
              <a:avLst/>
              <a:gdLst/>
              <a:ahLst/>
              <a:cxnLst/>
              <a:rect l="l" t="t" r="r" b="b"/>
              <a:pathLst>
                <a:path w="13343" h="10752" extrusionOk="0">
                  <a:moveTo>
                    <a:pt x="0" y="324"/>
                  </a:moveTo>
                  <a:lnTo>
                    <a:pt x="227" y="0"/>
                  </a:lnTo>
                  <a:lnTo>
                    <a:pt x="13342" y="10460"/>
                  </a:lnTo>
                  <a:lnTo>
                    <a:pt x="13083" y="107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6" name="Google Shape;1806;p47"/>
            <p:cNvSpPr/>
            <p:nvPr/>
          </p:nvSpPr>
          <p:spPr>
            <a:xfrm>
              <a:off x="1603980" y="3417609"/>
              <a:ext cx="310914" cy="250312"/>
            </a:xfrm>
            <a:custGeom>
              <a:avLst/>
              <a:gdLst/>
              <a:ahLst/>
              <a:cxnLst/>
              <a:rect l="l" t="t" r="r" b="b"/>
              <a:pathLst>
                <a:path w="17618" h="14184" extrusionOk="0">
                  <a:moveTo>
                    <a:pt x="1" y="324"/>
                  </a:moveTo>
                  <a:lnTo>
                    <a:pt x="260" y="0"/>
                  </a:lnTo>
                  <a:lnTo>
                    <a:pt x="17617" y="13860"/>
                  </a:lnTo>
                  <a:lnTo>
                    <a:pt x="17358" y="141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7" name="Google Shape;1807;p47"/>
            <p:cNvSpPr/>
            <p:nvPr/>
          </p:nvSpPr>
          <p:spPr>
            <a:xfrm>
              <a:off x="1523984" y="3555895"/>
              <a:ext cx="286895" cy="230900"/>
            </a:xfrm>
            <a:custGeom>
              <a:avLst/>
              <a:gdLst/>
              <a:ahLst/>
              <a:cxnLst/>
              <a:rect l="l" t="t" r="r" b="b"/>
              <a:pathLst>
                <a:path w="16257" h="13084" extrusionOk="0">
                  <a:moveTo>
                    <a:pt x="0" y="325"/>
                  </a:moveTo>
                  <a:lnTo>
                    <a:pt x="259" y="1"/>
                  </a:lnTo>
                  <a:lnTo>
                    <a:pt x="16256" y="12760"/>
                  </a:lnTo>
                  <a:lnTo>
                    <a:pt x="15997" y="130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8" name="Google Shape;1808;p47"/>
            <p:cNvSpPr/>
            <p:nvPr/>
          </p:nvSpPr>
          <p:spPr>
            <a:xfrm>
              <a:off x="1526843" y="3624473"/>
              <a:ext cx="215458" cy="177746"/>
            </a:xfrm>
            <a:custGeom>
              <a:avLst/>
              <a:gdLst/>
              <a:ahLst/>
              <a:cxnLst/>
              <a:rect l="l" t="t" r="r" b="b"/>
              <a:pathLst>
                <a:path w="12209" h="10072" extrusionOk="0">
                  <a:moveTo>
                    <a:pt x="0" y="292"/>
                  </a:moveTo>
                  <a:lnTo>
                    <a:pt x="259" y="1"/>
                  </a:lnTo>
                  <a:lnTo>
                    <a:pt x="12209" y="9748"/>
                  </a:lnTo>
                  <a:lnTo>
                    <a:pt x="11949" y="100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9" name="Google Shape;1809;p47"/>
            <p:cNvSpPr/>
            <p:nvPr/>
          </p:nvSpPr>
          <p:spPr>
            <a:xfrm>
              <a:off x="1574844" y="3462186"/>
              <a:ext cx="322332" cy="258889"/>
            </a:xfrm>
            <a:custGeom>
              <a:avLst/>
              <a:gdLst/>
              <a:ahLst/>
              <a:cxnLst/>
              <a:rect l="l" t="t" r="r" b="b"/>
              <a:pathLst>
                <a:path w="18265" h="14670" extrusionOk="0">
                  <a:moveTo>
                    <a:pt x="0" y="324"/>
                  </a:moveTo>
                  <a:lnTo>
                    <a:pt x="259" y="0"/>
                  </a:lnTo>
                  <a:lnTo>
                    <a:pt x="18264" y="14378"/>
                  </a:lnTo>
                  <a:lnTo>
                    <a:pt x="18005" y="146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0" name="Google Shape;1810;p47"/>
            <p:cNvSpPr/>
            <p:nvPr/>
          </p:nvSpPr>
          <p:spPr>
            <a:xfrm>
              <a:off x="1539408" y="3495893"/>
              <a:ext cx="321767" cy="258906"/>
            </a:xfrm>
            <a:custGeom>
              <a:avLst/>
              <a:gdLst/>
              <a:ahLst/>
              <a:cxnLst/>
              <a:rect l="l" t="t" r="r" b="b"/>
              <a:pathLst>
                <a:path w="18233" h="14671" extrusionOk="0">
                  <a:moveTo>
                    <a:pt x="1" y="325"/>
                  </a:moveTo>
                  <a:lnTo>
                    <a:pt x="260" y="1"/>
                  </a:lnTo>
                  <a:lnTo>
                    <a:pt x="18232" y="14346"/>
                  </a:lnTo>
                  <a:lnTo>
                    <a:pt x="18005" y="146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1" name="Google Shape;1811;p47"/>
            <p:cNvSpPr/>
            <p:nvPr/>
          </p:nvSpPr>
          <p:spPr>
            <a:xfrm>
              <a:off x="1526843" y="3377602"/>
              <a:ext cx="296601" cy="267465"/>
            </a:xfrm>
            <a:custGeom>
              <a:avLst/>
              <a:gdLst/>
              <a:ahLst/>
              <a:cxnLst/>
              <a:rect l="l" t="t" r="r" b="b"/>
              <a:pathLst>
                <a:path w="16807" h="15156" extrusionOk="0">
                  <a:moveTo>
                    <a:pt x="0" y="14832"/>
                  </a:moveTo>
                  <a:lnTo>
                    <a:pt x="16548" y="0"/>
                  </a:lnTo>
                  <a:lnTo>
                    <a:pt x="16807" y="292"/>
                  </a:lnTo>
                  <a:lnTo>
                    <a:pt x="292" y="151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2" name="Google Shape;1812;p47"/>
            <p:cNvSpPr/>
            <p:nvPr/>
          </p:nvSpPr>
          <p:spPr>
            <a:xfrm>
              <a:off x="1528555" y="3374743"/>
              <a:ext cx="225182" cy="202893"/>
            </a:xfrm>
            <a:custGeom>
              <a:avLst/>
              <a:gdLst/>
              <a:ahLst/>
              <a:cxnLst/>
              <a:rect l="l" t="t" r="r" b="b"/>
              <a:pathLst>
                <a:path w="12760" h="11497" extrusionOk="0">
                  <a:moveTo>
                    <a:pt x="0" y="11173"/>
                  </a:moveTo>
                  <a:lnTo>
                    <a:pt x="12500" y="1"/>
                  </a:lnTo>
                  <a:lnTo>
                    <a:pt x="12759" y="292"/>
                  </a:lnTo>
                  <a:lnTo>
                    <a:pt x="292" y="1149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3" name="Google Shape;1813;p47"/>
            <p:cNvSpPr/>
            <p:nvPr/>
          </p:nvSpPr>
          <p:spPr>
            <a:xfrm>
              <a:off x="1566267" y="3410179"/>
              <a:ext cx="296037" cy="267465"/>
            </a:xfrm>
            <a:custGeom>
              <a:avLst/>
              <a:gdLst/>
              <a:ahLst/>
              <a:cxnLst/>
              <a:rect l="l" t="t" r="r" b="b"/>
              <a:pathLst>
                <a:path w="16775" h="15156" extrusionOk="0">
                  <a:moveTo>
                    <a:pt x="1" y="14832"/>
                  </a:moveTo>
                  <a:lnTo>
                    <a:pt x="16516" y="0"/>
                  </a:lnTo>
                  <a:lnTo>
                    <a:pt x="16775" y="324"/>
                  </a:lnTo>
                  <a:lnTo>
                    <a:pt x="260" y="151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4" name="Google Shape;1814;p47"/>
            <p:cNvSpPr/>
            <p:nvPr/>
          </p:nvSpPr>
          <p:spPr>
            <a:xfrm>
              <a:off x="1677129" y="3543894"/>
              <a:ext cx="273183" cy="246324"/>
            </a:xfrm>
            <a:custGeom>
              <a:avLst/>
              <a:gdLst/>
              <a:ahLst/>
              <a:cxnLst/>
              <a:rect l="l" t="t" r="r" b="b"/>
              <a:pathLst>
                <a:path w="15480" h="13958" extrusionOk="0">
                  <a:moveTo>
                    <a:pt x="1" y="13666"/>
                  </a:moveTo>
                  <a:lnTo>
                    <a:pt x="15221" y="1"/>
                  </a:lnTo>
                  <a:lnTo>
                    <a:pt x="15480" y="292"/>
                  </a:lnTo>
                  <a:lnTo>
                    <a:pt x="260" y="139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5" name="Google Shape;1815;p47"/>
            <p:cNvSpPr/>
            <p:nvPr/>
          </p:nvSpPr>
          <p:spPr>
            <a:xfrm>
              <a:off x="1746289" y="3612473"/>
              <a:ext cx="205170" cy="189181"/>
            </a:xfrm>
            <a:custGeom>
              <a:avLst/>
              <a:gdLst/>
              <a:ahLst/>
              <a:cxnLst/>
              <a:rect l="l" t="t" r="r" b="b"/>
              <a:pathLst>
                <a:path w="11626" h="10720" extrusionOk="0">
                  <a:moveTo>
                    <a:pt x="0" y="10428"/>
                  </a:moveTo>
                  <a:lnTo>
                    <a:pt x="11367" y="1"/>
                  </a:lnTo>
                  <a:lnTo>
                    <a:pt x="11626" y="292"/>
                  </a:lnTo>
                  <a:lnTo>
                    <a:pt x="259" y="107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6" name="Google Shape;1816;p47"/>
            <p:cNvSpPr/>
            <p:nvPr/>
          </p:nvSpPr>
          <p:spPr>
            <a:xfrm>
              <a:off x="1586844" y="3453610"/>
              <a:ext cx="307472" cy="276607"/>
            </a:xfrm>
            <a:custGeom>
              <a:avLst/>
              <a:gdLst/>
              <a:ahLst/>
              <a:cxnLst/>
              <a:rect l="l" t="t" r="r" b="b"/>
              <a:pathLst>
                <a:path w="17423" h="15674" extrusionOk="0">
                  <a:moveTo>
                    <a:pt x="0" y="15382"/>
                  </a:moveTo>
                  <a:lnTo>
                    <a:pt x="17163" y="0"/>
                  </a:lnTo>
                  <a:lnTo>
                    <a:pt x="17422" y="292"/>
                  </a:lnTo>
                  <a:lnTo>
                    <a:pt x="259" y="156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7" name="Google Shape;1817;p47"/>
            <p:cNvSpPr/>
            <p:nvPr/>
          </p:nvSpPr>
          <p:spPr>
            <a:xfrm>
              <a:off x="1624557" y="3485040"/>
              <a:ext cx="307472" cy="276607"/>
            </a:xfrm>
            <a:custGeom>
              <a:avLst/>
              <a:gdLst/>
              <a:ahLst/>
              <a:cxnLst/>
              <a:rect l="l" t="t" r="r" b="b"/>
              <a:pathLst>
                <a:path w="17423" h="15674" extrusionOk="0">
                  <a:moveTo>
                    <a:pt x="1" y="15382"/>
                  </a:moveTo>
                  <a:lnTo>
                    <a:pt x="17131" y="0"/>
                  </a:lnTo>
                  <a:lnTo>
                    <a:pt x="17423" y="292"/>
                  </a:lnTo>
                  <a:lnTo>
                    <a:pt x="260" y="156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8" name="Google Shape;1818;p47"/>
            <p:cNvSpPr/>
            <p:nvPr/>
          </p:nvSpPr>
          <p:spPr>
            <a:xfrm>
              <a:off x="3532728" y="3382737"/>
              <a:ext cx="310331" cy="250330"/>
            </a:xfrm>
            <a:custGeom>
              <a:avLst/>
              <a:gdLst/>
              <a:ahLst/>
              <a:cxnLst/>
              <a:rect l="l" t="t" r="r" b="b"/>
              <a:pathLst>
                <a:path w="17585" h="14185" extrusionOk="0">
                  <a:moveTo>
                    <a:pt x="0" y="325"/>
                  </a:moveTo>
                  <a:lnTo>
                    <a:pt x="227" y="1"/>
                  </a:lnTo>
                  <a:lnTo>
                    <a:pt x="17584" y="13861"/>
                  </a:lnTo>
                  <a:lnTo>
                    <a:pt x="17358" y="141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9" name="Google Shape;1819;p47"/>
            <p:cNvSpPr/>
            <p:nvPr/>
          </p:nvSpPr>
          <p:spPr>
            <a:xfrm>
              <a:off x="3601871" y="3375890"/>
              <a:ext cx="235471" cy="189746"/>
            </a:xfrm>
            <a:custGeom>
              <a:avLst/>
              <a:gdLst/>
              <a:ahLst/>
              <a:cxnLst/>
              <a:rect l="l" t="t" r="r" b="b"/>
              <a:pathLst>
                <a:path w="13343" h="10752" extrusionOk="0">
                  <a:moveTo>
                    <a:pt x="1" y="324"/>
                  </a:moveTo>
                  <a:lnTo>
                    <a:pt x="260" y="0"/>
                  </a:lnTo>
                  <a:lnTo>
                    <a:pt x="13342" y="10460"/>
                  </a:lnTo>
                  <a:lnTo>
                    <a:pt x="13116" y="107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0" name="Google Shape;1820;p47"/>
            <p:cNvSpPr/>
            <p:nvPr/>
          </p:nvSpPr>
          <p:spPr>
            <a:xfrm>
              <a:off x="3495580" y="3417609"/>
              <a:ext cx="310331" cy="250312"/>
            </a:xfrm>
            <a:custGeom>
              <a:avLst/>
              <a:gdLst/>
              <a:ahLst/>
              <a:cxnLst/>
              <a:rect l="l" t="t" r="r" b="b"/>
              <a:pathLst>
                <a:path w="17585" h="14184" extrusionOk="0">
                  <a:moveTo>
                    <a:pt x="0" y="324"/>
                  </a:moveTo>
                  <a:lnTo>
                    <a:pt x="227" y="0"/>
                  </a:lnTo>
                  <a:lnTo>
                    <a:pt x="17584" y="13860"/>
                  </a:lnTo>
                  <a:lnTo>
                    <a:pt x="17358" y="141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1" name="Google Shape;1821;p47"/>
            <p:cNvSpPr/>
            <p:nvPr/>
          </p:nvSpPr>
          <p:spPr>
            <a:xfrm>
              <a:off x="3415566" y="3555895"/>
              <a:ext cx="286331" cy="230900"/>
            </a:xfrm>
            <a:custGeom>
              <a:avLst/>
              <a:gdLst/>
              <a:ahLst/>
              <a:cxnLst/>
              <a:rect l="l" t="t" r="r" b="b"/>
              <a:pathLst>
                <a:path w="16225" h="13084" extrusionOk="0">
                  <a:moveTo>
                    <a:pt x="1" y="325"/>
                  </a:moveTo>
                  <a:lnTo>
                    <a:pt x="260" y="1"/>
                  </a:lnTo>
                  <a:lnTo>
                    <a:pt x="16225" y="12760"/>
                  </a:lnTo>
                  <a:lnTo>
                    <a:pt x="15998" y="130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2" name="Google Shape;1822;p47"/>
            <p:cNvSpPr/>
            <p:nvPr/>
          </p:nvSpPr>
          <p:spPr>
            <a:xfrm>
              <a:off x="3417860" y="3624473"/>
              <a:ext cx="215458" cy="177746"/>
            </a:xfrm>
            <a:custGeom>
              <a:avLst/>
              <a:gdLst/>
              <a:ahLst/>
              <a:cxnLst/>
              <a:rect l="l" t="t" r="r" b="b"/>
              <a:pathLst>
                <a:path w="12209" h="10072" extrusionOk="0">
                  <a:moveTo>
                    <a:pt x="0" y="292"/>
                  </a:moveTo>
                  <a:lnTo>
                    <a:pt x="259" y="1"/>
                  </a:lnTo>
                  <a:lnTo>
                    <a:pt x="12209" y="9748"/>
                  </a:lnTo>
                  <a:lnTo>
                    <a:pt x="11950" y="100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3" name="Google Shape;1823;p47"/>
            <p:cNvSpPr/>
            <p:nvPr/>
          </p:nvSpPr>
          <p:spPr>
            <a:xfrm>
              <a:off x="3465862" y="3462186"/>
              <a:ext cx="322332" cy="258889"/>
            </a:xfrm>
            <a:custGeom>
              <a:avLst/>
              <a:gdLst/>
              <a:ahLst/>
              <a:cxnLst/>
              <a:rect l="l" t="t" r="r" b="b"/>
              <a:pathLst>
                <a:path w="18265" h="14670" extrusionOk="0">
                  <a:moveTo>
                    <a:pt x="0" y="324"/>
                  </a:moveTo>
                  <a:lnTo>
                    <a:pt x="260" y="0"/>
                  </a:lnTo>
                  <a:lnTo>
                    <a:pt x="18264" y="14378"/>
                  </a:lnTo>
                  <a:lnTo>
                    <a:pt x="18005" y="146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4" name="Google Shape;1824;p47"/>
            <p:cNvSpPr/>
            <p:nvPr/>
          </p:nvSpPr>
          <p:spPr>
            <a:xfrm>
              <a:off x="3414419" y="3495893"/>
              <a:ext cx="321767" cy="257195"/>
            </a:xfrm>
            <a:custGeom>
              <a:avLst/>
              <a:gdLst/>
              <a:ahLst/>
              <a:cxnLst/>
              <a:rect l="l" t="t" r="r" b="b"/>
              <a:pathLst>
                <a:path w="18233" h="14574" extrusionOk="0">
                  <a:moveTo>
                    <a:pt x="1" y="292"/>
                  </a:moveTo>
                  <a:lnTo>
                    <a:pt x="260" y="1"/>
                  </a:lnTo>
                  <a:lnTo>
                    <a:pt x="18233" y="14249"/>
                  </a:lnTo>
                  <a:lnTo>
                    <a:pt x="17974" y="1457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5" name="Google Shape;1825;p47"/>
            <p:cNvSpPr/>
            <p:nvPr/>
          </p:nvSpPr>
          <p:spPr>
            <a:xfrm>
              <a:off x="3408137" y="3362743"/>
              <a:ext cx="294907" cy="268048"/>
            </a:xfrm>
            <a:custGeom>
              <a:avLst/>
              <a:gdLst/>
              <a:ahLst/>
              <a:cxnLst/>
              <a:rect l="l" t="t" r="r" b="b"/>
              <a:pathLst>
                <a:path w="16711" h="15189" extrusionOk="0">
                  <a:moveTo>
                    <a:pt x="1" y="14864"/>
                  </a:moveTo>
                  <a:lnTo>
                    <a:pt x="16451" y="0"/>
                  </a:lnTo>
                  <a:lnTo>
                    <a:pt x="16710" y="292"/>
                  </a:lnTo>
                  <a:lnTo>
                    <a:pt x="292" y="15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6" name="Google Shape;1826;p47"/>
            <p:cNvSpPr/>
            <p:nvPr/>
          </p:nvSpPr>
          <p:spPr>
            <a:xfrm>
              <a:off x="3457285" y="3410179"/>
              <a:ext cx="296619" cy="266901"/>
            </a:xfrm>
            <a:custGeom>
              <a:avLst/>
              <a:gdLst/>
              <a:ahLst/>
              <a:cxnLst/>
              <a:rect l="l" t="t" r="r" b="b"/>
              <a:pathLst>
                <a:path w="16808" h="15124" extrusionOk="0">
                  <a:moveTo>
                    <a:pt x="1" y="14832"/>
                  </a:moveTo>
                  <a:lnTo>
                    <a:pt x="16516" y="0"/>
                  </a:lnTo>
                  <a:lnTo>
                    <a:pt x="16807" y="292"/>
                  </a:lnTo>
                  <a:lnTo>
                    <a:pt x="260" y="151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7" name="Google Shape;1827;p47"/>
            <p:cNvSpPr/>
            <p:nvPr/>
          </p:nvSpPr>
          <p:spPr>
            <a:xfrm>
              <a:off x="3568146" y="3543894"/>
              <a:ext cx="273201" cy="246324"/>
            </a:xfrm>
            <a:custGeom>
              <a:avLst/>
              <a:gdLst/>
              <a:ahLst/>
              <a:cxnLst/>
              <a:rect l="l" t="t" r="r" b="b"/>
              <a:pathLst>
                <a:path w="15481" h="13958" extrusionOk="0">
                  <a:moveTo>
                    <a:pt x="1" y="13666"/>
                  </a:moveTo>
                  <a:lnTo>
                    <a:pt x="15221" y="1"/>
                  </a:lnTo>
                  <a:lnTo>
                    <a:pt x="15480" y="292"/>
                  </a:lnTo>
                  <a:lnTo>
                    <a:pt x="260" y="139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8" name="Google Shape;1828;p47"/>
            <p:cNvSpPr/>
            <p:nvPr/>
          </p:nvSpPr>
          <p:spPr>
            <a:xfrm>
              <a:off x="3637307" y="3612473"/>
              <a:ext cx="205170" cy="189181"/>
            </a:xfrm>
            <a:custGeom>
              <a:avLst/>
              <a:gdLst/>
              <a:ahLst/>
              <a:cxnLst/>
              <a:rect l="l" t="t" r="r" b="b"/>
              <a:pathLst>
                <a:path w="11626" h="10720" extrusionOk="0">
                  <a:moveTo>
                    <a:pt x="0" y="10428"/>
                  </a:moveTo>
                  <a:lnTo>
                    <a:pt x="11367" y="1"/>
                  </a:lnTo>
                  <a:lnTo>
                    <a:pt x="11626" y="292"/>
                  </a:lnTo>
                  <a:lnTo>
                    <a:pt x="259" y="107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9" name="Google Shape;1829;p47"/>
            <p:cNvSpPr/>
            <p:nvPr/>
          </p:nvSpPr>
          <p:spPr>
            <a:xfrm>
              <a:off x="3478427" y="3453027"/>
              <a:ext cx="306908" cy="277189"/>
            </a:xfrm>
            <a:custGeom>
              <a:avLst/>
              <a:gdLst/>
              <a:ahLst/>
              <a:cxnLst/>
              <a:rect l="l" t="t" r="r" b="b"/>
              <a:pathLst>
                <a:path w="17391" h="15707" extrusionOk="0">
                  <a:moveTo>
                    <a:pt x="1" y="15383"/>
                  </a:moveTo>
                  <a:lnTo>
                    <a:pt x="17131" y="1"/>
                  </a:lnTo>
                  <a:lnTo>
                    <a:pt x="17391" y="292"/>
                  </a:lnTo>
                  <a:lnTo>
                    <a:pt x="260" y="1570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0" name="Google Shape;1830;p47"/>
            <p:cNvSpPr/>
            <p:nvPr/>
          </p:nvSpPr>
          <p:spPr>
            <a:xfrm>
              <a:off x="3515575" y="3485040"/>
              <a:ext cx="307472" cy="276607"/>
            </a:xfrm>
            <a:custGeom>
              <a:avLst/>
              <a:gdLst/>
              <a:ahLst/>
              <a:cxnLst/>
              <a:rect l="l" t="t" r="r" b="b"/>
              <a:pathLst>
                <a:path w="17423" h="15674" extrusionOk="0">
                  <a:moveTo>
                    <a:pt x="1" y="15382"/>
                  </a:moveTo>
                  <a:lnTo>
                    <a:pt x="17131" y="0"/>
                  </a:lnTo>
                  <a:lnTo>
                    <a:pt x="17423" y="292"/>
                  </a:lnTo>
                  <a:lnTo>
                    <a:pt x="292" y="156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1" name="Google Shape;1831;p47"/>
            <p:cNvSpPr/>
            <p:nvPr/>
          </p:nvSpPr>
          <p:spPr>
            <a:xfrm>
              <a:off x="1483412" y="3343878"/>
              <a:ext cx="476059" cy="465770"/>
            </a:xfrm>
            <a:custGeom>
              <a:avLst/>
              <a:gdLst/>
              <a:ahLst/>
              <a:cxnLst/>
              <a:rect l="l" t="t" r="r" b="b"/>
              <a:pathLst>
                <a:path w="26976" h="26393" extrusionOk="0">
                  <a:moveTo>
                    <a:pt x="14281" y="26393"/>
                  </a:moveTo>
                  <a:cubicBezTo>
                    <a:pt x="9132" y="26393"/>
                    <a:pt x="4501" y="23317"/>
                    <a:pt x="2526" y="18556"/>
                  </a:cubicBezTo>
                  <a:cubicBezTo>
                    <a:pt x="583" y="13828"/>
                    <a:pt x="1652" y="8356"/>
                    <a:pt x="5311" y="4729"/>
                  </a:cubicBezTo>
                  <a:cubicBezTo>
                    <a:pt x="8938" y="1069"/>
                    <a:pt x="14378" y="1"/>
                    <a:pt x="19138" y="1976"/>
                  </a:cubicBezTo>
                  <a:cubicBezTo>
                    <a:pt x="23899" y="3919"/>
                    <a:pt x="26975" y="8550"/>
                    <a:pt x="26975" y="13699"/>
                  </a:cubicBezTo>
                  <a:cubicBezTo>
                    <a:pt x="26975" y="20726"/>
                    <a:pt x="21276" y="26393"/>
                    <a:pt x="14281" y="26393"/>
                  </a:cubicBezTo>
                  <a:close/>
                  <a:moveTo>
                    <a:pt x="14281" y="3012"/>
                  </a:moveTo>
                  <a:cubicBezTo>
                    <a:pt x="4760" y="3012"/>
                    <a:pt x="0" y="14541"/>
                    <a:pt x="6736" y="21244"/>
                  </a:cubicBezTo>
                  <a:cubicBezTo>
                    <a:pt x="9780" y="24320"/>
                    <a:pt x="14378" y="25227"/>
                    <a:pt x="18361" y="23576"/>
                  </a:cubicBezTo>
                  <a:cubicBezTo>
                    <a:pt x="22344" y="21924"/>
                    <a:pt x="24967" y="18006"/>
                    <a:pt x="24967" y="13699"/>
                  </a:cubicBezTo>
                  <a:cubicBezTo>
                    <a:pt x="24935" y="7805"/>
                    <a:pt x="20175" y="3045"/>
                    <a:pt x="14281" y="3012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2" name="Google Shape;1832;p47"/>
            <p:cNvSpPr/>
            <p:nvPr/>
          </p:nvSpPr>
          <p:spPr>
            <a:xfrm>
              <a:off x="3377289" y="3343878"/>
              <a:ext cx="476059" cy="465770"/>
            </a:xfrm>
            <a:custGeom>
              <a:avLst/>
              <a:gdLst/>
              <a:ahLst/>
              <a:cxnLst/>
              <a:rect l="l" t="t" r="r" b="b"/>
              <a:pathLst>
                <a:path w="26976" h="26393" extrusionOk="0">
                  <a:moveTo>
                    <a:pt x="14281" y="26393"/>
                  </a:moveTo>
                  <a:cubicBezTo>
                    <a:pt x="9132" y="26393"/>
                    <a:pt x="4501" y="23317"/>
                    <a:pt x="2526" y="18556"/>
                  </a:cubicBezTo>
                  <a:cubicBezTo>
                    <a:pt x="583" y="13828"/>
                    <a:pt x="1652" y="8356"/>
                    <a:pt x="5311" y="4729"/>
                  </a:cubicBezTo>
                  <a:cubicBezTo>
                    <a:pt x="8938" y="1069"/>
                    <a:pt x="14378" y="1"/>
                    <a:pt x="19138" y="1976"/>
                  </a:cubicBezTo>
                  <a:cubicBezTo>
                    <a:pt x="23899" y="3919"/>
                    <a:pt x="26975" y="8550"/>
                    <a:pt x="26975" y="13699"/>
                  </a:cubicBezTo>
                  <a:cubicBezTo>
                    <a:pt x="26975" y="20726"/>
                    <a:pt x="21276" y="26393"/>
                    <a:pt x="14281" y="26393"/>
                  </a:cubicBezTo>
                  <a:close/>
                  <a:moveTo>
                    <a:pt x="14281" y="3012"/>
                  </a:moveTo>
                  <a:cubicBezTo>
                    <a:pt x="4760" y="3012"/>
                    <a:pt x="0" y="14541"/>
                    <a:pt x="6736" y="21244"/>
                  </a:cubicBezTo>
                  <a:cubicBezTo>
                    <a:pt x="9780" y="24320"/>
                    <a:pt x="14378" y="25227"/>
                    <a:pt x="18361" y="23576"/>
                  </a:cubicBezTo>
                  <a:cubicBezTo>
                    <a:pt x="22344" y="21924"/>
                    <a:pt x="24967" y="18006"/>
                    <a:pt x="24967" y="13699"/>
                  </a:cubicBezTo>
                  <a:cubicBezTo>
                    <a:pt x="24935" y="7805"/>
                    <a:pt x="20175" y="3045"/>
                    <a:pt x="14281" y="3012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3" name="Google Shape;1833;p47"/>
            <p:cNvSpPr/>
            <p:nvPr/>
          </p:nvSpPr>
          <p:spPr>
            <a:xfrm>
              <a:off x="1747455" y="2368450"/>
              <a:ext cx="912025" cy="797700"/>
            </a:xfrm>
            <a:custGeom>
              <a:avLst/>
              <a:gdLst/>
              <a:ahLst/>
              <a:cxnLst/>
              <a:rect l="l" t="t" r="r" b="b"/>
              <a:pathLst>
                <a:path w="36481" h="31908" extrusionOk="0">
                  <a:moveTo>
                    <a:pt x="36481" y="285"/>
                  </a:moveTo>
                  <a:lnTo>
                    <a:pt x="381" y="31908"/>
                  </a:lnTo>
                  <a:lnTo>
                    <a:pt x="0" y="25146"/>
                  </a:lnTo>
                  <a:lnTo>
                    <a:pt x="0" y="18097"/>
                  </a:lnTo>
                  <a:lnTo>
                    <a:pt x="762" y="9525"/>
                  </a:lnTo>
                  <a:lnTo>
                    <a:pt x="2191" y="762"/>
                  </a:lnTo>
                  <a:lnTo>
                    <a:pt x="15716" y="190"/>
                  </a:lnTo>
                  <a:lnTo>
                    <a:pt x="318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1834" name="Google Shape;1834;p47"/>
            <p:cNvSpPr/>
            <p:nvPr/>
          </p:nvSpPr>
          <p:spPr>
            <a:xfrm>
              <a:off x="2704813" y="2352072"/>
              <a:ext cx="866775" cy="678650"/>
            </a:xfrm>
            <a:custGeom>
              <a:avLst/>
              <a:gdLst/>
              <a:ahLst/>
              <a:cxnLst/>
              <a:rect l="l" t="t" r="r" b="b"/>
              <a:pathLst>
                <a:path w="34671" h="27146" extrusionOk="0">
                  <a:moveTo>
                    <a:pt x="34671" y="762"/>
                  </a:moveTo>
                  <a:lnTo>
                    <a:pt x="5619" y="27146"/>
                  </a:lnTo>
                  <a:lnTo>
                    <a:pt x="2571" y="26956"/>
                  </a:lnTo>
                  <a:lnTo>
                    <a:pt x="285" y="27051"/>
                  </a:lnTo>
                  <a:lnTo>
                    <a:pt x="0" y="0"/>
                  </a:lnTo>
                  <a:lnTo>
                    <a:pt x="15811" y="95"/>
                  </a:lnTo>
                  <a:lnTo>
                    <a:pt x="31432" y="6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</p:grpSp>
      <p:sp>
        <p:nvSpPr>
          <p:cNvPr id="743" name="Snip Diagonal Corner Rectangle 742"/>
          <p:cNvSpPr/>
          <p:nvPr/>
        </p:nvSpPr>
        <p:spPr>
          <a:xfrm>
            <a:off x="353295" y="61116"/>
            <a:ext cx="11572742" cy="2001792"/>
          </a:xfrm>
          <a:prstGeom prst="snip2DiagRect">
            <a:avLst/>
          </a:prstGeom>
          <a:noFill/>
          <a:ln w="38100" cap="flat" cmpd="sng" algn="ctr">
            <a:noFill/>
            <a:prstDash val="solid"/>
            <a:miter lim="800000"/>
          </a:ln>
          <a:effectLst/>
        </p:spPr>
        <p:txBody>
          <a:bodyPr lIns="121725" tIns="60862" rIns="121725" bIns="60862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5300" b="1" dirty="0">
              <a:solidFill>
                <a:prstClr val="black"/>
              </a:solidFill>
              <a:latin typeface="Arial" pitchFamily="34" charset="0"/>
              <a:sym typeface="Arial"/>
            </a:endParaRPr>
          </a:p>
        </p:txBody>
      </p:sp>
      <p:sp>
        <p:nvSpPr>
          <p:cNvPr id="744" name="Rectangle 743"/>
          <p:cNvSpPr/>
          <p:nvPr/>
        </p:nvSpPr>
        <p:spPr>
          <a:xfrm>
            <a:off x="1873725" y="316342"/>
            <a:ext cx="10021993" cy="3645103"/>
          </a:xfrm>
          <a:prstGeom prst="rect">
            <a:avLst/>
          </a:prstGeom>
          <a:solidFill>
            <a:srgbClr val="FFFFFF"/>
          </a:solidFill>
          <a:ln w="28575" cap="flat" cmpd="sng" algn="ctr">
            <a:noFill/>
            <a:prstDash val="solid"/>
            <a:miter lim="800000"/>
          </a:ln>
          <a:effectLst/>
        </p:spPr>
        <p:txBody>
          <a:bodyPr lIns="121725" tIns="60862" rIns="121725" bIns="60862" rtlCol="0"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US" sz="4800" kern="0">
                <a:solidFill>
                  <a:srgbClr val="000000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  <a:sym typeface="Arial"/>
              </a:rPr>
              <a:t>	Lan gửi thư cho Hà kể về quê Lan. Ở đó, có nhà sàn nằm ven đồi. Mùa này, chim ca rộn rã, sim nở rộ tím cả núi đồi. Lan mời Hà lên thăm quê Lan.</a:t>
            </a:r>
          </a:p>
        </p:txBody>
      </p:sp>
      <p:grpSp>
        <p:nvGrpSpPr>
          <p:cNvPr id="320" name="Group 319"/>
          <p:cNvGrpSpPr/>
          <p:nvPr/>
        </p:nvGrpSpPr>
        <p:grpSpPr>
          <a:xfrm>
            <a:off x="831631" y="2885127"/>
            <a:ext cx="931123" cy="933432"/>
            <a:chOff x="7272763" y="2737505"/>
            <a:chExt cx="700074" cy="700074"/>
          </a:xfrm>
        </p:grpSpPr>
        <p:grpSp>
          <p:nvGrpSpPr>
            <p:cNvPr id="321" name="Google Shape;2566;p62"/>
            <p:cNvGrpSpPr/>
            <p:nvPr/>
          </p:nvGrpSpPr>
          <p:grpSpPr>
            <a:xfrm>
              <a:off x="7272763" y="2737505"/>
              <a:ext cx="700074" cy="700074"/>
              <a:chOff x="1803781" y="1600197"/>
              <a:chExt cx="828588" cy="828588"/>
            </a:xfrm>
          </p:grpSpPr>
          <p:sp>
            <p:nvSpPr>
              <p:cNvPr id="323" name="Google Shape;2567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24" name="Google Shape;2568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22" name="Rectangle 321"/>
            <p:cNvSpPr/>
            <p:nvPr/>
          </p:nvSpPr>
          <p:spPr>
            <a:xfrm>
              <a:off x="7430279" y="2814965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5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26" name="Group 325"/>
          <p:cNvGrpSpPr/>
          <p:nvPr/>
        </p:nvGrpSpPr>
        <p:grpSpPr>
          <a:xfrm>
            <a:off x="279442" y="4316269"/>
            <a:ext cx="824555" cy="2284420"/>
            <a:chOff x="1723542" y="1000116"/>
            <a:chExt cx="619950" cy="1830639"/>
          </a:xfrm>
        </p:grpSpPr>
        <p:sp>
          <p:nvSpPr>
            <p:cNvPr id="328" name="Google Shape;3773;p78"/>
            <p:cNvSpPr/>
            <p:nvPr/>
          </p:nvSpPr>
          <p:spPr>
            <a:xfrm>
              <a:off x="2108504" y="1829989"/>
              <a:ext cx="162426" cy="965709"/>
            </a:xfrm>
            <a:custGeom>
              <a:avLst/>
              <a:gdLst/>
              <a:ahLst/>
              <a:cxnLst/>
              <a:rect l="l" t="t" r="r" b="b"/>
              <a:pathLst>
                <a:path w="13200" h="78481" extrusionOk="0">
                  <a:moveTo>
                    <a:pt x="2841" y="1"/>
                  </a:moveTo>
                  <a:cubicBezTo>
                    <a:pt x="1421" y="1"/>
                    <a:pt x="1" y="916"/>
                    <a:pt x="1" y="2746"/>
                  </a:cubicBezTo>
                  <a:lnTo>
                    <a:pt x="1" y="75649"/>
                  </a:lnTo>
                  <a:cubicBezTo>
                    <a:pt x="19" y="77218"/>
                    <a:pt x="1281" y="78480"/>
                    <a:pt x="2850" y="78480"/>
                  </a:cubicBezTo>
                  <a:lnTo>
                    <a:pt x="9539" y="78480"/>
                  </a:lnTo>
                  <a:cubicBezTo>
                    <a:pt x="13200" y="78480"/>
                    <a:pt x="13200" y="72818"/>
                    <a:pt x="9539" y="72818"/>
                  </a:cubicBezTo>
                  <a:lnTo>
                    <a:pt x="5681" y="72818"/>
                  </a:lnTo>
                  <a:lnTo>
                    <a:pt x="5681" y="2746"/>
                  </a:lnTo>
                  <a:cubicBezTo>
                    <a:pt x="5681" y="916"/>
                    <a:pt x="4261" y="1"/>
                    <a:pt x="2841" y="1"/>
                  </a:cubicBezTo>
                  <a:close/>
                </a:path>
              </a:pathLst>
            </a:custGeom>
            <a:solidFill>
              <a:srgbClr val="FFE1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9" name="Google Shape;3774;p78"/>
            <p:cNvSpPr/>
            <p:nvPr/>
          </p:nvSpPr>
          <p:spPr>
            <a:xfrm>
              <a:off x="1885291" y="1829989"/>
              <a:ext cx="162205" cy="965709"/>
            </a:xfrm>
            <a:custGeom>
              <a:avLst/>
              <a:gdLst/>
              <a:ahLst/>
              <a:cxnLst/>
              <a:rect l="l" t="t" r="r" b="b"/>
              <a:pathLst>
                <a:path w="13182" h="78481" extrusionOk="0">
                  <a:moveTo>
                    <a:pt x="10342" y="1"/>
                  </a:moveTo>
                  <a:cubicBezTo>
                    <a:pt x="8922" y="1"/>
                    <a:pt x="7502" y="916"/>
                    <a:pt x="7502" y="2746"/>
                  </a:cubicBezTo>
                  <a:lnTo>
                    <a:pt x="7502" y="72818"/>
                  </a:lnTo>
                  <a:lnTo>
                    <a:pt x="3661" y="72818"/>
                  </a:lnTo>
                  <a:cubicBezTo>
                    <a:pt x="0" y="72818"/>
                    <a:pt x="0" y="78480"/>
                    <a:pt x="3661" y="78480"/>
                  </a:cubicBezTo>
                  <a:lnTo>
                    <a:pt x="10333" y="78480"/>
                  </a:lnTo>
                  <a:cubicBezTo>
                    <a:pt x="11901" y="78480"/>
                    <a:pt x="13164" y="77218"/>
                    <a:pt x="13182" y="75649"/>
                  </a:cubicBezTo>
                  <a:lnTo>
                    <a:pt x="13182" y="2746"/>
                  </a:lnTo>
                  <a:cubicBezTo>
                    <a:pt x="13182" y="916"/>
                    <a:pt x="11762" y="1"/>
                    <a:pt x="10342" y="1"/>
                  </a:cubicBezTo>
                  <a:close/>
                </a:path>
              </a:pathLst>
            </a:custGeom>
            <a:solidFill>
              <a:srgbClr val="FFE1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0" name="Google Shape;3775;p78"/>
            <p:cNvSpPr/>
            <p:nvPr/>
          </p:nvSpPr>
          <p:spPr>
            <a:xfrm>
              <a:off x="2108504" y="1828168"/>
              <a:ext cx="162426" cy="967751"/>
            </a:xfrm>
            <a:custGeom>
              <a:avLst/>
              <a:gdLst/>
              <a:ahLst/>
              <a:cxnLst/>
              <a:rect l="l" t="t" r="r" b="b"/>
              <a:pathLst>
                <a:path w="13200" h="78647" extrusionOk="0">
                  <a:moveTo>
                    <a:pt x="1547" y="0"/>
                  </a:moveTo>
                  <a:cubicBezTo>
                    <a:pt x="789" y="0"/>
                    <a:pt x="1" y="992"/>
                    <a:pt x="1" y="2894"/>
                  </a:cubicBezTo>
                  <a:lnTo>
                    <a:pt x="1" y="75797"/>
                  </a:lnTo>
                  <a:cubicBezTo>
                    <a:pt x="19" y="77366"/>
                    <a:pt x="1281" y="78628"/>
                    <a:pt x="2850" y="78647"/>
                  </a:cubicBezTo>
                  <a:lnTo>
                    <a:pt x="9539" y="78647"/>
                  </a:lnTo>
                  <a:cubicBezTo>
                    <a:pt x="13200" y="78647"/>
                    <a:pt x="13200" y="72966"/>
                    <a:pt x="9539" y="72966"/>
                  </a:cubicBezTo>
                  <a:cubicBezTo>
                    <a:pt x="8241" y="72966"/>
                    <a:pt x="3355" y="72480"/>
                    <a:pt x="2074" y="72480"/>
                  </a:cubicBezTo>
                  <a:cubicBezTo>
                    <a:pt x="2074" y="49110"/>
                    <a:pt x="2922" y="25957"/>
                    <a:pt x="2922" y="2606"/>
                  </a:cubicBezTo>
                  <a:cubicBezTo>
                    <a:pt x="2922" y="847"/>
                    <a:pt x="2248" y="0"/>
                    <a:pt x="1547" y="0"/>
                  </a:cubicBezTo>
                  <a:close/>
                </a:path>
              </a:pathLst>
            </a:custGeom>
            <a:solidFill>
              <a:srgbClr val="F2BF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1" name="Google Shape;3776;p78"/>
            <p:cNvSpPr/>
            <p:nvPr/>
          </p:nvSpPr>
          <p:spPr>
            <a:xfrm>
              <a:off x="1885291" y="1830322"/>
              <a:ext cx="129141" cy="965376"/>
            </a:xfrm>
            <a:custGeom>
              <a:avLst/>
              <a:gdLst/>
              <a:ahLst/>
              <a:cxnLst/>
              <a:rect l="l" t="t" r="r" b="b"/>
              <a:pathLst>
                <a:path w="10495" h="78454" extrusionOk="0">
                  <a:moveTo>
                    <a:pt x="8982" y="1"/>
                  </a:moveTo>
                  <a:cubicBezTo>
                    <a:pt x="8239" y="1"/>
                    <a:pt x="7502" y="902"/>
                    <a:pt x="7502" y="2719"/>
                  </a:cubicBezTo>
                  <a:lnTo>
                    <a:pt x="7502" y="72791"/>
                  </a:lnTo>
                  <a:lnTo>
                    <a:pt x="3661" y="72791"/>
                  </a:lnTo>
                  <a:cubicBezTo>
                    <a:pt x="0" y="72791"/>
                    <a:pt x="0" y="78453"/>
                    <a:pt x="3661" y="78453"/>
                  </a:cubicBezTo>
                  <a:lnTo>
                    <a:pt x="10333" y="78453"/>
                  </a:lnTo>
                  <a:lnTo>
                    <a:pt x="10333" y="74649"/>
                  </a:lnTo>
                  <a:cubicBezTo>
                    <a:pt x="10333" y="74649"/>
                    <a:pt x="10495" y="27062"/>
                    <a:pt x="10495" y="2773"/>
                  </a:cubicBezTo>
                  <a:cubicBezTo>
                    <a:pt x="10495" y="929"/>
                    <a:pt x="9736" y="1"/>
                    <a:pt x="8982" y="1"/>
                  </a:cubicBezTo>
                  <a:close/>
                </a:path>
              </a:pathLst>
            </a:custGeom>
            <a:solidFill>
              <a:srgbClr val="F2BF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2" name="Google Shape;3777;p78"/>
            <p:cNvSpPr/>
            <p:nvPr/>
          </p:nvSpPr>
          <p:spPr>
            <a:xfrm>
              <a:off x="1816285" y="2771494"/>
              <a:ext cx="524328" cy="59261"/>
            </a:xfrm>
            <a:custGeom>
              <a:avLst/>
              <a:gdLst/>
              <a:ahLst/>
              <a:cxnLst/>
              <a:rect l="l" t="t" r="r" b="b"/>
              <a:pathLst>
                <a:path w="42611" h="4816" extrusionOk="0">
                  <a:moveTo>
                    <a:pt x="21296" y="1"/>
                  </a:moveTo>
                  <a:cubicBezTo>
                    <a:pt x="9539" y="1"/>
                    <a:pt x="0" y="1083"/>
                    <a:pt x="0" y="2399"/>
                  </a:cubicBezTo>
                  <a:cubicBezTo>
                    <a:pt x="0" y="3734"/>
                    <a:pt x="9539" y="4816"/>
                    <a:pt x="21296" y="4816"/>
                  </a:cubicBezTo>
                  <a:cubicBezTo>
                    <a:pt x="33071" y="4816"/>
                    <a:pt x="42610" y="3734"/>
                    <a:pt x="42610" y="2399"/>
                  </a:cubicBezTo>
                  <a:cubicBezTo>
                    <a:pt x="42610" y="1083"/>
                    <a:pt x="33071" y="1"/>
                    <a:pt x="21296" y="1"/>
                  </a:cubicBezTo>
                  <a:close/>
                </a:path>
              </a:pathLst>
            </a:custGeom>
            <a:solidFill>
              <a:srgbClr val="3B3B3B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3" name="Google Shape;3778;p78"/>
            <p:cNvSpPr/>
            <p:nvPr/>
          </p:nvSpPr>
          <p:spPr>
            <a:xfrm>
              <a:off x="2108504" y="2470403"/>
              <a:ext cx="179518" cy="325516"/>
            </a:xfrm>
            <a:custGeom>
              <a:avLst/>
              <a:gdLst/>
              <a:ahLst/>
              <a:cxnLst/>
              <a:rect l="l" t="t" r="r" b="b"/>
              <a:pathLst>
                <a:path w="14589" h="26454" extrusionOk="0">
                  <a:moveTo>
                    <a:pt x="1" y="1"/>
                  </a:moveTo>
                  <a:lnTo>
                    <a:pt x="1" y="23604"/>
                  </a:lnTo>
                  <a:cubicBezTo>
                    <a:pt x="19" y="25173"/>
                    <a:pt x="1281" y="26435"/>
                    <a:pt x="2850" y="26454"/>
                  </a:cubicBezTo>
                  <a:lnTo>
                    <a:pt x="9539" y="26454"/>
                  </a:lnTo>
                  <a:cubicBezTo>
                    <a:pt x="13200" y="26454"/>
                    <a:pt x="14588" y="21188"/>
                    <a:pt x="10748" y="20900"/>
                  </a:cubicBezTo>
                  <a:lnTo>
                    <a:pt x="5681" y="20178"/>
                  </a:lnTo>
                  <a:lnTo>
                    <a:pt x="5681" y="668"/>
                  </a:lnTo>
                  <a:cubicBezTo>
                    <a:pt x="5338" y="704"/>
                    <a:pt x="4977" y="722"/>
                    <a:pt x="4617" y="722"/>
                  </a:cubicBezTo>
                  <a:cubicBezTo>
                    <a:pt x="3048" y="722"/>
                    <a:pt x="1497" y="487"/>
                    <a:pt x="1" y="1"/>
                  </a:cubicBez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4" name="Google Shape;3779;p78"/>
            <p:cNvSpPr/>
            <p:nvPr/>
          </p:nvSpPr>
          <p:spPr>
            <a:xfrm>
              <a:off x="1867978" y="2470403"/>
              <a:ext cx="179518" cy="325516"/>
            </a:xfrm>
            <a:custGeom>
              <a:avLst/>
              <a:gdLst/>
              <a:ahLst/>
              <a:cxnLst/>
              <a:rect l="l" t="t" r="r" b="b"/>
              <a:pathLst>
                <a:path w="14589" h="26454" extrusionOk="0">
                  <a:moveTo>
                    <a:pt x="14589" y="1"/>
                  </a:moveTo>
                  <a:cubicBezTo>
                    <a:pt x="13092" y="487"/>
                    <a:pt x="11541" y="722"/>
                    <a:pt x="9973" y="722"/>
                  </a:cubicBezTo>
                  <a:cubicBezTo>
                    <a:pt x="9612" y="722"/>
                    <a:pt x="9269" y="704"/>
                    <a:pt x="8909" y="668"/>
                  </a:cubicBezTo>
                  <a:lnTo>
                    <a:pt x="8909" y="20178"/>
                  </a:lnTo>
                  <a:lnTo>
                    <a:pt x="3842" y="20900"/>
                  </a:lnTo>
                  <a:cubicBezTo>
                    <a:pt x="1" y="21188"/>
                    <a:pt x="1407" y="26454"/>
                    <a:pt x="5068" y="26454"/>
                  </a:cubicBezTo>
                  <a:lnTo>
                    <a:pt x="11740" y="26454"/>
                  </a:lnTo>
                  <a:cubicBezTo>
                    <a:pt x="13308" y="26435"/>
                    <a:pt x="14571" y="25173"/>
                    <a:pt x="14589" y="23604"/>
                  </a:cubicBezTo>
                  <a:lnTo>
                    <a:pt x="14589" y="1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5" name="Google Shape;3780;p78"/>
            <p:cNvSpPr/>
            <p:nvPr/>
          </p:nvSpPr>
          <p:spPr>
            <a:xfrm>
              <a:off x="2108504" y="2470403"/>
              <a:ext cx="179518" cy="325295"/>
            </a:xfrm>
            <a:custGeom>
              <a:avLst/>
              <a:gdLst/>
              <a:ahLst/>
              <a:cxnLst/>
              <a:rect l="l" t="t" r="r" b="b"/>
              <a:pathLst>
                <a:path w="14589" h="26436" extrusionOk="0">
                  <a:moveTo>
                    <a:pt x="4218" y="717"/>
                  </a:moveTo>
                  <a:cubicBezTo>
                    <a:pt x="4351" y="720"/>
                    <a:pt x="4484" y="722"/>
                    <a:pt x="4617" y="722"/>
                  </a:cubicBezTo>
                  <a:cubicBezTo>
                    <a:pt x="4727" y="722"/>
                    <a:pt x="4532" y="720"/>
                    <a:pt x="4218" y="717"/>
                  </a:cubicBezTo>
                  <a:close/>
                  <a:moveTo>
                    <a:pt x="1" y="1"/>
                  </a:moveTo>
                  <a:lnTo>
                    <a:pt x="1" y="23604"/>
                  </a:lnTo>
                  <a:cubicBezTo>
                    <a:pt x="19" y="25173"/>
                    <a:pt x="1281" y="26435"/>
                    <a:pt x="2850" y="26435"/>
                  </a:cubicBezTo>
                  <a:lnTo>
                    <a:pt x="9539" y="26435"/>
                  </a:lnTo>
                  <a:cubicBezTo>
                    <a:pt x="13200" y="26435"/>
                    <a:pt x="14588" y="21188"/>
                    <a:pt x="10766" y="20900"/>
                  </a:cubicBezTo>
                  <a:lnTo>
                    <a:pt x="2074" y="20287"/>
                  </a:lnTo>
                  <a:lnTo>
                    <a:pt x="2435" y="680"/>
                  </a:lnTo>
                  <a:lnTo>
                    <a:pt x="2435" y="680"/>
                  </a:lnTo>
                  <a:cubicBezTo>
                    <a:pt x="2623" y="698"/>
                    <a:pt x="3630" y="710"/>
                    <a:pt x="4218" y="717"/>
                  </a:cubicBezTo>
                  <a:lnTo>
                    <a:pt x="4218" y="717"/>
                  </a:lnTo>
                  <a:cubicBezTo>
                    <a:pt x="2785" y="680"/>
                    <a:pt x="1370" y="446"/>
                    <a:pt x="1" y="1"/>
                  </a:cubicBez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6" name="Google Shape;3781;p78"/>
            <p:cNvSpPr/>
            <p:nvPr/>
          </p:nvSpPr>
          <p:spPr>
            <a:xfrm>
              <a:off x="1867978" y="2478611"/>
              <a:ext cx="144461" cy="317309"/>
            </a:xfrm>
            <a:custGeom>
              <a:avLst/>
              <a:gdLst/>
              <a:ahLst/>
              <a:cxnLst/>
              <a:rect l="l" t="t" r="r" b="b"/>
              <a:pathLst>
                <a:path w="11740" h="25787" extrusionOk="0">
                  <a:moveTo>
                    <a:pt x="8909" y="1"/>
                  </a:moveTo>
                  <a:lnTo>
                    <a:pt x="8909" y="19511"/>
                  </a:lnTo>
                  <a:lnTo>
                    <a:pt x="3842" y="20233"/>
                  </a:lnTo>
                  <a:cubicBezTo>
                    <a:pt x="1" y="20521"/>
                    <a:pt x="1407" y="25787"/>
                    <a:pt x="5068" y="25787"/>
                  </a:cubicBezTo>
                  <a:lnTo>
                    <a:pt x="11740" y="25787"/>
                  </a:lnTo>
                  <a:lnTo>
                    <a:pt x="11577" y="55"/>
                  </a:lnTo>
                  <a:lnTo>
                    <a:pt x="9973" y="55"/>
                  </a:lnTo>
                  <a:cubicBezTo>
                    <a:pt x="9612" y="55"/>
                    <a:pt x="9269" y="37"/>
                    <a:pt x="8909" y="1"/>
                  </a:cubicBez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7" name="Google Shape;3782;p78"/>
            <p:cNvSpPr/>
            <p:nvPr/>
          </p:nvSpPr>
          <p:spPr>
            <a:xfrm>
              <a:off x="1812286" y="1923458"/>
              <a:ext cx="528549" cy="365926"/>
            </a:xfrm>
            <a:custGeom>
              <a:avLst/>
              <a:gdLst/>
              <a:ahLst/>
              <a:cxnLst/>
              <a:rect l="l" t="t" r="r" b="b"/>
              <a:pathLst>
                <a:path w="42954" h="29738" extrusionOk="0">
                  <a:moveTo>
                    <a:pt x="10550" y="1"/>
                  </a:moveTo>
                  <a:lnTo>
                    <a:pt x="1" y="21873"/>
                  </a:lnTo>
                  <a:cubicBezTo>
                    <a:pt x="1939" y="24127"/>
                    <a:pt x="4091" y="24315"/>
                    <a:pt x="4754" y="24315"/>
                  </a:cubicBezTo>
                  <a:cubicBezTo>
                    <a:pt x="4886" y="24315"/>
                    <a:pt x="4960" y="24308"/>
                    <a:pt x="4960" y="24308"/>
                  </a:cubicBezTo>
                  <a:lnTo>
                    <a:pt x="4960" y="24308"/>
                  </a:lnTo>
                  <a:lnTo>
                    <a:pt x="4220" y="25552"/>
                  </a:lnTo>
                  <a:cubicBezTo>
                    <a:pt x="6755" y="27803"/>
                    <a:pt x="8701" y="28246"/>
                    <a:pt x="9840" y="28246"/>
                  </a:cubicBezTo>
                  <a:cubicBezTo>
                    <a:pt x="10582" y="28246"/>
                    <a:pt x="10982" y="28058"/>
                    <a:pt x="10982" y="28058"/>
                  </a:cubicBezTo>
                  <a:lnTo>
                    <a:pt x="10982" y="28058"/>
                  </a:lnTo>
                  <a:lnTo>
                    <a:pt x="10802" y="29231"/>
                  </a:lnTo>
                  <a:cubicBezTo>
                    <a:pt x="13627" y="29584"/>
                    <a:pt x="16238" y="29738"/>
                    <a:pt x="18643" y="29738"/>
                  </a:cubicBezTo>
                  <a:cubicBezTo>
                    <a:pt x="34642" y="29738"/>
                    <a:pt x="41511" y="22937"/>
                    <a:pt x="41511" y="22937"/>
                  </a:cubicBezTo>
                  <a:lnTo>
                    <a:pt x="40374" y="21873"/>
                  </a:lnTo>
                  <a:lnTo>
                    <a:pt x="42953" y="19205"/>
                  </a:lnTo>
                  <a:lnTo>
                    <a:pt x="33847" y="1876"/>
                  </a:lnTo>
                  <a:lnTo>
                    <a:pt x="10550" y="1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8" name="Google Shape;3783;p78"/>
            <p:cNvSpPr/>
            <p:nvPr/>
          </p:nvSpPr>
          <p:spPr>
            <a:xfrm>
              <a:off x="1859549" y="2719801"/>
              <a:ext cx="187947" cy="75676"/>
            </a:xfrm>
            <a:custGeom>
              <a:avLst/>
              <a:gdLst/>
              <a:ahLst/>
              <a:cxnLst/>
              <a:rect l="l" t="t" r="r" b="b"/>
              <a:pathLst>
                <a:path w="15274" h="6150" extrusionOk="0">
                  <a:moveTo>
                    <a:pt x="8927" y="1"/>
                  </a:moveTo>
                  <a:lnTo>
                    <a:pt x="6871" y="325"/>
                  </a:lnTo>
                  <a:lnTo>
                    <a:pt x="7105" y="2417"/>
                  </a:lnTo>
                  <a:lnTo>
                    <a:pt x="4725" y="2381"/>
                  </a:lnTo>
                  <a:lnTo>
                    <a:pt x="4545" y="560"/>
                  </a:lnTo>
                  <a:cubicBezTo>
                    <a:pt x="2165" y="938"/>
                    <a:pt x="1" y="2218"/>
                    <a:pt x="271" y="6149"/>
                  </a:cubicBezTo>
                  <a:lnTo>
                    <a:pt x="15274" y="6149"/>
                  </a:lnTo>
                  <a:lnTo>
                    <a:pt x="15274" y="2363"/>
                  </a:lnTo>
                  <a:lnTo>
                    <a:pt x="9125" y="2363"/>
                  </a:lnTo>
                  <a:lnTo>
                    <a:pt x="892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9" name="Google Shape;3784;p78"/>
            <p:cNvSpPr/>
            <p:nvPr/>
          </p:nvSpPr>
          <p:spPr>
            <a:xfrm>
              <a:off x="1812064" y="1923458"/>
              <a:ext cx="321973" cy="367317"/>
            </a:xfrm>
            <a:custGeom>
              <a:avLst/>
              <a:gdLst/>
              <a:ahLst/>
              <a:cxnLst/>
              <a:rect l="l" t="t" r="r" b="b"/>
              <a:pathLst>
                <a:path w="26166" h="29851" extrusionOk="0">
                  <a:moveTo>
                    <a:pt x="10568" y="1"/>
                  </a:moveTo>
                  <a:lnTo>
                    <a:pt x="1" y="21873"/>
                  </a:lnTo>
                  <a:cubicBezTo>
                    <a:pt x="1954" y="24127"/>
                    <a:pt x="4096" y="24315"/>
                    <a:pt x="4755" y="24315"/>
                  </a:cubicBezTo>
                  <a:cubicBezTo>
                    <a:pt x="4887" y="24315"/>
                    <a:pt x="4960" y="24308"/>
                    <a:pt x="4960" y="24308"/>
                  </a:cubicBezTo>
                  <a:lnTo>
                    <a:pt x="4960" y="24308"/>
                  </a:lnTo>
                  <a:lnTo>
                    <a:pt x="4238" y="25552"/>
                  </a:lnTo>
                  <a:cubicBezTo>
                    <a:pt x="6773" y="27803"/>
                    <a:pt x="8719" y="28246"/>
                    <a:pt x="9858" y="28246"/>
                  </a:cubicBezTo>
                  <a:cubicBezTo>
                    <a:pt x="10600" y="28246"/>
                    <a:pt x="11000" y="28058"/>
                    <a:pt x="11000" y="28058"/>
                  </a:cubicBezTo>
                  <a:lnTo>
                    <a:pt x="11000" y="28058"/>
                  </a:lnTo>
                  <a:lnTo>
                    <a:pt x="10820" y="29231"/>
                  </a:lnTo>
                  <a:cubicBezTo>
                    <a:pt x="13835" y="29611"/>
                    <a:pt x="15102" y="29851"/>
                    <a:pt x="17149" y="29851"/>
                  </a:cubicBezTo>
                  <a:cubicBezTo>
                    <a:pt x="17526" y="29851"/>
                    <a:pt x="17930" y="29842"/>
                    <a:pt x="18375" y="29826"/>
                  </a:cubicBezTo>
                  <a:lnTo>
                    <a:pt x="24092" y="3228"/>
                  </a:lnTo>
                  <a:lnTo>
                    <a:pt x="26165" y="451"/>
                  </a:lnTo>
                  <a:lnTo>
                    <a:pt x="10568" y="1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0" name="Google Shape;3785;p78"/>
            <p:cNvSpPr/>
            <p:nvPr/>
          </p:nvSpPr>
          <p:spPr>
            <a:xfrm>
              <a:off x="1903490" y="1902823"/>
              <a:ext cx="343482" cy="99301"/>
            </a:xfrm>
            <a:custGeom>
              <a:avLst/>
              <a:gdLst/>
              <a:ahLst/>
              <a:cxnLst/>
              <a:rect l="l" t="t" r="r" b="b"/>
              <a:pathLst>
                <a:path w="27914" h="8070" extrusionOk="0">
                  <a:moveTo>
                    <a:pt x="25425" y="1"/>
                  </a:moveTo>
                  <a:lnTo>
                    <a:pt x="1497" y="1912"/>
                  </a:lnTo>
                  <a:lnTo>
                    <a:pt x="0" y="4473"/>
                  </a:lnTo>
                  <a:cubicBezTo>
                    <a:pt x="0" y="4473"/>
                    <a:pt x="5684" y="8070"/>
                    <a:pt x="13390" y="8070"/>
                  </a:cubicBezTo>
                  <a:cubicBezTo>
                    <a:pt x="17798" y="8070"/>
                    <a:pt x="22868" y="6893"/>
                    <a:pt x="27914" y="3192"/>
                  </a:cubicBezTo>
                  <a:lnTo>
                    <a:pt x="25425" y="1"/>
                  </a:ln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1" name="Google Shape;3786;p78"/>
            <p:cNvSpPr/>
            <p:nvPr/>
          </p:nvSpPr>
          <p:spPr>
            <a:xfrm>
              <a:off x="1756876" y="1000116"/>
              <a:ext cx="548446" cy="537495"/>
            </a:xfrm>
            <a:custGeom>
              <a:avLst/>
              <a:gdLst/>
              <a:ahLst/>
              <a:cxnLst/>
              <a:rect l="l" t="t" r="r" b="b"/>
              <a:pathLst>
                <a:path w="44571" h="43681" extrusionOk="0">
                  <a:moveTo>
                    <a:pt x="23493" y="1"/>
                  </a:moveTo>
                  <a:cubicBezTo>
                    <a:pt x="16327" y="1"/>
                    <a:pt x="9216" y="4820"/>
                    <a:pt x="7389" y="9979"/>
                  </a:cubicBezTo>
                  <a:cubicBezTo>
                    <a:pt x="5297" y="15876"/>
                    <a:pt x="7281" y="21736"/>
                    <a:pt x="7281" y="21736"/>
                  </a:cubicBezTo>
                  <a:cubicBezTo>
                    <a:pt x="7281" y="21736"/>
                    <a:pt x="7984" y="26514"/>
                    <a:pt x="3674" y="30031"/>
                  </a:cubicBezTo>
                  <a:cubicBezTo>
                    <a:pt x="1" y="33028"/>
                    <a:pt x="2734" y="35672"/>
                    <a:pt x="4995" y="35672"/>
                  </a:cubicBezTo>
                  <a:cubicBezTo>
                    <a:pt x="5386" y="35672"/>
                    <a:pt x="5763" y="35593"/>
                    <a:pt x="6091" y="35422"/>
                  </a:cubicBezTo>
                  <a:cubicBezTo>
                    <a:pt x="6091" y="35422"/>
                    <a:pt x="6091" y="38837"/>
                    <a:pt x="8307" y="38837"/>
                  </a:cubicBezTo>
                  <a:cubicBezTo>
                    <a:pt x="8936" y="38837"/>
                    <a:pt x="9743" y="38562"/>
                    <a:pt x="10779" y="37857"/>
                  </a:cubicBezTo>
                  <a:cubicBezTo>
                    <a:pt x="10779" y="37857"/>
                    <a:pt x="11021" y="41251"/>
                    <a:pt x="14240" y="41251"/>
                  </a:cubicBezTo>
                  <a:cubicBezTo>
                    <a:pt x="14946" y="41251"/>
                    <a:pt x="15797" y="41087"/>
                    <a:pt x="16820" y="40688"/>
                  </a:cubicBezTo>
                  <a:cubicBezTo>
                    <a:pt x="17492" y="40424"/>
                    <a:pt x="18278" y="40312"/>
                    <a:pt x="19128" y="40312"/>
                  </a:cubicBezTo>
                  <a:cubicBezTo>
                    <a:pt x="23797" y="40312"/>
                    <a:pt x="30380" y="43681"/>
                    <a:pt x="30380" y="43681"/>
                  </a:cubicBezTo>
                  <a:cubicBezTo>
                    <a:pt x="30380" y="43681"/>
                    <a:pt x="35555" y="42437"/>
                    <a:pt x="34185" y="39768"/>
                  </a:cubicBezTo>
                  <a:lnTo>
                    <a:pt x="34185" y="39768"/>
                  </a:lnTo>
                  <a:cubicBezTo>
                    <a:pt x="34185" y="39768"/>
                    <a:pt x="35040" y="40127"/>
                    <a:pt x="35903" y="40127"/>
                  </a:cubicBezTo>
                  <a:cubicBezTo>
                    <a:pt x="37021" y="40127"/>
                    <a:pt x="38150" y="39524"/>
                    <a:pt x="37448" y="36757"/>
                  </a:cubicBezTo>
                  <a:lnTo>
                    <a:pt x="37448" y="36757"/>
                  </a:lnTo>
                  <a:cubicBezTo>
                    <a:pt x="37448" y="36757"/>
                    <a:pt x="38944" y="37936"/>
                    <a:pt x="40398" y="37936"/>
                  </a:cubicBezTo>
                  <a:cubicBezTo>
                    <a:pt x="41167" y="37936"/>
                    <a:pt x="41925" y="37606"/>
                    <a:pt x="42443" y="36594"/>
                  </a:cubicBezTo>
                  <a:cubicBezTo>
                    <a:pt x="44571" y="32483"/>
                    <a:pt x="38332" y="32411"/>
                    <a:pt x="38206" y="25577"/>
                  </a:cubicBezTo>
                  <a:cubicBezTo>
                    <a:pt x="38043" y="16399"/>
                    <a:pt x="41776" y="12630"/>
                    <a:pt x="33806" y="4353"/>
                  </a:cubicBezTo>
                  <a:cubicBezTo>
                    <a:pt x="30816" y="1254"/>
                    <a:pt x="27148" y="1"/>
                    <a:pt x="23493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2" name="Google Shape;3787;p78"/>
            <p:cNvSpPr/>
            <p:nvPr/>
          </p:nvSpPr>
          <p:spPr>
            <a:xfrm>
              <a:off x="1756876" y="1000263"/>
              <a:ext cx="411110" cy="537347"/>
            </a:xfrm>
            <a:custGeom>
              <a:avLst/>
              <a:gdLst/>
              <a:ahLst/>
              <a:cxnLst/>
              <a:rect l="l" t="t" r="r" b="b"/>
              <a:pathLst>
                <a:path w="33410" h="43669" extrusionOk="0">
                  <a:moveTo>
                    <a:pt x="23466" y="1"/>
                  </a:moveTo>
                  <a:cubicBezTo>
                    <a:pt x="16304" y="1"/>
                    <a:pt x="9190" y="4806"/>
                    <a:pt x="7371" y="9967"/>
                  </a:cubicBezTo>
                  <a:cubicBezTo>
                    <a:pt x="5297" y="15864"/>
                    <a:pt x="7281" y="21724"/>
                    <a:pt x="7281" y="21724"/>
                  </a:cubicBezTo>
                  <a:cubicBezTo>
                    <a:pt x="7281" y="21724"/>
                    <a:pt x="7984" y="26502"/>
                    <a:pt x="3674" y="30019"/>
                  </a:cubicBezTo>
                  <a:cubicBezTo>
                    <a:pt x="1" y="33016"/>
                    <a:pt x="2734" y="35660"/>
                    <a:pt x="4995" y="35660"/>
                  </a:cubicBezTo>
                  <a:cubicBezTo>
                    <a:pt x="5386" y="35660"/>
                    <a:pt x="5763" y="35581"/>
                    <a:pt x="6091" y="35410"/>
                  </a:cubicBezTo>
                  <a:cubicBezTo>
                    <a:pt x="6091" y="35410"/>
                    <a:pt x="6091" y="38825"/>
                    <a:pt x="8307" y="38825"/>
                  </a:cubicBezTo>
                  <a:cubicBezTo>
                    <a:pt x="8936" y="38825"/>
                    <a:pt x="9743" y="38550"/>
                    <a:pt x="10779" y="37845"/>
                  </a:cubicBezTo>
                  <a:cubicBezTo>
                    <a:pt x="10779" y="37845"/>
                    <a:pt x="11021" y="41239"/>
                    <a:pt x="14240" y="41239"/>
                  </a:cubicBezTo>
                  <a:cubicBezTo>
                    <a:pt x="14946" y="41239"/>
                    <a:pt x="15797" y="41075"/>
                    <a:pt x="16820" y="40676"/>
                  </a:cubicBezTo>
                  <a:cubicBezTo>
                    <a:pt x="17492" y="40412"/>
                    <a:pt x="18278" y="40300"/>
                    <a:pt x="19128" y="40300"/>
                  </a:cubicBezTo>
                  <a:cubicBezTo>
                    <a:pt x="23797" y="40300"/>
                    <a:pt x="30380" y="43669"/>
                    <a:pt x="30380" y="43669"/>
                  </a:cubicBezTo>
                  <a:cubicBezTo>
                    <a:pt x="30380" y="43669"/>
                    <a:pt x="32219" y="43218"/>
                    <a:pt x="33409" y="42317"/>
                  </a:cubicBezTo>
                  <a:cubicBezTo>
                    <a:pt x="30416" y="39269"/>
                    <a:pt x="28577" y="35068"/>
                    <a:pt x="28649" y="30758"/>
                  </a:cubicBezTo>
                  <a:cubicBezTo>
                    <a:pt x="20985" y="29694"/>
                    <a:pt x="15179" y="22211"/>
                    <a:pt x="15503" y="14565"/>
                  </a:cubicBezTo>
                  <a:cubicBezTo>
                    <a:pt x="15792" y="7605"/>
                    <a:pt x="20498" y="2267"/>
                    <a:pt x="26665" y="338"/>
                  </a:cubicBezTo>
                  <a:cubicBezTo>
                    <a:pt x="25609" y="108"/>
                    <a:pt x="24537" y="1"/>
                    <a:pt x="23466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3" name="Google Shape;3788;p78"/>
            <p:cNvSpPr/>
            <p:nvPr/>
          </p:nvSpPr>
          <p:spPr>
            <a:xfrm>
              <a:off x="1756876" y="1222529"/>
              <a:ext cx="515838" cy="315082"/>
            </a:xfrm>
            <a:custGeom>
              <a:avLst/>
              <a:gdLst/>
              <a:ahLst/>
              <a:cxnLst/>
              <a:rect l="l" t="t" r="r" b="b"/>
              <a:pathLst>
                <a:path w="41921" h="25606" extrusionOk="0">
                  <a:moveTo>
                    <a:pt x="23221" y="1"/>
                  </a:moveTo>
                  <a:cubicBezTo>
                    <a:pt x="21760" y="794"/>
                    <a:pt x="20210" y="1425"/>
                    <a:pt x="18605" y="1876"/>
                  </a:cubicBezTo>
                  <a:cubicBezTo>
                    <a:pt x="15922" y="2651"/>
                    <a:pt x="13053" y="2746"/>
                    <a:pt x="10237" y="2746"/>
                  </a:cubicBezTo>
                  <a:cubicBezTo>
                    <a:pt x="9779" y="2746"/>
                    <a:pt x="9322" y="2744"/>
                    <a:pt x="8868" y="2741"/>
                  </a:cubicBezTo>
                  <a:cubicBezTo>
                    <a:pt x="8236" y="2723"/>
                    <a:pt x="7605" y="2669"/>
                    <a:pt x="6992" y="2579"/>
                  </a:cubicBezTo>
                  <a:lnTo>
                    <a:pt x="6992" y="2579"/>
                  </a:lnTo>
                  <a:cubicBezTo>
                    <a:pt x="7155" y="3264"/>
                    <a:pt x="7281" y="3661"/>
                    <a:pt x="7281" y="3661"/>
                  </a:cubicBezTo>
                  <a:cubicBezTo>
                    <a:pt x="7281" y="3661"/>
                    <a:pt x="7984" y="8439"/>
                    <a:pt x="3674" y="11956"/>
                  </a:cubicBezTo>
                  <a:cubicBezTo>
                    <a:pt x="1" y="14953"/>
                    <a:pt x="2734" y="17597"/>
                    <a:pt x="4995" y="17597"/>
                  </a:cubicBezTo>
                  <a:cubicBezTo>
                    <a:pt x="5386" y="17597"/>
                    <a:pt x="5763" y="17518"/>
                    <a:pt x="6091" y="17347"/>
                  </a:cubicBezTo>
                  <a:cubicBezTo>
                    <a:pt x="6091" y="17347"/>
                    <a:pt x="6091" y="20754"/>
                    <a:pt x="8311" y="20754"/>
                  </a:cubicBezTo>
                  <a:cubicBezTo>
                    <a:pt x="8939" y="20754"/>
                    <a:pt x="9745" y="20482"/>
                    <a:pt x="10779" y="19782"/>
                  </a:cubicBezTo>
                  <a:cubicBezTo>
                    <a:pt x="10779" y="19782"/>
                    <a:pt x="11009" y="23176"/>
                    <a:pt x="14233" y="23176"/>
                  </a:cubicBezTo>
                  <a:cubicBezTo>
                    <a:pt x="14941" y="23176"/>
                    <a:pt x="15794" y="23012"/>
                    <a:pt x="16820" y="22613"/>
                  </a:cubicBezTo>
                  <a:cubicBezTo>
                    <a:pt x="17492" y="22349"/>
                    <a:pt x="18278" y="22237"/>
                    <a:pt x="19128" y="22237"/>
                  </a:cubicBezTo>
                  <a:cubicBezTo>
                    <a:pt x="23797" y="22237"/>
                    <a:pt x="30380" y="25606"/>
                    <a:pt x="30380" y="25606"/>
                  </a:cubicBezTo>
                  <a:cubicBezTo>
                    <a:pt x="30380" y="25606"/>
                    <a:pt x="35555" y="24362"/>
                    <a:pt x="34166" y="21693"/>
                  </a:cubicBezTo>
                  <a:lnTo>
                    <a:pt x="34166" y="21693"/>
                  </a:lnTo>
                  <a:cubicBezTo>
                    <a:pt x="34167" y="21693"/>
                    <a:pt x="35026" y="22052"/>
                    <a:pt x="35892" y="22052"/>
                  </a:cubicBezTo>
                  <a:cubicBezTo>
                    <a:pt x="37015" y="22052"/>
                    <a:pt x="38150" y="21449"/>
                    <a:pt x="37448" y="18682"/>
                  </a:cubicBezTo>
                  <a:lnTo>
                    <a:pt x="37448" y="18682"/>
                  </a:lnTo>
                  <a:cubicBezTo>
                    <a:pt x="37448" y="18682"/>
                    <a:pt x="38938" y="19857"/>
                    <a:pt x="40389" y="19857"/>
                  </a:cubicBezTo>
                  <a:cubicBezTo>
                    <a:pt x="40932" y="19857"/>
                    <a:pt x="41469" y="19692"/>
                    <a:pt x="41920" y="19241"/>
                  </a:cubicBezTo>
                  <a:cubicBezTo>
                    <a:pt x="36366" y="16608"/>
                    <a:pt x="32544" y="10495"/>
                    <a:pt x="32796" y="4256"/>
                  </a:cubicBezTo>
                  <a:cubicBezTo>
                    <a:pt x="32832" y="3499"/>
                    <a:pt x="32922" y="2759"/>
                    <a:pt x="33048" y="2038"/>
                  </a:cubicBezTo>
                  <a:lnTo>
                    <a:pt x="33048" y="2038"/>
                  </a:lnTo>
                  <a:cubicBezTo>
                    <a:pt x="32273" y="2146"/>
                    <a:pt x="31480" y="2200"/>
                    <a:pt x="30686" y="2200"/>
                  </a:cubicBezTo>
                  <a:cubicBezTo>
                    <a:pt x="28036" y="2182"/>
                    <a:pt x="25457" y="1425"/>
                    <a:pt x="23221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4" name="Google Shape;3789;p78"/>
            <p:cNvSpPr/>
            <p:nvPr/>
          </p:nvSpPr>
          <p:spPr>
            <a:xfrm>
              <a:off x="1958506" y="1420676"/>
              <a:ext cx="158882" cy="146676"/>
            </a:xfrm>
            <a:custGeom>
              <a:avLst/>
              <a:gdLst/>
              <a:ahLst/>
              <a:cxnLst/>
              <a:rect l="l" t="t" r="r" b="b"/>
              <a:pathLst>
                <a:path w="12912" h="11920" extrusionOk="0">
                  <a:moveTo>
                    <a:pt x="4960" y="0"/>
                  </a:moveTo>
                  <a:lnTo>
                    <a:pt x="4960" y="5031"/>
                  </a:lnTo>
                  <a:lnTo>
                    <a:pt x="1" y="7177"/>
                  </a:lnTo>
                  <a:cubicBezTo>
                    <a:pt x="1" y="10982"/>
                    <a:pt x="2147" y="11919"/>
                    <a:pt x="6601" y="11919"/>
                  </a:cubicBezTo>
                  <a:cubicBezTo>
                    <a:pt x="11073" y="11919"/>
                    <a:pt x="12912" y="10891"/>
                    <a:pt x="12912" y="7087"/>
                  </a:cubicBezTo>
                  <a:lnTo>
                    <a:pt x="8260" y="5031"/>
                  </a:lnTo>
                  <a:lnTo>
                    <a:pt x="8260" y="0"/>
                  </a:lnTo>
                  <a:close/>
                </a:path>
              </a:pathLst>
            </a:custGeom>
            <a:solidFill>
              <a:srgbClr val="EFC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5" name="Google Shape;3790;p78"/>
            <p:cNvSpPr/>
            <p:nvPr/>
          </p:nvSpPr>
          <p:spPr>
            <a:xfrm>
              <a:off x="1813627" y="1078474"/>
              <a:ext cx="438673" cy="369765"/>
            </a:xfrm>
            <a:custGeom>
              <a:avLst/>
              <a:gdLst/>
              <a:ahLst/>
              <a:cxnLst/>
              <a:rect l="l" t="t" r="r" b="b"/>
              <a:pathLst>
                <a:path w="35650" h="30050" extrusionOk="0">
                  <a:moveTo>
                    <a:pt x="17932" y="1"/>
                  </a:moveTo>
                  <a:cubicBezTo>
                    <a:pt x="10633" y="1"/>
                    <a:pt x="4289" y="5277"/>
                    <a:pt x="3047" y="12591"/>
                  </a:cubicBezTo>
                  <a:lnTo>
                    <a:pt x="3011" y="12591"/>
                  </a:lnTo>
                  <a:cubicBezTo>
                    <a:pt x="2877" y="12569"/>
                    <a:pt x="2743" y="12558"/>
                    <a:pt x="2610" y="12558"/>
                  </a:cubicBezTo>
                  <a:cubicBezTo>
                    <a:pt x="1345" y="12558"/>
                    <a:pt x="241" y="13539"/>
                    <a:pt x="126" y="14845"/>
                  </a:cubicBezTo>
                  <a:cubicBezTo>
                    <a:pt x="0" y="16288"/>
                    <a:pt x="1118" y="17532"/>
                    <a:pt x="2579" y="17550"/>
                  </a:cubicBezTo>
                  <a:cubicBezTo>
                    <a:pt x="2660" y="17559"/>
                    <a:pt x="2741" y="17563"/>
                    <a:pt x="2824" y="17563"/>
                  </a:cubicBezTo>
                  <a:cubicBezTo>
                    <a:pt x="2908" y="17563"/>
                    <a:pt x="2993" y="17559"/>
                    <a:pt x="3084" y="17550"/>
                  </a:cubicBezTo>
                  <a:cubicBezTo>
                    <a:pt x="4256" y="24294"/>
                    <a:pt x="9827" y="29379"/>
                    <a:pt x="16626" y="29992"/>
                  </a:cubicBezTo>
                  <a:cubicBezTo>
                    <a:pt x="17069" y="30031"/>
                    <a:pt x="17510" y="30050"/>
                    <a:pt x="17948" y="30050"/>
                  </a:cubicBezTo>
                  <a:cubicBezTo>
                    <a:pt x="24252" y="30050"/>
                    <a:pt x="29959" y="26113"/>
                    <a:pt x="32151" y="20110"/>
                  </a:cubicBezTo>
                  <a:cubicBezTo>
                    <a:pt x="32313" y="20146"/>
                    <a:pt x="32476" y="20183"/>
                    <a:pt x="32638" y="20201"/>
                  </a:cubicBezTo>
                  <a:cubicBezTo>
                    <a:pt x="32774" y="20223"/>
                    <a:pt x="32910" y="20233"/>
                    <a:pt x="33043" y="20233"/>
                  </a:cubicBezTo>
                  <a:cubicBezTo>
                    <a:pt x="34319" y="20233"/>
                    <a:pt x="35409" y="19253"/>
                    <a:pt x="35523" y="17947"/>
                  </a:cubicBezTo>
                  <a:cubicBezTo>
                    <a:pt x="35649" y="16504"/>
                    <a:pt x="34531" y="15260"/>
                    <a:pt x="33089" y="15242"/>
                  </a:cubicBezTo>
                  <a:lnTo>
                    <a:pt x="33089" y="15224"/>
                  </a:lnTo>
                  <a:lnTo>
                    <a:pt x="33035" y="15224"/>
                  </a:lnTo>
                  <a:cubicBezTo>
                    <a:pt x="33107" y="7362"/>
                    <a:pt x="27102" y="762"/>
                    <a:pt x="19258" y="59"/>
                  </a:cubicBezTo>
                  <a:cubicBezTo>
                    <a:pt x="18813" y="20"/>
                    <a:pt x="18371" y="1"/>
                    <a:pt x="17932" y="1"/>
                  </a:cubicBezTo>
                  <a:close/>
                </a:path>
              </a:pathLst>
            </a:custGeom>
            <a:solidFill>
              <a:srgbClr val="FFE1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6" name="Google Shape;3791;p78"/>
            <p:cNvSpPr/>
            <p:nvPr/>
          </p:nvSpPr>
          <p:spPr>
            <a:xfrm>
              <a:off x="1917469" y="1485240"/>
              <a:ext cx="234755" cy="173747"/>
            </a:xfrm>
            <a:custGeom>
              <a:avLst/>
              <a:gdLst/>
              <a:ahLst/>
              <a:cxnLst/>
              <a:rect l="l" t="t" r="r" b="b"/>
              <a:pathLst>
                <a:path w="19078" h="14120" extrusionOk="0">
                  <a:moveTo>
                    <a:pt x="13939" y="0"/>
                  </a:moveTo>
                  <a:lnTo>
                    <a:pt x="10693" y="1605"/>
                  </a:lnTo>
                  <a:lnTo>
                    <a:pt x="4274" y="1209"/>
                  </a:lnTo>
                  <a:lnTo>
                    <a:pt x="0" y="3192"/>
                  </a:lnTo>
                  <a:lnTo>
                    <a:pt x="9791" y="14119"/>
                  </a:lnTo>
                  <a:lnTo>
                    <a:pt x="14408" y="13092"/>
                  </a:lnTo>
                  <a:lnTo>
                    <a:pt x="19078" y="2489"/>
                  </a:lnTo>
                  <a:lnTo>
                    <a:pt x="1393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7" name="Google Shape;3792;p78"/>
            <p:cNvSpPr/>
            <p:nvPr/>
          </p:nvSpPr>
          <p:spPr>
            <a:xfrm>
              <a:off x="1890398" y="1498111"/>
              <a:ext cx="357682" cy="459838"/>
            </a:xfrm>
            <a:custGeom>
              <a:avLst/>
              <a:gdLst/>
              <a:ahLst/>
              <a:cxnLst/>
              <a:rect l="l" t="t" r="r" b="b"/>
              <a:pathLst>
                <a:path w="29068" h="37370" extrusionOk="0">
                  <a:moveTo>
                    <a:pt x="5861" y="0"/>
                  </a:moveTo>
                  <a:lnTo>
                    <a:pt x="0" y="2399"/>
                  </a:lnTo>
                  <a:lnTo>
                    <a:pt x="1893" y="18122"/>
                  </a:lnTo>
                  <a:lnTo>
                    <a:pt x="1893" y="27175"/>
                  </a:lnTo>
                  <a:cubicBezTo>
                    <a:pt x="1893" y="27175"/>
                    <a:pt x="1713" y="30096"/>
                    <a:pt x="1046" y="32404"/>
                  </a:cubicBezTo>
                  <a:cubicBezTo>
                    <a:pt x="397" y="34730"/>
                    <a:pt x="1136" y="35740"/>
                    <a:pt x="5518" y="36786"/>
                  </a:cubicBezTo>
                  <a:cubicBezTo>
                    <a:pt x="6993" y="37132"/>
                    <a:pt x="9390" y="37369"/>
                    <a:pt x="12089" y="37369"/>
                  </a:cubicBezTo>
                  <a:cubicBezTo>
                    <a:pt x="17407" y="37369"/>
                    <a:pt x="23895" y="36447"/>
                    <a:pt x="26814" y="33612"/>
                  </a:cubicBezTo>
                  <a:cubicBezTo>
                    <a:pt x="26814" y="33612"/>
                    <a:pt x="29068" y="31628"/>
                    <a:pt x="28076" y="29555"/>
                  </a:cubicBezTo>
                  <a:cubicBezTo>
                    <a:pt x="27084" y="27499"/>
                    <a:pt x="24686" y="16770"/>
                    <a:pt x="24614" y="15508"/>
                  </a:cubicBezTo>
                  <a:cubicBezTo>
                    <a:pt x="24524" y="14246"/>
                    <a:pt x="24740" y="1443"/>
                    <a:pt x="24740" y="1443"/>
                  </a:cubicBezTo>
                  <a:lnTo>
                    <a:pt x="17563" y="18"/>
                  </a:lnTo>
                  <a:cubicBezTo>
                    <a:pt x="17563" y="18"/>
                    <a:pt x="16590" y="4562"/>
                    <a:pt x="11396" y="4941"/>
                  </a:cubicBezTo>
                  <a:cubicBezTo>
                    <a:pt x="11267" y="4950"/>
                    <a:pt x="11141" y="4954"/>
                    <a:pt x="11018" y="4954"/>
                  </a:cubicBezTo>
                  <a:cubicBezTo>
                    <a:pt x="6797" y="4954"/>
                    <a:pt x="5861" y="0"/>
                    <a:pt x="5861" y="0"/>
                  </a:cubicBez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8" name="Google Shape;3793;p78"/>
            <p:cNvSpPr/>
            <p:nvPr/>
          </p:nvSpPr>
          <p:spPr>
            <a:xfrm>
              <a:off x="1890398" y="1504990"/>
              <a:ext cx="353030" cy="452959"/>
            </a:xfrm>
            <a:custGeom>
              <a:avLst/>
              <a:gdLst/>
              <a:ahLst/>
              <a:cxnLst/>
              <a:rect l="l" t="t" r="r" b="b"/>
              <a:pathLst>
                <a:path w="28690" h="36811" extrusionOk="0">
                  <a:moveTo>
                    <a:pt x="4490" y="0"/>
                  </a:moveTo>
                  <a:lnTo>
                    <a:pt x="0" y="1840"/>
                  </a:lnTo>
                  <a:lnTo>
                    <a:pt x="1893" y="17563"/>
                  </a:lnTo>
                  <a:lnTo>
                    <a:pt x="1893" y="26616"/>
                  </a:lnTo>
                  <a:cubicBezTo>
                    <a:pt x="1893" y="26616"/>
                    <a:pt x="1713" y="29537"/>
                    <a:pt x="1046" y="31845"/>
                  </a:cubicBezTo>
                  <a:cubicBezTo>
                    <a:pt x="397" y="34171"/>
                    <a:pt x="1136" y="35199"/>
                    <a:pt x="5518" y="36227"/>
                  </a:cubicBezTo>
                  <a:cubicBezTo>
                    <a:pt x="6993" y="36573"/>
                    <a:pt x="9390" y="36810"/>
                    <a:pt x="12089" y="36810"/>
                  </a:cubicBezTo>
                  <a:cubicBezTo>
                    <a:pt x="17407" y="36810"/>
                    <a:pt x="23895" y="35888"/>
                    <a:pt x="26814" y="33053"/>
                  </a:cubicBezTo>
                  <a:cubicBezTo>
                    <a:pt x="26814" y="33053"/>
                    <a:pt x="28689" y="31394"/>
                    <a:pt x="28256" y="29519"/>
                  </a:cubicBezTo>
                  <a:lnTo>
                    <a:pt x="28256" y="29519"/>
                  </a:lnTo>
                  <a:cubicBezTo>
                    <a:pt x="27517" y="29807"/>
                    <a:pt x="26778" y="30042"/>
                    <a:pt x="26002" y="30222"/>
                  </a:cubicBezTo>
                  <a:cubicBezTo>
                    <a:pt x="24876" y="30482"/>
                    <a:pt x="23738" y="30607"/>
                    <a:pt x="22607" y="30607"/>
                  </a:cubicBezTo>
                  <a:cubicBezTo>
                    <a:pt x="15505" y="30607"/>
                    <a:pt x="8719" y="25683"/>
                    <a:pt x="7195" y="18465"/>
                  </a:cubicBezTo>
                  <a:cubicBezTo>
                    <a:pt x="6185" y="13632"/>
                    <a:pt x="5374" y="8764"/>
                    <a:pt x="4670" y="3859"/>
                  </a:cubicBezTo>
                  <a:cubicBezTo>
                    <a:pt x="4490" y="2579"/>
                    <a:pt x="4418" y="1299"/>
                    <a:pt x="4490" y="0"/>
                  </a:cubicBez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9" name="Google Shape;3794;p78"/>
            <p:cNvSpPr/>
            <p:nvPr/>
          </p:nvSpPr>
          <p:spPr>
            <a:xfrm>
              <a:off x="1963391" y="1464162"/>
              <a:ext cx="78777" cy="103190"/>
            </a:xfrm>
            <a:custGeom>
              <a:avLst/>
              <a:gdLst/>
              <a:ahLst/>
              <a:cxnLst/>
              <a:rect l="l" t="t" r="r" b="b"/>
              <a:pathLst>
                <a:path w="6402" h="8386" extrusionOk="0">
                  <a:moveTo>
                    <a:pt x="3192" y="0"/>
                  </a:moveTo>
                  <a:lnTo>
                    <a:pt x="1" y="2922"/>
                  </a:lnTo>
                  <a:lnTo>
                    <a:pt x="1497" y="8385"/>
                  </a:lnTo>
                  <a:lnTo>
                    <a:pt x="6402" y="3408"/>
                  </a:lnTo>
                  <a:lnTo>
                    <a:pt x="3481" y="325"/>
                  </a:lnTo>
                  <a:lnTo>
                    <a:pt x="31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0" name="Google Shape;3795;p78"/>
            <p:cNvSpPr/>
            <p:nvPr/>
          </p:nvSpPr>
          <p:spPr>
            <a:xfrm>
              <a:off x="2042155" y="1464162"/>
              <a:ext cx="79010" cy="103190"/>
            </a:xfrm>
            <a:custGeom>
              <a:avLst/>
              <a:gdLst/>
              <a:ahLst/>
              <a:cxnLst/>
              <a:rect l="l" t="t" r="r" b="b"/>
              <a:pathLst>
                <a:path w="6421" h="8386" extrusionOk="0">
                  <a:moveTo>
                    <a:pt x="3211" y="0"/>
                  </a:moveTo>
                  <a:lnTo>
                    <a:pt x="2940" y="325"/>
                  </a:lnTo>
                  <a:lnTo>
                    <a:pt x="1" y="3408"/>
                  </a:lnTo>
                  <a:lnTo>
                    <a:pt x="4906" y="8385"/>
                  </a:lnTo>
                  <a:lnTo>
                    <a:pt x="6420" y="2922"/>
                  </a:lnTo>
                  <a:lnTo>
                    <a:pt x="32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1" name="Google Shape;3796;p78"/>
            <p:cNvSpPr/>
            <p:nvPr/>
          </p:nvSpPr>
          <p:spPr>
            <a:xfrm>
              <a:off x="2159311" y="1502750"/>
              <a:ext cx="184181" cy="312449"/>
            </a:xfrm>
            <a:custGeom>
              <a:avLst/>
              <a:gdLst/>
              <a:ahLst/>
              <a:cxnLst/>
              <a:rect l="l" t="t" r="r" b="b"/>
              <a:pathLst>
                <a:path w="14968" h="25392" extrusionOk="0">
                  <a:moveTo>
                    <a:pt x="2173" y="0"/>
                  </a:moveTo>
                  <a:cubicBezTo>
                    <a:pt x="680" y="0"/>
                    <a:pt x="289" y="1120"/>
                    <a:pt x="289" y="1120"/>
                  </a:cubicBezTo>
                  <a:cubicBezTo>
                    <a:pt x="289" y="1120"/>
                    <a:pt x="1" y="11110"/>
                    <a:pt x="2183" y="17475"/>
                  </a:cubicBezTo>
                  <a:cubicBezTo>
                    <a:pt x="4098" y="23097"/>
                    <a:pt x="6589" y="25391"/>
                    <a:pt x="8930" y="25391"/>
                  </a:cubicBezTo>
                  <a:cubicBezTo>
                    <a:pt x="10006" y="25391"/>
                    <a:pt x="11050" y="24907"/>
                    <a:pt x="11992" y="24039"/>
                  </a:cubicBezTo>
                  <a:cubicBezTo>
                    <a:pt x="14967" y="21262"/>
                    <a:pt x="8350" y="2689"/>
                    <a:pt x="4725" y="777"/>
                  </a:cubicBezTo>
                  <a:cubicBezTo>
                    <a:pt x="3640" y="202"/>
                    <a:pt x="2807" y="0"/>
                    <a:pt x="2173" y="0"/>
                  </a:cubicBez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2" name="Google Shape;3797;p78"/>
            <p:cNvSpPr/>
            <p:nvPr/>
          </p:nvSpPr>
          <p:spPr>
            <a:xfrm>
              <a:off x="2173733" y="1668068"/>
              <a:ext cx="143132" cy="147180"/>
            </a:xfrm>
            <a:custGeom>
              <a:avLst/>
              <a:gdLst/>
              <a:ahLst/>
              <a:cxnLst/>
              <a:rect l="l" t="t" r="r" b="b"/>
              <a:pathLst>
                <a:path w="11632" h="11961" extrusionOk="0">
                  <a:moveTo>
                    <a:pt x="1" y="1"/>
                  </a:moveTo>
                  <a:lnTo>
                    <a:pt x="1" y="1"/>
                  </a:lnTo>
                  <a:cubicBezTo>
                    <a:pt x="235" y="1371"/>
                    <a:pt x="578" y="2724"/>
                    <a:pt x="1011" y="4058"/>
                  </a:cubicBezTo>
                  <a:cubicBezTo>
                    <a:pt x="2924" y="9673"/>
                    <a:pt x="5411" y="11961"/>
                    <a:pt x="7750" y="11961"/>
                  </a:cubicBezTo>
                  <a:cubicBezTo>
                    <a:pt x="8828" y="11961"/>
                    <a:pt x="9876" y="11474"/>
                    <a:pt x="10820" y="10604"/>
                  </a:cubicBezTo>
                  <a:cubicBezTo>
                    <a:pt x="11415" y="10045"/>
                    <a:pt x="11632" y="8818"/>
                    <a:pt x="11541" y="7232"/>
                  </a:cubicBezTo>
                  <a:cubicBezTo>
                    <a:pt x="6709" y="6889"/>
                    <a:pt x="2525" y="3968"/>
                    <a:pt x="1" y="1"/>
                  </a:cubicBez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1" name="Google Shape;3800;p78"/>
            <p:cNvSpPr/>
            <p:nvPr/>
          </p:nvSpPr>
          <p:spPr>
            <a:xfrm>
              <a:off x="1723542" y="1529071"/>
              <a:ext cx="183947" cy="312362"/>
            </a:xfrm>
            <a:custGeom>
              <a:avLst/>
              <a:gdLst/>
              <a:ahLst/>
              <a:cxnLst/>
              <a:rect l="l" t="t" r="r" b="b"/>
              <a:pathLst>
                <a:path w="14949" h="25385" extrusionOk="0">
                  <a:moveTo>
                    <a:pt x="12770" y="1"/>
                  </a:moveTo>
                  <a:cubicBezTo>
                    <a:pt x="12140" y="1"/>
                    <a:pt x="11315" y="200"/>
                    <a:pt x="10242" y="766"/>
                  </a:cubicBezTo>
                  <a:cubicBezTo>
                    <a:pt x="6618" y="2696"/>
                    <a:pt x="0" y="21268"/>
                    <a:pt x="2975" y="24027"/>
                  </a:cubicBezTo>
                  <a:cubicBezTo>
                    <a:pt x="3914" y="24898"/>
                    <a:pt x="4959" y="25384"/>
                    <a:pt x="6038" y="25384"/>
                  </a:cubicBezTo>
                  <a:cubicBezTo>
                    <a:pt x="8376" y="25384"/>
                    <a:pt x="10872" y="23097"/>
                    <a:pt x="12785" y="17482"/>
                  </a:cubicBezTo>
                  <a:cubicBezTo>
                    <a:pt x="14949" y="11098"/>
                    <a:pt x="14660" y="1127"/>
                    <a:pt x="14660" y="1127"/>
                  </a:cubicBezTo>
                  <a:cubicBezTo>
                    <a:pt x="14660" y="1127"/>
                    <a:pt x="14267" y="1"/>
                    <a:pt x="12770" y="1"/>
                  </a:cubicBez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2" name="Google Shape;3801;p78"/>
            <p:cNvSpPr/>
            <p:nvPr/>
          </p:nvSpPr>
          <p:spPr>
            <a:xfrm>
              <a:off x="1843799" y="1506983"/>
              <a:ext cx="110954" cy="344220"/>
            </a:xfrm>
            <a:custGeom>
              <a:avLst/>
              <a:gdLst/>
              <a:ahLst/>
              <a:cxnLst/>
              <a:rect l="l" t="t" r="r" b="b"/>
              <a:pathLst>
                <a:path w="9017" h="27974" extrusionOk="0">
                  <a:moveTo>
                    <a:pt x="6420" y="1"/>
                  </a:moveTo>
                  <a:cubicBezTo>
                    <a:pt x="6420" y="1"/>
                    <a:pt x="289" y="1732"/>
                    <a:pt x="325" y="1984"/>
                  </a:cubicBezTo>
                  <a:cubicBezTo>
                    <a:pt x="4599" y="25732"/>
                    <a:pt x="0" y="27788"/>
                    <a:pt x="3174" y="27950"/>
                  </a:cubicBezTo>
                  <a:cubicBezTo>
                    <a:pt x="3495" y="27967"/>
                    <a:pt x="3786" y="27974"/>
                    <a:pt x="4049" y="27974"/>
                  </a:cubicBezTo>
                  <a:cubicBezTo>
                    <a:pt x="6389" y="27974"/>
                    <a:pt x="6564" y="27391"/>
                    <a:pt x="6564" y="27391"/>
                  </a:cubicBezTo>
                  <a:cubicBezTo>
                    <a:pt x="9016" y="20828"/>
                    <a:pt x="6420" y="1"/>
                    <a:pt x="6420" y="1"/>
                  </a:cubicBez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3" name="Google Shape;3802;p78"/>
            <p:cNvSpPr/>
            <p:nvPr/>
          </p:nvSpPr>
          <p:spPr>
            <a:xfrm>
              <a:off x="1823385" y="1601227"/>
              <a:ext cx="97197" cy="97480"/>
            </a:xfrm>
            <a:custGeom>
              <a:avLst/>
              <a:gdLst/>
              <a:ahLst/>
              <a:cxnLst/>
              <a:rect l="l" t="t" r="r" b="b"/>
              <a:pathLst>
                <a:path w="7899" h="7922" extrusionOk="0">
                  <a:moveTo>
                    <a:pt x="3832" y="1"/>
                  </a:moveTo>
                  <a:cubicBezTo>
                    <a:pt x="3025" y="1"/>
                    <a:pt x="2218" y="213"/>
                    <a:pt x="1497" y="636"/>
                  </a:cubicBezTo>
                  <a:cubicBezTo>
                    <a:pt x="0" y="1177"/>
                    <a:pt x="253" y="4802"/>
                    <a:pt x="740" y="6370"/>
                  </a:cubicBezTo>
                  <a:cubicBezTo>
                    <a:pt x="1051" y="7338"/>
                    <a:pt x="1974" y="7922"/>
                    <a:pt x="3224" y="7922"/>
                  </a:cubicBezTo>
                  <a:cubicBezTo>
                    <a:pt x="3999" y="7922"/>
                    <a:pt x="4901" y="7697"/>
                    <a:pt x="5861" y="7200"/>
                  </a:cubicBezTo>
                  <a:cubicBezTo>
                    <a:pt x="7069" y="6569"/>
                    <a:pt x="6546" y="6244"/>
                    <a:pt x="5699" y="6082"/>
                  </a:cubicBezTo>
                  <a:cubicBezTo>
                    <a:pt x="6203" y="5992"/>
                    <a:pt x="6672" y="5721"/>
                    <a:pt x="7033" y="5343"/>
                  </a:cubicBezTo>
                  <a:cubicBezTo>
                    <a:pt x="7628" y="4657"/>
                    <a:pt x="6817" y="4279"/>
                    <a:pt x="5825" y="4098"/>
                  </a:cubicBezTo>
                  <a:cubicBezTo>
                    <a:pt x="6113" y="4026"/>
                    <a:pt x="6402" y="3954"/>
                    <a:pt x="6672" y="3864"/>
                  </a:cubicBezTo>
                  <a:cubicBezTo>
                    <a:pt x="7898" y="1971"/>
                    <a:pt x="4905" y="1844"/>
                    <a:pt x="4220" y="1844"/>
                  </a:cubicBezTo>
                  <a:lnTo>
                    <a:pt x="5861" y="1844"/>
                  </a:lnTo>
                  <a:cubicBezTo>
                    <a:pt x="7502" y="1646"/>
                    <a:pt x="6167" y="636"/>
                    <a:pt x="6167" y="636"/>
                  </a:cubicBezTo>
                  <a:cubicBezTo>
                    <a:pt x="5446" y="213"/>
                    <a:pt x="4639" y="1"/>
                    <a:pt x="3832" y="1"/>
                  </a:cubicBezTo>
                  <a:close/>
                </a:path>
              </a:pathLst>
            </a:custGeom>
            <a:solidFill>
              <a:srgbClr val="FFE1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4" name="Google Shape;3804;p78"/>
            <p:cNvSpPr/>
            <p:nvPr/>
          </p:nvSpPr>
          <p:spPr>
            <a:xfrm>
              <a:off x="1823606" y="1603061"/>
              <a:ext cx="52149" cy="95598"/>
            </a:xfrm>
            <a:custGeom>
              <a:avLst/>
              <a:gdLst/>
              <a:ahLst/>
              <a:cxnLst/>
              <a:rect l="l" t="t" r="r" b="b"/>
              <a:pathLst>
                <a:path w="4238" h="7769" extrusionOk="0">
                  <a:moveTo>
                    <a:pt x="2705" y="0"/>
                  </a:moveTo>
                  <a:lnTo>
                    <a:pt x="2705" y="0"/>
                  </a:lnTo>
                  <a:cubicBezTo>
                    <a:pt x="2273" y="91"/>
                    <a:pt x="1858" y="253"/>
                    <a:pt x="1479" y="487"/>
                  </a:cubicBezTo>
                  <a:cubicBezTo>
                    <a:pt x="0" y="1028"/>
                    <a:pt x="217" y="4653"/>
                    <a:pt x="740" y="6221"/>
                  </a:cubicBezTo>
                  <a:cubicBezTo>
                    <a:pt x="1040" y="7193"/>
                    <a:pt x="1962" y="7768"/>
                    <a:pt x="3202" y="7768"/>
                  </a:cubicBezTo>
                  <a:cubicBezTo>
                    <a:pt x="3527" y="7768"/>
                    <a:pt x="3874" y="7728"/>
                    <a:pt x="4238" y="7646"/>
                  </a:cubicBezTo>
                  <a:cubicBezTo>
                    <a:pt x="2940" y="6095"/>
                    <a:pt x="2273" y="4130"/>
                    <a:pt x="2327" y="2128"/>
                  </a:cubicBezTo>
                  <a:cubicBezTo>
                    <a:pt x="2345" y="1389"/>
                    <a:pt x="2489" y="686"/>
                    <a:pt x="2705" y="0"/>
                  </a:cubicBezTo>
                  <a:close/>
                </a:path>
              </a:pathLst>
            </a:custGeom>
            <a:solidFill>
              <a:srgbClr val="F2BF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5" name="Google Shape;3805;p78"/>
            <p:cNvSpPr/>
            <p:nvPr/>
          </p:nvSpPr>
          <p:spPr>
            <a:xfrm>
              <a:off x="1818721" y="1048819"/>
              <a:ext cx="426036" cy="223717"/>
            </a:xfrm>
            <a:custGeom>
              <a:avLst/>
              <a:gdLst/>
              <a:ahLst/>
              <a:cxnLst/>
              <a:rect l="l" t="t" r="r" b="b"/>
              <a:pathLst>
                <a:path w="34623" h="18181" extrusionOk="0">
                  <a:moveTo>
                    <a:pt x="18264" y="1"/>
                  </a:moveTo>
                  <a:cubicBezTo>
                    <a:pt x="12603" y="1"/>
                    <a:pt x="6326" y="1439"/>
                    <a:pt x="4328" y="4921"/>
                  </a:cubicBezTo>
                  <a:cubicBezTo>
                    <a:pt x="4328" y="4921"/>
                    <a:pt x="1" y="15254"/>
                    <a:pt x="3535" y="15650"/>
                  </a:cubicBezTo>
                  <a:cubicBezTo>
                    <a:pt x="3535" y="15650"/>
                    <a:pt x="4480" y="15427"/>
                    <a:pt x="6136" y="10617"/>
                  </a:cubicBezTo>
                  <a:lnTo>
                    <a:pt x="6136" y="10617"/>
                  </a:lnTo>
                  <a:cubicBezTo>
                    <a:pt x="5900" y="11611"/>
                    <a:pt x="6286" y="13108"/>
                    <a:pt x="8169" y="13108"/>
                  </a:cubicBezTo>
                  <a:cubicBezTo>
                    <a:pt x="9540" y="13108"/>
                    <a:pt x="10135" y="12386"/>
                    <a:pt x="10387" y="11647"/>
                  </a:cubicBezTo>
                  <a:cubicBezTo>
                    <a:pt x="10441" y="12495"/>
                    <a:pt x="10820" y="13414"/>
                    <a:pt x="12154" y="13468"/>
                  </a:cubicBezTo>
                  <a:cubicBezTo>
                    <a:pt x="12216" y="13472"/>
                    <a:pt x="12276" y="13474"/>
                    <a:pt x="12335" y="13474"/>
                  </a:cubicBezTo>
                  <a:cubicBezTo>
                    <a:pt x="13935" y="13474"/>
                    <a:pt x="14358" y="12084"/>
                    <a:pt x="14462" y="11214"/>
                  </a:cubicBezTo>
                  <a:cubicBezTo>
                    <a:pt x="14495" y="12255"/>
                    <a:pt x="14892" y="14038"/>
                    <a:pt x="17247" y="14038"/>
                  </a:cubicBezTo>
                  <a:cubicBezTo>
                    <a:pt x="17462" y="14038"/>
                    <a:pt x="17693" y="14023"/>
                    <a:pt x="17943" y="13991"/>
                  </a:cubicBezTo>
                  <a:cubicBezTo>
                    <a:pt x="18934" y="13396"/>
                    <a:pt x="19511" y="12278"/>
                    <a:pt x="19439" y="11124"/>
                  </a:cubicBezTo>
                  <a:lnTo>
                    <a:pt x="19439" y="11124"/>
                  </a:lnTo>
                  <a:cubicBezTo>
                    <a:pt x="19628" y="12172"/>
                    <a:pt x="20275" y="14005"/>
                    <a:pt x="22300" y="14005"/>
                  </a:cubicBezTo>
                  <a:cubicBezTo>
                    <a:pt x="22401" y="14005"/>
                    <a:pt x="22505" y="14001"/>
                    <a:pt x="22613" y="13991"/>
                  </a:cubicBezTo>
                  <a:cubicBezTo>
                    <a:pt x="24687" y="13793"/>
                    <a:pt x="24452" y="12206"/>
                    <a:pt x="24055" y="11124"/>
                  </a:cubicBezTo>
                  <a:lnTo>
                    <a:pt x="24055" y="11124"/>
                  </a:lnTo>
                  <a:cubicBezTo>
                    <a:pt x="24595" y="12131"/>
                    <a:pt x="25738" y="14284"/>
                    <a:pt x="26957" y="14284"/>
                  </a:cubicBezTo>
                  <a:cubicBezTo>
                    <a:pt x="27244" y="14284"/>
                    <a:pt x="27535" y="14165"/>
                    <a:pt x="27824" y="13883"/>
                  </a:cubicBezTo>
                  <a:cubicBezTo>
                    <a:pt x="28455" y="13270"/>
                    <a:pt x="28545" y="11557"/>
                    <a:pt x="28527" y="11016"/>
                  </a:cubicBezTo>
                  <a:lnTo>
                    <a:pt x="28527" y="11016"/>
                  </a:lnTo>
                  <a:cubicBezTo>
                    <a:pt x="29572" y="12356"/>
                    <a:pt x="30851" y="18180"/>
                    <a:pt x="32106" y="18180"/>
                  </a:cubicBezTo>
                  <a:cubicBezTo>
                    <a:pt x="32151" y="18180"/>
                    <a:pt x="32197" y="18172"/>
                    <a:pt x="32242" y="18157"/>
                  </a:cubicBezTo>
                  <a:cubicBezTo>
                    <a:pt x="34622" y="17345"/>
                    <a:pt x="31521" y="5065"/>
                    <a:pt x="27734" y="2036"/>
                  </a:cubicBezTo>
                  <a:cubicBezTo>
                    <a:pt x="26143" y="756"/>
                    <a:pt x="22366" y="1"/>
                    <a:pt x="18264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6" name="Google Shape;3806;p78"/>
            <p:cNvSpPr/>
            <p:nvPr/>
          </p:nvSpPr>
          <p:spPr>
            <a:xfrm>
              <a:off x="1818500" y="1050566"/>
              <a:ext cx="187282" cy="190838"/>
            </a:xfrm>
            <a:custGeom>
              <a:avLst/>
              <a:gdLst/>
              <a:ahLst/>
              <a:cxnLst/>
              <a:rect l="l" t="t" r="r" b="b"/>
              <a:pathLst>
                <a:path w="15220" h="15509" extrusionOk="0">
                  <a:moveTo>
                    <a:pt x="15220" y="1"/>
                  </a:moveTo>
                  <a:lnTo>
                    <a:pt x="15220" y="1"/>
                  </a:lnTo>
                  <a:cubicBezTo>
                    <a:pt x="10513" y="433"/>
                    <a:pt x="5987" y="1912"/>
                    <a:pt x="4346" y="4779"/>
                  </a:cubicBezTo>
                  <a:cubicBezTo>
                    <a:pt x="4346" y="4779"/>
                    <a:pt x="1" y="15112"/>
                    <a:pt x="3553" y="15508"/>
                  </a:cubicBezTo>
                  <a:cubicBezTo>
                    <a:pt x="3553" y="15508"/>
                    <a:pt x="4491" y="15274"/>
                    <a:pt x="6150" y="10441"/>
                  </a:cubicBezTo>
                  <a:lnTo>
                    <a:pt x="6150" y="10441"/>
                  </a:lnTo>
                  <a:cubicBezTo>
                    <a:pt x="5897" y="11433"/>
                    <a:pt x="6276" y="12966"/>
                    <a:pt x="8169" y="12966"/>
                  </a:cubicBezTo>
                  <a:cubicBezTo>
                    <a:pt x="9540" y="12966"/>
                    <a:pt x="10153" y="12226"/>
                    <a:pt x="10405" y="11487"/>
                  </a:cubicBezTo>
                  <a:cubicBezTo>
                    <a:pt x="10405" y="11722"/>
                    <a:pt x="10441" y="11938"/>
                    <a:pt x="10513" y="12154"/>
                  </a:cubicBezTo>
                  <a:cubicBezTo>
                    <a:pt x="10477" y="11595"/>
                    <a:pt x="10459" y="11036"/>
                    <a:pt x="10495" y="10477"/>
                  </a:cubicBezTo>
                  <a:cubicBezTo>
                    <a:pt x="10640" y="6492"/>
                    <a:pt x="12335" y="2742"/>
                    <a:pt x="15220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7" name="Google Shape;3807;p78"/>
            <p:cNvSpPr/>
            <p:nvPr/>
          </p:nvSpPr>
          <p:spPr>
            <a:xfrm>
              <a:off x="1871313" y="1196565"/>
              <a:ext cx="124490" cy="124268"/>
            </a:xfrm>
            <a:custGeom>
              <a:avLst/>
              <a:gdLst/>
              <a:ahLst/>
              <a:cxnLst/>
              <a:rect l="l" t="t" r="r" b="b"/>
              <a:pathLst>
                <a:path w="10117" h="10099" extrusionOk="0">
                  <a:moveTo>
                    <a:pt x="5067" y="1"/>
                  </a:moveTo>
                  <a:cubicBezTo>
                    <a:pt x="2272" y="1"/>
                    <a:pt x="0" y="2273"/>
                    <a:pt x="0" y="5050"/>
                  </a:cubicBezTo>
                  <a:cubicBezTo>
                    <a:pt x="0" y="7845"/>
                    <a:pt x="2272" y="10099"/>
                    <a:pt x="5067" y="10099"/>
                  </a:cubicBezTo>
                  <a:cubicBezTo>
                    <a:pt x="7844" y="10099"/>
                    <a:pt x="10116" y="7845"/>
                    <a:pt x="10116" y="5050"/>
                  </a:cubicBezTo>
                  <a:cubicBezTo>
                    <a:pt x="10116" y="2273"/>
                    <a:pt x="7844" y="1"/>
                    <a:pt x="5067" y="1"/>
                  </a:cubicBezTo>
                  <a:close/>
                </a:path>
              </a:pathLst>
            </a:custGeom>
            <a:solidFill>
              <a:srgbClr val="F8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8" name="Google Shape;3808;p78"/>
            <p:cNvSpPr/>
            <p:nvPr/>
          </p:nvSpPr>
          <p:spPr>
            <a:xfrm>
              <a:off x="1841584" y="1189846"/>
              <a:ext cx="160876" cy="137865"/>
            </a:xfrm>
            <a:custGeom>
              <a:avLst/>
              <a:gdLst/>
              <a:ahLst/>
              <a:cxnLst/>
              <a:rect l="l" t="t" r="r" b="b"/>
              <a:pathLst>
                <a:path w="13074" h="11204" extrusionOk="0">
                  <a:moveTo>
                    <a:pt x="7483" y="1088"/>
                  </a:moveTo>
                  <a:cubicBezTo>
                    <a:pt x="9972" y="1088"/>
                    <a:pt x="11991" y="3107"/>
                    <a:pt x="11991" y="5596"/>
                  </a:cubicBezTo>
                  <a:cubicBezTo>
                    <a:pt x="11991" y="8316"/>
                    <a:pt x="9762" y="10121"/>
                    <a:pt x="7444" y="10121"/>
                  </a:cubicBezTo>
                  <a:cubicBezTo>
                    <a:pt x="6336" y="10121"/>
                    <a:pt x="5207" y="9709"/>
                    <a:pt x="4292" y="8787"/>
                  </a:cubicBezTo>
                  <a:cubicBezTo>
                    <a:pt x="1443" y="5956"/>
                    <a:pt x="3462" y="1088"/>
                    <a:pt x="7483" y="1088"/>
                  </a:cubicBezTo>
                  <a:close/>
                  <a:moveTo>
                    <a:pt x="7438" y="0"/>
                  </a:moveTo>
                  <a:cubicBezTo>
                    <a:pt x="6063" y="0"/>
                    <a:pt x="4659" y="509"/>
                    <a:pt x="3516" y="1647"/>
                  </a:cubicBezTo>
                  <a:cubicBezTo>
                    <a:pt x="0" y="5163"/>
                    <a:pt x="2488" y="11204"/>
                    <a:pt x="7483" y="11204"/>
                  </a:cubicBezTo>
                  <a:cubicBezTo>
                    <a:pt x="10567" y="11186"/>
                    <a:pt x="13055" y="8697"/>
                    <a:pt x="13073" y="5596"/>
                  </a:cubicBezTo>
                  <a:cubicBezTo>
                    <a:pt x="13073" y="2228"/>
                    <a:pt x="10316" y="0"/>
                    <a:pt x="74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9" name="Google Shape;3809;p78"/>
            <p:cNvSpPr/>
            <p:nvPr/>
          </p:nvSpPr>
          <p:spPr>
            <a:xfrm>
              <a:off x="2065240" y="1192135"/>
              <a:ext cx="124268" cy="124268"/>
            </a:xfrm>
            <a:custGeom>
              <a:avLst/>
              <a:gdLst/>
              <a:ahLst/>
              <a:cxnLst/>
              <a:rect l="l" t="t" r="r" b="b"/>
              <a:pathLst>
                <a:path w="10099" h="10099" extrusionOk="0">
                  <a:moveTo>
                    <a:pt x="5049" y="0"/>
                  </a:moveTo>
                  <a:cubicBezTo>
                    <a:pt x="2254" y="0"/>
                    <a:pt x="0" y="2254"/>
                    <a:pt x="0" y="5049"/>
                  </a:cubicBezTo>
                  <a:cubicBezTo>
                    <a:pt x="0" y="7826"/>
                    <a:pt x="2254" y="10098"/>
                    <a:pt x="5049" y="10098"/>
                  </a:cubicBezTo>
                  <a:cubicBezTo>
                    <a:pt x="7844" y="10098"/>
                    <a:pt x="10098" y="7826"/>
                    <a:pt x="10098" y="5049"/>
                  </a:cubicBezTo>
                  <a:cubicBezTo>
                    <a:pt x="10098" y="2254"/>
                    <a:pt x="7844" y="0"/>
                    <a:pt x="5049" y="0"/>
                  </a:cubicBezTo>
                  <a:close/>
                </a:path>
              </a:pathLst>
            </a:custGeom>
            <a:solidFill>
              <a:srgbClr val="F8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0" name="Google Shape;3810;p78"/>
            <p:cNvSpPr/>
            <p:nvPr/>
          </p:nvSpPr>
          <p:spPr>
            <a:xfrm>
              <a:off x="2035289" y="1185306"/>
              <a:ext cx="160876" cy="137754"/>
            </a:xfrm>
            <a:custGeom>
              <a:avLst/>
              <a:gdLst/>
              <a:ahLst/>
              <a:cxnLst/>
              <a:rect l="l" t="t" r="r" b="b"/>
              <a:pathLst>
                <a:path w="13074" h="11195" extrusionOk="0">
                  <a:moveTo>
                    <a:pt x="7516" y="1096"/>
                  </a:moveTo>
                  <a:cubicBezTo>
                    <a:pt x="9989" y="1096"/>
                    <a:pt x="11991" y="3127"/>
                    <a:pt x="11991" y="5604"/>
                  </a:cubicBezTo>
                  <a:cubicBezTo>
                    <a:pt x="11991" y="8325"/>
                    <a:pt x="9770" y="10121"/>
                    <a:pt x="7451" y="10121"/>
                  </a:cubicBezTo>
                  <a:cubicBezTo>
                    <a:pt x="6343" y="10121"/>
                    <a:pt x="5213" y="9711"/>
                    <a:pt x="4292" y="8796"/>
                  </a:cubicBezTo>
                  <a:cubicBezTo>
                    <a:pt x="1461" y="5947"/>
                    <a:pt x="3462" y="1096"/>
                    <a:pt x="7483" y="1096"/>
                  </a:cubicBezTo>
                  <a:cubicBezTo>
                    <a:pt x="7494" y="1096"/>
                    <a:pt x="7505" y="1096"/>
                    <a:pt x="7516" y="1096"/>
                  </a:cubicBezTo>
                  <a:close/>
                  <a:moveTo>
                    <a:pt x="7444" y="1"/>
                  </a:moveTo>
                  <a:cubicBezTo>
                    <a:pt x="6071" y="1"/>
                    <a:pt x="4672" y="512"/>
                    <a:pt x="3534" y="1655"/>
                  </a:cubicBezTo>
                  <a:cubicBezTo>
                    <a:pt x="0" y="5171"/>
                    <a:pt x="2506" y="11194"/>
                    <a:pt x="7483" y="11194"/>
                  </a:cubicBezTo>
                  <a:cubicBezTo>
                    <a:pt x="10567" y="11194"/>
                    <a:pt x="13073" y="8688"/>
                    <a:pt x="13073" y="5604"/>
                  </a:cubicBezTo>
                  <a:cubicBezTo>
                    <a:pt x="13073" y="2237"/>
                    <a:pt x="10317" y="1"/>
                    <a:pt x="744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1" name="Google Shape;3811;p78"/>
            <p:cNvSpPr/>
            <p:nvPr/>
          </p:nvSpPr>
          <p:spPr>
            <a:xfrm>
              <a:off x="1990241" y="1233542"/>
              <a:ext cx="81447" cy="29827"/>
            </a:xfrm>
            <a:custGeom>
              <a:avLst/>
              <a:gdLst/>
              <a:ahLst/>
              <a:cxnLst/>
              <a:rect l="l" t="t" r="r" b="b"/>
              <a:pathLst>
                <a:path w="6619" h="2424" extrusionOk="0">
                  <a:moveTo>
                    <a:pt x="3273" y="1"/>
                  </a:moveTo>
                  <a:cubicBezTo>
                    <a:pt x="3204" y="1"/>
                    <a:pt x="3135" y="3"/>
                    <a:pt x="3066" y="7"/>
                  </a:cubicBezTo>
                  <a:cubicBezTo>
                    <a:pt x="1227" y="133"/>
                    <a:pt x="55" y="1666"/>
                    <a:pt x="1" y="1720"/>
                  </a:cubicBezTo>
                  <a:lnTo>
                    <a:pt x="884" y="2369"/>
                  </a:lnTo>
                  <a:cubicBezTo>
                    <a:pt x="884" y="2369"/>
                    <a:pt x="1786" y="1179"/>
                    <a:pt x="3138" y="1089"/>
                  </a:cubicBezTo>
                  <a:cubicBezTo>
                    <a:pt x="3185" y="1086"/>
                    <a:pt x="3233" y="1085"/>
                    <a:pt x="3281" y="1085"/>
                  </a:cubicBezTo>
                  <a:cubicBezTo>
                    <a:pt x="4120" y="1085"/>
                    <a:pt x="4990" y="1536"/>
                    <a:pt x="5843" y="2423"/>
                  </a:cubicBezTo>
                  <a:lnTo>
                    <a:pt x="6618" y="1666"/>
                  </a:lnTo>
                  <a:cubicBezTo>
                    <a:pt x="5547" y="561"/>
                    <a:pt x="4412" y="1"/>
                    <a:pt x="327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2" name="Google Shape;3812;p78"/>
            <p:cNvSpPr/>
            <p:nvPr/>
          </p:nvSpPr>
          <p:spPr>
            <a:xfrm>
              <a:off x="1820690" y="1224522"/>
              <a:ext cx="52407" cy="26640"/>
            </a:xfrm>
            <a:custGeom>
              <a:avLst/>
              <a:gdLst/>
              <a:ahLst/>
              <a:cxnLst/>
              <a:rect l="l" t="t" r="r" b="b"/>
              <a:pathLst>
                <a:path w="4259" h="2165" extrusionOk="0">
                  <a:moveTo>
                    <a:pt x="777" y="0"/>
                  </a:moveTo>
                  <a:cubicBezTo>
                    <a:pt x="254" y="0"/>
                    <a:pt x="1" y="789"/>
                    <a:pt x="580" y="1047"/>
                  </a:cubicBezTo>
                  <a:lnTo>
                    <a:pt x="3303" y="2129"/>
                  </a:lnTo>
                  <a:cubicBezTo>
                    <a:pt x="3357" y="2147"/>
                    <a:pt x="3429" y="2165"/>
                    <a:pt x="3501" y="2165"/>
                  </a:cubicBezTo>
                  <a:cubicBezTo>
                    <a:pt x="4096" y="2165"/>
                    <a:pt x="4259" y="1353"/>
                    <a:pt x="3700" y="1119"/>
                  </a:cubicBezTo>
                  <a:lnTo>
                    <a:pt x="977" y="37"/>
                  </a:lnTo>
                  <a:cubicBezTo>
                    <a:pt x="907" y="12"/>
                    <a:pt x="840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3" name="Google Shape;3813;p78"/>
            <p:cNvSpPr/>
            <p:nvPr/>
          </p:nvSpPr>
          <p:spPr>
            <a:xfrm>
              <a:off x="2181731" y="1252110"/>
              <a:ext cx="58695" cy="27674"/>
            </a:xfrm>
            <a:custGeom>
              <a:avLst/>
              <a:gdLst/>
              <a:ahLst/>
              <a:cxnLst/>
              <a:rect l="l" t="t" r="r" b="b"/>
              <a:pathLst>
                <a:path w="4770" h="2249" extrusionOk="0">
                  <a:moveTo>
                    <a:pt x="4008" y="0"/>
                  </a:moveTo>
                  <a:cubicBezTo>
                    <a:pt x="3949" y="0"/>
                    <a:pt x="3888" y="10"/>
                    <a:pt x="3823" y="31"/>
                  </a:cubicBezTo>
                  <a:lnTo>
                    <a:pt x="577" y="1185"/>
                  </a:lnTo>
                  <a:cubicBezTo>
                    <a:pt x="0" y="1401"/>
                    <a:pt x="144" y="2231"/>
                    <a:pt x="757" y="2249"/>
                  </a:cubicBezTo>
                  <a:cubicBezTo>
                    <a:pt x="812" y="2249"/>
                    <a:pt x="884" y="2231"/>
                    <a:pt x="938" y="2213"/>
                  </a:cubicBezTo>
                  <a:lnTo>
                    <a:pt x="4184" y="1059"/>
                  </a:lnTo>
                  <a:cubicBezTo>
                    <a:pt x="4770" y="831"/>
                    <a:pt x="4547" y="0"/>
                    <a:pt x="40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4" name="Google Shape;3814;p78"/>
            <p:cNvSpPr/>
            <p:nvPr/>
          </p:nvSpPr>
          <p:spPr>
            <a:xfrm>
              <a:off x="2188831" y="2141355"/>
              <a:ext cx="80106" cy="128698"/>
            </a:xfrm>
            <a:custGeom>
              <a:avLst/>
              <a:gdLst/>
              <a:ahLst/>
              <a:cxnLst/>
              <a:rect l="l" t="t" r="r" b="b"/>
              <a:pathLst>
                <a:path w="6510" h="10459" extrusionOk="0">
                  <a:moveTo>
                    <a:pt x="0" y="0"/>
                  </a:moveTo>
                  <a:lnTo>
                    <a:pt x="974" y="10459"/>
                  </a:lnTo>
                  <a:lnTo>
                    <a:pt x="6510" y="82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5" name="Google Shape;3815;p78"/>
            <p:cNvSpPr/>
            <p:nvPr/>
          </p:nvSpPr>
          <p:spPr>
            <a:xfrm>
              <a:off x="2108504" y="2719801"/>
              <a:ext cx="187947" cy="75676"/>
            </a:xfrm>
            <a:custGeom>
              <a:avLst/>
              <a:gdLst/>
              <a:ahLst/>
              <a:cxnLst/>
              <a:rect l="l" t="t" r="r" b="b"/>
              <a:pathLst>
                <a:path w="15274" h="6150" extrusionOk="0">
                  <a:moveTo>
                    <a:pt x="6348" y="1"/>
                  </a:moveTo>
                  <a:lnTo>
                    <a:pt x="6149" y="2363"/>
                  </a:lnTo>
                  <a:lnTo>
                    <a:pt x="1" y="2363"/>
                  </a:lnTo>
                  <a:lnTo>
                    <a:pt x="1" y="6149"/>
                  </a:lnTo>
                  <a:lnTo>
                    <a:pt x="14985" y="6149"/>
                  </a:lnTo>
                  <a:cubicBezTo>
                    <a:pt x="15274" y="2218"/>
                    <a:pt x="13110" y="938"/>
                    <a:pt x="10730" y="560"/>
                  </a:cubicBezTo>
                  <a:lnTo>
                    <a:pt x="10549" y="2381"/>
                  </a:lnTo>
                  <a:lnTo>
                    <a:pt x="8169" y="2417"/>
                  </a:lnTo>
                  <a:lnTo>
                    <a:pt x="8403" y="307"/>
                  </a:lnTo>
                  <a:lnTo>
                    <a:pt x="634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6" name="Google Shape;3816;p78"/>
            <p:cNvSpPr/>
            <p:nvPr/>
          </p:nvSpPr>
          <p:spPr>
            <a:xfrm>
              <a:off x="2259609" y="2084543"/>
              <a:ext cx="69240" cy="108075"/>
            </a:xfrm>
            <a:custGeom>
              <a:avLst/>
              <a:gdLst/>
              <a:ahLst/>
              <a:cxnLst/>
              <a:rect l="l" t="t" r="r" b="b"/>
              <a:pathLst>
                <a:path w="5627" h="8783" extrusionOk="0">
                  <a:moveTo>
                    <a:pt x="0" y="1"/>
                  </a:moveTo>
                  <a:lnTo>
                    <a:pt x="4003" y="8782"/>
                  </a:lnTo>
                  <a:lnTo>
                    <a:pt x="5626" y="712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7" name="Google Shape;3803;p78"/>
            <p:cNvSpPr/>
            <p:nvPr/>
          </p:nvSpPr>
          <p:spPr>
            <a:xfrm>
              <a:off x="2136904" y="1579004"/>
              <a:ext cx="73239" cy="97505"/>
            </a:xfrm>
            <a:custGeom>
              <a:avLst/>
              <a:gdLst/>
              <a:ahLst/>
              <a:cxnLst/>
              <a:rect l="l" t="t" r="r" b="b"/>
              <a:pathLst>
                <a:path w="5952" h="7924" extrusionOk="0">
                  <a:moveTo>
                    <a:pt x="4065" y="1"/>
                  </a:moveTo>
                  <a:cubicBezTo>
                    <a:pt x="3254" y="1"/>
                    <a:pt x="2448" y="216"/>
                    <a:pt x="1732" y="639"/>
                  </a:cubicBezTo>
                  <a:cubicBezTo>
                    <a:pt x="1732" y="639"/>
                    <a:pt x="397" y="1649"/>
                    <a:pt x="2038" y="1829"/>
                  </a:cubicBezTo>
                  <a:lnTo>
                    <a:pt x="3679" y="1829"/>
                  </a:lnTo>
                  <a:cubicBezTo>
                    <a:pt x="3012" y="1829"/>
                    <a:pt x="1" y="1973"/>
                    <a:pt x="1227" y="3867"/>
                  </a:cubicBezTo>
                  <a:cubicBezTo>
                    <a:pt x="1497" y="3957"/>
                    <a:pt x="1786" y="4029"/>
                    <a:pt x="2074" y="4083"/>
                  </a:cubicBezTo>
                  <a:cubicBezTo>
                    <a:pt x="1083" y="4282"/>
                    <a:pt x="271" y="4642"/>
                    <a:pt x="884" y="5327"/>
                  </a:cubicBezTo>
                  <a:cubicBezTo>
                    <a:pt x="1227" y="5724"/>
                    <a:pt x="1696" y="5977"/>
                    <a:pt x="2201" y="6085"/>
                  </a:cubicBezTo>
                  <a:cubicBezTo>
                    <a:pt x="1353" y="6247"/>
                    <a:pt x="830" y="6572"/>
                    <a:pt x="2038" y="7203"/>
                  </a:cubicBezTo>
                  <a:cubicBezTo>
                    <a:pt x="2988" y="7701"/>
                    <a:pt x="3879" y="7924"/>
                    <a:pt x="4647" y="7924"/>
                  </a:cubicBezTo>
                  <a:cubicBezTo>
                    <a:pt x="5075" y="7924"/>
                    <a:pt x="5465" y="7855"/>
                    <a:pt x="5807" y="7726"/>
                  </a:cubicBezTo>
                  <a:cubicBezTo>
                    <a:pt x="5212" y="6536"/>
                    <a:pt x="4923" y="5219"/>
                    <a:pt x="4977" y="3903"/>
                  </a:cubicBezTo>
                  <a:cubicBezTo>
                    <a:pt x="5032" y="2677"/>
                    <a:pt x="5356" y="1487"/>
                    <a:pt x="5951" y="405"/>
                  </a:cubicBezTo>
                  <a:cubicBezTo>
                    <a:pt x="5347" y="134"/>
                    <a:pt x="4704" y="1"/>
                    <a:pt x="4065" y="1"/>
                  </a:cubicBezTo>
                  <a:close/>
                </a:path>
              </a:pathLst>
            </a:custGeom>
            <a:solidFill>
              <a:srgbClr val="F2BF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8" name="Google Shape;3798;p78"/>
            <p:cNvSpPr/>
            <p:nvPr/>
          </p:nvSpPr>
          <p:spPr>
            <a:xfrm>
              <a:off x="2130247" y="1493669"/>
              <a:ext cx="127603" cy="337735"/>
            </a:xfrm>
            <a:custGeom>
              <a:avLst/>
              <a:gdLst/>
              <a:ahLst/>
              <a:cxnLst/>
              <a:rect l="l" t="t" r="r" b="b"/>
              <a:pathLst>
                <a:path w="10370" h="27447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452" y="20990"/>
                    <a:pt x="3823" y="27139"/>
                  </a:cubicBezTo>
                  <a:cubicBezTo>
                    <a:pt x="3823" y="27139"/>
                    <a:pt x="3973" y="27446"/>
                    <a:pt x="5045" y="27446"/>
                  </a:cubicBezTo>
                  <a:cubicBezTo>
                    <a:pt x="5552" y="27446"/>
                    <a:pt x="6266" y="27378"/>
                    <a:pt x="7268" y="27175"/>
                  </a:cubicBezTo>
                  <a:cubicBezTo>
                    <a:pt x="10369" y="26544"/>
                    <a:pt x="5537" y="25191"/>
                    <a:pt x="6312" y="1083"/>
                  </a:cubicBezTo>
                  <a:cubicBezTo>
                    <a:pt x="6312" y="830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9" name="Google Shape;3799;p78"/>
            <p:cNvSpPr/>
            <p:nvPr/>
          </p:nvSpPr>
          <p:spPr>
            <a:xfrm>
              <a:off x="2136904" y="1579201"/>
              <a:ext cx="97197" cy="97431"/>
            </a:xfrm>
            <a:custGeom>
              <a:avLst/>
              <a:gdLst/>
              <a:ahLst/>
              <a:cxnLst/>
              <a:rect l="l" t="t" r="r" b="b"/>
              <a:pathLst>
                <a:path w="7899" h="7918" extrusionOk="0">
                  <a:moveTo>
                    <a:pt x="4069" y="1"/>
                  </a:moveTo>
                  <a:cubicBezTo>
                    <a:pt x="3260" y="1"/>
                    <a:pt x="2453" y="208"/>
                    <a:pt x="1732" y="623"/>
                  </a:cubicBezTo>
                  <a:cubicBezTo>
                    <a:pt x="1732" y="623"/>
                    <a:pt x="397" y="1651"/>
                    <a:pt x="2038" y="1831"/>
                  </a:cubicBezTo>
                  <a:lnTo>
                    <a:pt x="3679" y="1831"/>
                  </a:lnTo>
                  <a:cubicBezTo>
                    <a:pt x="3012" y="1831"/>
                    <a:pt x="1" y="1975"/>
                    <a:pt x="1227" y="3851"/>
                  </a:cubicBezTo>
                  <a:cubicBezTo>
                    <a:pt x="1497" y="3959"/>
                    <a:pt x="1786" y="4031"/>
                    <a:pt x="2074" y="4085"/>
                  </a:cubicBezTo>
                  <a:cubicBezTo>
                    <a:pt x="1083" y="4284"/>
                    <a:pt x="271" y="4644"/>
                    <a:pt x="884" y="5329"/>
                  </a:cubicBezTo>
                  <a:cubicBezTo>
                    <a:pt x="1227" y="5708"/>
                    <a:pt x="1696" y="5979"/>
                    <a:pt x="2201" y="6069"/>
                  </a:cubicBezTo>
                  <a:cubicBezTo>
                    <a:pt x="1353" y="6231"/>
                    <a:pt x="830" y="6556"/>
                    <a:pt x="2038" y="7205"/>
                  </a:cubicBezTo>
                  <a:cubicBezTo>
                    <a:pt x="2997" y="7695"/>
                    <a:pt x="3896" y="7918"/>
                    <a:pt x="4669" y="7918"/>
                  </a:cubicBezTo>
                  <a:cubicBezTo>
                    <a:pt x="5916" y="7918"/>
                    <a:pt x="6837" y="7337"/>
                    <a:pt x="7159" y="6357"/>
                  </a:cubicBezTo>
                  <a:cubicBezTo>
                    <a:pt x="7664" y="4788"/>
                    <a:pt x="7899" y="1182"/>
                    <a:pt x="6420" y="623"/>
                  </a:cubicBezTo>
                  <a:cubicBezTo>
                    <a:pt x="5690" y="208"/>
                    <a:pt x="4878" y="1"/>
                    <a:pt x="4069" y="1"/>
                  </a:cubicBezTo>
                  <a:close/>
                </a:path>
              </a:pathLst>
            </a:custGeom>
            <a:solidFill>
              <a:srgbClr val="FFE1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0" name="Google Shape;3855;p78"/>
            <p:cNvSpPr/>
            <p:nvPr/>
          </p:nvSpPr>
          <p:spPr>
            <a:xfrm>
              <a:off x="2035309" y="1293395"/>
              <a:ext cx="22728" cy="54159"/>
            </a:xfrm>
            <a:custGeom>
              <a:avLst/>
              <a:gdLst/>
              <a:ahLst/>
              <a:cxnLst/>
              <a:rect l="l" t="t" r="r" b="b"/>
              <a:pathLst>
                <a:path w="1600" h="3812" extrusionOk="0">
                  <a:moveTo>
                    <a:pt x="560" y="1"/>
                  </a:moveTo>
                  <a:cubicBezTo>
                    <a:pt x="560" y="1"/>
                    <a:pt x="507" y="81"/>
                    <a:pt x="427" y="187"/>
                  </a:cubicBezTo>
                  <a:cubicBezTo>
                    <a:pt x="321" y="347"/>
                    <a:pt x="241" y="507"/>
                    <a:pt x="161" y="694"/>
                  </a:cubicBezTo>
                  <a:cubicBezTo>
                    <a:pt x="54" y="960"/>
                    <a:pt x="1" y="1226"/>
                    <a:pt x="1" y="1493"/>
                  </a:cubicBezTo>
                  <a:cubicBezTo>
                    <a:pt x="1" y="1679"/>
                    <a:pt x="28" y="1839"/>
                    <a:pt x="81" y="1999"/>
                  </a:cubicBezTo>
                  <a:cubicBezTo>
                    <a:pt x="134" y="2159"/>
                    <a:pt x="241" y="2319"/>
                    <a:pt x="374" y="2426"/>
                  </a:cubicBezTo>
                  <a:cubicBezTo>
                    <a:pt x="401" y="2452"/>
                    <a:pt x="454" y="2479"/>
                    <a:pt x="481" y="2505"/>
                  </a:cubicBezTo>
                  <a:lnTo>
                    <a:pt x="534" y="2559"/>
                  </a:lnTo>
                  <a:lnTo>
                    <a:pt x="614" y="2559"/>
                  </a:lnTo>
                  <a:cubicBezTo>
                    <a:pt x="694" y="2585"/>
                    <a:pt x="800" y="2585"/>
                    <a:pt x="880" y="2585"/>
                  </a:cubicBezTo>
                  <a:cubicBezTo>
                    <a:pt x="1067" y="2612"/>
                    <a:pt x="1173" y="2639"/>
                    <a:pt x="1227" y="2665"/>
                  </a:cubicBezTo>
                  <a:cubicBezTo>
                    <a:pt x="1253" y="2692"/>
                    <a:pt x="1280" y="2745"/>
                    <a:pt x="1307" y="2799"/>
                  </a:cubicBezTo>
                  <a:cubicBezTo>
                    <a:pt x="1333" y="2825"/>
                    <a:pt x="1333" y="2905"/>
                    <a:pt x="1360" y="2958"/>
                  </a:cubicBezTo>
                  <a:cubicBezTo>
                    <a:pt x="1333" y="3038"/>
                    <a:pt x="1333" y="3145"/>
                    <a:pt x="1280" y="3225"/>
                  </a:cubicBezTo>
                  <a:cubicBezTo>
                    <a:pt x="1227" y="3331"/>
                    <a:pt x="1173" y="3411"/>
                    <a:pt x="1120" y="3491"/>
                  </a:cubicBezTo>
                  <a:cubicBezTo>
                    <a:pt x="1067" y="3545"/>
                    <a:pt x="1013" y="3598"/>
                    <a:pt x="960" y="3651"/>
                  </a:cubicBezTo>
                  <a:cubicBezTo>
                    <a:pt x="854" y="3758"/>
                    <a:pt x="800" y="3811"/>
                    <a:pt x="800" y="3811"/>
                  </a:cubicBezTo>
                  <a:cubicBezTo>
                    <a:pt x="854" y="3784"/>
                    <a:pt x="934" y="3731"/>
                    <a:pt x="987" y="3705"/>
                  </a:cubicBezTo>
                  <a:cubicBezTo>
                    <a:pt x="1067" y="3678"/>
                    <a:pt x="1147" y="3625"/>
                    <a:pt x="1200" y="3571"/>
                  </a:cubicBezTo>
                  <a:cubicBezTo>
                    <a:pt x="1280" y="3491"/>
                    <a:pt x="1360" y="3411"/>
                    <a:pt x="1440" y="3331"/>
                  </a:cubicBezTo>
                  <a:cubicBezTo>
                    <a:pt x="1466" y="3278"/>
                    <a:pt x="1520" y="3225"/>
                    <a:pt x="1546" y="3172"/>
                  </a:cubicBezTo>
                  <a:cubicBezTo>
                    <a:pt x="1573" y="3092"/>
                    <a:pt x="1600" y="3012"/>
                    <a:pt x="1600" y="2932"/>
                  </a:cubicBezTo>
                  <a:cubicBezTo>
                    <a:pt x="1600" y="2852"/>
                    <a:pt x="1600" y="2772"/>
                    <a:pt x="1573" y="2692"/>
                  </a:cubicBezTo>
                  <a:cubicBezTo>
                    <a:pt x="1546" y="2585"/>
                    <a:pt x="1493" y="2505"/>
                    <a:pt x="1413" y="2452"/>
                  </a:cubicBezTo>
                  <a:cubicBezTo>
                    <a:pt x="1280" y="2319"/>
                    <a:pt x="1093" y="2266"/>
                    <a:pt x="907" y="2266"/>
                  </a:cubicBezTo>
                  <a:lnTo>
                    <a:pt x="747" y="2266"/>
                  </a:lnTo>
                  <a:lnTo>
                    <a:pt x="694" y="2212"/>
                  </a:lnTo>
                  <a:lnTo>
                    <a:pt x="614" y="2159"/>
                  </a:lnTo>
                  <a:cubicBezTo>
                    <a:pt x="427" y="1999"/>
                    <a:pt x="321" y="1759"/>
                    <a:pt x="321" y="1493"/>
                  </a:cubicBezTo>
                  <a:cubicBezTo>
                    <a:pt x="294" y="1253"/>
                    <a:pt x="321" y="987"/>
                    <a:pt x="374" y="747"/>
                  </a:cubicBezTo>
                  <a:cubicBezTo>
                    <a:pt x="427" y="534"/>
                    <a:pt x="481" y="347"/>
                    <a:pt x="507" y="214"/>
                  </a:cubicBezTo>
                  <a:lnTo>
                    <a:pt x="560" y="1"/>
                  </a:lnTo>
                  <a:close/>
                </a:path>
              </a:pathLst>
            </a:custGeom>
            <a:solidFill>
              <a:srgbClr val="E398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1" name="Google Shape;3856;p78"/>
            <p:cNvSpPr/>
            <p:nvPr/>
          </p:nvSpPr>
          <p:spPr>
            <a:xfrm>
              <a:off x="1970972" y="1351707"/>
              <a:ext cx="104094" cy="32564"/>
            </a:xfrm>
            <a:custGeom>
              <a:avLst/>
              <a:gdLst/>
              <a:ahLst/>
              <a:cxnLst/>
              <a:rect l="l" t="t" r="r" b="b"/>
              <a:pathLst>
                <a:path w="7328" h="2292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53" y="133"/>
                    <a:pt x="133" y="347"/>
                  </a:cubicBezTo>
                  <a:cubicBezTo>
                    <a:pt x="213" y="453"/>
                    <a:pt x="293" y="560"/>
                    <a:pt x="373" y="666"/>
                  </a:cubicBezTo>
                  <a:cubicBezTo>
                    <a:pt x="426" y="720"/>
                    <a:pt x="480" y="800"/>
                    <a:pt x="533" y="880"/>
                  </a:cubicBezTo>
                  <a:lnTo>
                    <a:pt x="746" y="1066"/>
                  </a:lnTo>
                  <a:cubicBezTo>
                    <a:pt x="906" y="1226"/>
                    <a:pt x="1066" y="1359"/>
                    <a:pt x="1252" y="1466"/>
                  </a:cubicBezTo>
                  <a:cubicBezTo>
                    <a:pt x="1439" y="1626"/>
                    <a:pt x="1652" y="1732"/>
                    <a:pt x="1892" y="1839"/>
                  </a:cubicBezTo>
                  <a:lnTo>
                    <a:pt x="2238" y="1972"/>
                  </a:lnTo>
                  <a:cubicBezTo>
                    <a:pt x="2372" y="2025"/>
                    <a:pt x="2478" y="2052"/>
                    <a:pt x="2611" y="2105"/>
                  </a:cubicBezTo>
                  <a:cubicBezTo>
                    <a:pt x="2878" y="2159"/>
                    <a:pt x="3118" y="2212"/>
                    <a:pt x="3384" y="2265"/>
                  </a:cubicBezTo>
                  <a:cubicBezTo>
                    <a:pt x="3651" y="2292"/>
                    <a:pt x="3917" y="2292"/>
                    <a:pt x="4184" y="2292"/>
                  </a:cubicBezTo>
                  <a:cubicBezTo>
                    <a:pt x="4450" y="2292"/>
                    <a:pt x="4716" y="2265"/>
                    <a:pt x="4956" y="2238"/>
                  </a:cubicBezTo>
                  <a:cubicBezTo>
                    <a:pt x="5196" y="2185"/>
                    <a:pt x="5436" y="2132"/>
                    <a:pt x="5676" y="2052"/>
                  </a:cubicBezTo>
                  <a:cubicBezTo>
                    <a:pt x="5862" y="1999"/>
                    <a:pt x="6075" y="1892"/>
                    <a:pt x="6262" y="1812"/>
                  </a:cubicBezTo>
                  <a:lnTo>
                    <a:pt x="6528" y="1679"/>
                  </a:lnTo>
                  <a:lnTo>
                    <a:pt x="6742" y="1519"/>
                  </a:lnTo>
                  <a:cubicBezTo>
                    <a:pt x="6848" y="1439"/>
                    <a:pt x="6955" y="1359"/>
                    <a:pt x="7061" y="1253"/>
                  </a:cubicBezTo>
                  <a:cubicBezTo>
                    <a:pt x="7248" y="1093"/>
                    <a:pt x="7328" y="1013"/>
                    <a:pt x="7328" y="1013"/>
                  </a:cubicBezTo>
                  <a:lnTo>
                    <a:pt x="7328" y="1013"/>
                  </a:lnTo>
                  <a:cubicBezTo>
                    <a:pt x="7328" y="1013"/>
                    <a:pt x="7221" y="1093"/>
                    <a:pt x="7035" y="1226"/>
                  </a:cubicBezTo>
                  <a:cubicBezTo>
                    <a:pt x="6928" y="1306"/>
                    <a:pt x="6795" y="1359"/>
                    <a:pt x="6688" y="1412"/>
                  </a:cubicBezTo>
                  <a:lnTo>
                    <a:pt x="6448" y="1519"/>
                  </a:lnTo>
                  <a:lnTo>
                    <a:pt x="6209" y="1626"/>
                  </a:lnTo>
                  <a:cubicBezTo>
                    <a:pt x="5995" y="1706"/>
                    <a:pt x="5809" y="1759"/>
                    <a:pt x="5596" y="1812"/>
                  </a:cubicBezTo>
                  <a:cubicBezTo>
                    <a:pt x="5409" y="1865"/>
                    <a:pt x="5169" y="1892"/>
                    <a:pt x="4930" y="1945"/>
                  </a:cubicBezTo>
                  <a:cubicBezTo>
                    <a:pt x="4690" y="1972"/>
                    <a:pt x="4450" y="1972"/>
                    <a:pt x="4210" y="1972"/>
                  </a:cubicBezTo>
                  <a:cubicBezTo>
                    <a:pt x="3944" y="1972"/>
                    <a:pt x="3704" y="1945"/>
                    <a:pt x="3464" y="1919"/>
                  </a:cubicBezTo>
                  <a:cubicBezTo>
                    <a:pt x="3198" y="1892"/>
                    <a:pt x="2958" y="1839"/>
                    <a:pt x="2718" y="1785"/>
                  </a:cubicBezTo>
                  <a:cubicBezTo>
                    <a:pt x="2585" y="1732"/>
                    <a:pt x="2478" y="1706"/>
                    <a:pt x="2345" y="1679"/>
                  </a:cubicBezTo>
                  <a:lnTo>
                    <a:pt x="2025" y="1546"/>
                  </a:lnTo>
                  <a:cubicBezTo>
                    <a:pt x="1892" y="1519"/>
                    <a:pt x="1785" y="1466"/>
                    <a:pt x="1679" y="1412"/>
                  </a:cubicBezTo>
                  <a:cubicBezTo>
                    <a:pt x="1572" y="1386"/>
                    <a:pt x="1492" y="1332"/>
                    <a:pt x="1386" y="1279"/>
                  </a:cubicBezTo>
                  <a:cubicBezTo>
                    <a:pt x="1199" y="1173"/>
                    <a:pt x="1039" y="1066"/>
                    <a:pt x="879" y="933"/>
                  </a:cubicBezTo>
                  <a:lnTo>
                    <a:pt x="666" y="773"/>
                  </a:lnTo>
                  <a:cubicBezTo>
                    <a:pt x="586" y="720"/>
                    <a:pt x="533" y="640"/>
                    <a:pt x="480" y="586"/>
                  </a:cubicBezTo>
                  <a:cubicBezTo>
                    <a:pt x="373" y="506"/>
                    <a:pt x="293" y="400"/>
                    <a:pt x="213" y="293"/>
                  </a:cubicBezTo>
                  <a:cubicBezTo>
                    <a:pt x="80" y="107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E398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2" name="Google Shape;3857;p78"/>
            <p:cNvSpPr/>
            <p:nvPr/>
          </p:nvSpPr>
          <p:spPr>
            <a:xfrm>
              <a:off x="1819295" y="1260477"/>
              <a:ext cx="36351" cy="19322"/>
            </a:xfrm>
            <a:custGeom>
              <a:avLst/>
              <a:gdLst/>
              <a:ahLst/>
              <a:cxnLst/>
              <a:rect l="l" t="t" r="r" b="b"/>
              <a:pathLst>
                <a:path w="2559" h="1360" extrusionOk="0">
                  <a:moveTo>
                    <a:pt x="453" y="0"/>
                  </a:moveTo>
                  <a:cubicBezTo>
                    <a:pt x="347" y="27"/>
                    <a:pt x="240" y="53"/>
                    <a:pt x="134" y="80"/>
                  </a:cubicBezTo>
                  <a:lnTo>
                    <a:pt x="0" y="133"/>
                  </a:lnTo>
                  <a:lnTo>
                    <a:pt x="160" y="160"/>
                  </a:lnTo>
                  <a:cubicBezTo>
                    <a:pt x="267" y="160"/>
                    <a:pt x="373" y="160"/>
                    <a:pt x="480" y="187"/>
                  </a:cubicBezTo>
                  <a:cubicBezTo>
                    <a:pt x="560" y="213"/>
                    <a:pt x="613" y="240"/>
                    <a:pt x="693" y="240"/>
                  </a:cubicBezTo>
                  <a:cubicBezTo>
                    <a:pt x="773" y="240"/>
                    <a:pt x="853" y="267"/>
                    <a:pt x="933" y="293"/>
                  </a:cubicBezTo>
                  <a:cubicBezTo>
                    <a:pt x="1093" y="347"/>
                    <a:pt x="1253" y="426"/>
                    <a:pt x="1386" y="506"/>
                  </a:cubicBezTo>
                  <a:lnTo>
                    <a:pt x="1599" y="640"/>
                  </a:lnTo>
                  <a:cubicBezTo>
                    <a:pt x="1679" y="693"/>
                    <a:pt x="1759" y="720"/>
                    <a:pt x="1812" y="773"/>
                  </a:cubicBezTo>
                  <a:cubicBezTo>
                    <a:pt x="1892" y="826"/>
                    <a:pt x="1972" y="879"/>
                    <a:pt x="2025" y="933"/>
                  </a:cubicBezTo>
                  <a:cubicBezTo>
                    <a:pt x="2079" y="986"/>
                    <a:pt x="2132" y="1013"/>
                    <a:pt x="2185" y="1066"/>
                  </a:cubicBezTo>
                  <a:cubicBezTo>
                    <a:pt x="2319" y="1146"/>
                    <a:pt x="2398" y="1226"/>
                    <a:pt x="2452" y="1279"/>
                  </a:cubicBezTo>
                  <a:lnTo>
                    <a:pt x="2558" y="1359"/>
                  </a:lnTo>
                  <a:cubicBezTo>
                    <a:pt x="2558" y="1359"/>
                    <a:pt x="2532" y="1306"/>
                    <a:pt x="2505" y="1252"/>
                  </a:cubicBezTo>
                  <a:cubicBezTo>
                    <a:pt x="2452" y="1119"/>
                    <a:pt x="2398" y="1039"/>
                    <a:pt x="2345" y="933"/>
                  </a:cubicBezTo>
                  <a:cubicBezTo>
                    <a:pt x="2292" y="879"/>
                    <a:pt x="2239" y="800"/>
                    <a:pt x="2185" y="746"/>
                  </a:cubicBezTo>
                  <a:cubicBezTo>
                    <a:pt x="2132" y="666"/>
                    <a:pt x="2079" y="613"/>
                    <a:pt x="1999" y="560"/>
                  </a:cubicBezTo>
                  <a:cubicBezTo>
                    <a:pt x="1945" y="480"/>
                    <a:pt x="1866" y="426"/>
                    <a:pt x="1786" y="373"/>
                  </a:cubicBezTo>
                  <a:lnTo>
                    <a:pt x="1546" y="213"/>
                  </a:lnTo>
                  <a:cubicBezTo>
                    <a:pt x="1439" y="187"/>
                    <a:pt x="1333" y="133"/>
                    <a:pt x="1253" y="107"/>
                  </a:cubicBezTo>
                  <a:cubicBezTo>
                    <a:pt x="1173" y="80"/>
                    <a:pt x="1066" y="53"/>
                    <a:pt x="986" y="27"/>
                  </a:cubicBezTo>
                  <a:cubicBezTo>
                    <a:pt x="880" y="0"/>
                    <a:pt x="800" y="0"/>
                    <a:pt x="720" y="0"/>
                  </a:cubicBezTo>
                  <a:close/>
                </a:path>
              </a:pathLst>
            </a:custGeom>
            <a:solidFill>
              <a:srgbClr val="E398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3" name="Google Shape;3858;p78"/>
            <p:cNvSpPr/>
            <p:nvPr/>
          </p:nvSpPr>
          <p:spPr>
            <a:xfrm>
              <a:off x="2211857" y="1289213"/>
              <a:ext cx="22727" cy="18775"/>
            </a:xfrm>
            <a:custGeom>
              <a:avLst/>
              <a:gdLst/>
              <a:ahLst/>
              <a:cxnLst/>
              <a:rect l="l" t="t" r="r" b="b"/>
              <a:pathLst>
                <a:path w="2026" h="1673" extrusionOk="0">
                  <a:moveTo>
                    <a:pt x="1736" y="1"/>
                  </a:moveTo>
                  <a:cubicBezTo>
                    <a:pt x="1679" y="1"/>
                    <a:pt x="1626" y="7"/>
                    <a:pt x="1572" y="21"/>
                  </a:cubicBezTo>
                  <a:lnTo>
                    <a:pt x="1359" y="47"/>
                  </a:lnTo>
                  <a:cubicBezTo>
                    <a:pt x="1279" y="47"/>
                    <a:pt x="1199" y="74"/>
                    <a:pt x="1119" y="127"/>
                  </a:cubicBezTo>
                  <a:cubicBezTo>
                    <a:pt x="1039" y="127"/>
                    <a:pt x="933" y="180"/>
                    <a:pt x="880" y="234"/>
                  </a:cubicBezTo>
                  <a:lnTo>
                    <a:pt x="640" y="367"/>
                  </a:lnTo>
                  <a:lnTo>
                    <a:pt x="427" y="580"/>
                  </a:lnTo>
                  <a:cubicBezTo>
                    <a:pt x="373" y="633"/>
                    <a:pt x="293" y="713"/>
                    <a:pt x="267" y="793"/>
                  </a:cubicBezTo>
                  <a:cubicBezTo>
                    <a:pt x="213" y="847"/>
                    <a:pt x="160" y="926"/>
                    <a:pt x="133" y="1006"/>
                  </a:cubicBezTo>
                  <a:cubicBezTo>
                    <a:pt x="107" y="1086"/>
                    <a:pt x="80" y="1140"/>
                    <a:pt x="54" y="1220"/>
                  </a:cubicBezTo>
                  <a:cubicBezTo>
                    <a:pt x="0" y="1326"/>
                    <a:pt x="0" y="1433"/>
                    <a:pt x="0" y="1539"/>
                  </a:cubicBezTo>
                  <a:lnTo>
                    <a:pt x="0" y="1673"/>
                  </a:lnTo>
                  <a:cubicBezTo>
                    <a:pt x="0" y="1673"/>
                    <a:pt x="27" y="1619"/>
                    <a:pt x="54" y="1539"/>
                  </a:cubicBezTo>
                  <a:cubicBezTo>
                    <a:pt x="107" y="1486"/>
                    <a:pt x="187" y="1326"/>
                    <a:pt x="240" y="1273"/>
                  </a:cubicBezTo>
                  <a:cubicBezTo>
                    <a:pt x="267" y="1220"/>
                    <a:pt x="320" y="1166"/>
                    <a:pt x="347" y="1113"/>
                  </a:cubicBezTo>
                  <a:cubicBezTo>
                    <a:pt x="400" y="1060"/>
                    <a:pt x="453" y="1006"/>
                    <a:pt x="507" y="953"/>
                  </a:cubicBezTo>
                  <a:cubicBezTo>
                    <a:pt x="613" y="847"/>
                    <a:pt x="720" y="713"/>
                    <a:pt x="826" y="633"/>
                  </a:cubicBezTo>
                  <a:lnTo>
                    <a:pt x="1039" y="500"/>
                  </a:lnTo>
                  <a:cubicBezTo>
                    <a:pt x="1093" y="447"/>
                    <a:pt x="1173" y="394"/>
                    <a:pt x="1226" y="367"/>
                  </a:cubicBezTo>
                  <a:cubicBezTo>
                    <a:pt x="1306" y="340"/>
                    <a:pt x="1359" y="287"/>
                    <a:pt x="1439" y="260"/>
                  </a:cubicBezTo>
                  <a:cubicBezTo>
                    <a:pt x="1492" y="234"/>
                    <a:pt x="1572" y="207"/>
                    <a:pt x="1626" y="180"/>
                  </a:cubicBezTo>
                  <a:cubicBezTo>
                    <a:pt x="1732" y="127"/>
                    <a:pt x="1839" y="100"/>
                    <a:pt x="1919" y="74"/>
                  </a:cubicBezTo>
                  <a:lnTo>
                    <a:pt x="2025" y="21"/>
                  </a:lnTo>
                  <a:lnTo>
                    <a:pt x="1919" y="21"/>
                  </a:lnTo>
                  <a:cubicBezTo>
                    <a:pt x="1852" y="7"/>
                    <a:pt x="1792" y="1"/>
                    <a:pt x="1736" y="1"/>
                  </a:cubicBezTo>
                  <a:close/>
                </a:path>
              </a:pathLst>
            </a:custGeom>
            <a:solidFill>
              <a:srgbClr val="E398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434" name="Google Shape;3859;p78"/>
            <p:cNvGrpSpPr/>
            <p:nvPr/>
          </p:nvGrpSpPr>
          <p:grpSpPr>
            <a:xfrm rot="10800000">
              <a:off x="1911054" y="1240027"/>
              <a:ext cx="236351" cy="49220"/>
              <a:chOff x="6929351" y="1970551"/>
              <a:chExt cx="578724" cy="120550"/>
            </a:xfrm>
          </p:grpSpPr>
          <p:sp>
            <p:nvSpPr>
              <p:cNvPr id="435" name="Google Shape;3860;p78"/>
              <p:cNvSpPr/>
              <p:nvPr/>
            </p:nvSpPr>
            <p:spPr>
              <a:xfrm rot="-2184202">
                <a:off x="7402873" y="1988706"/>
                <a:ext cx="88879" cy="84239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1398" extrusionOk="0">
                    <a:moveTo>
                      <a:pt x="511" y="0"/>
                    </a:moveTo>
                    <a:cubicBezTo>
                      <a:pt x="435" y="19"/>
                      <a:pt x="378" y="38"/>
                      <a:pt x="303" y="57"/>
                    </a:cubicBezTo>
                    <a:cubicBezTo>
                      <a:pt x="246" y="76"/>
                      <a:pt x="209" y="95"/>
                      <a:pt x="152" y="132"/>
                    </a:cubicBezTo>
                    <a:cubicBezTo>
                      <a:pt x="133" y="151"/>
                      <a:pt x="95" y="189"/>
                      <a:pt x="58" y="227"/>
                    </a:cubicBezTo>
                    <a:cubicBezTo>
                      <a:pt x="20" y="265"/>
                      <a:pt x="1" y="302"/>
                      <a:pt x="1" y="302"/>
                    </a:cubicBezTo>
                    <a:lnTo>
                      <a:pt x="95" y="265"/>
                    </a:lnTo>
                    <a:cubicBezTo>
                      <a:pt x="133" y="265"/>
                      <a:pt x="171" y="246"/>
                      <a:pt x="227" y="246"/>
                    </a:cubicBezTo>
                    <a:lnTo>
                      <a:pt x="511" y="246"/>
                    </a:lnTo>
                    <a:cubicBezTo>
                      <a:pt x="567" y="265"/>
                      <a:pt x="624" y="265"/>
                      <a:pt x="681" y="283"/>
                    </a:cubicBezTo>
                    <a:cubicBezTo>
                      <a:pt x="850" y="340"/>
                      <a:pt x="1001" y="434"/>
                      <a:pt x="1115" y="585"/>
                    </a:cubicBezTo>
                    <a:cubicBezTo>
                      <a:pt x="1152" y="623"/>
                      <a:pt x="1171" y="680"/>
                      <a:pt x="1209" y="718"/>
                    </a:cubicBezTo>
                    <a:cubicBezTo>
                      <a:pt x="1228" y="774"/>
                      <a:pt x="1266" y="831"/>
                      <a:pt x="1285" y="887"/>
                    </a:cubicBezTo>
                    <a:cubicBezTo>
                      <a:pt x="1285" y="925"/>
                      <a:pt x="1303" y="982"/>
                      <a:pt x="1322" y="1038"/>
                    </a:cubicBezTo>
                    <a:cubicBezTo>
                      <a:pt x="1322" y="1076"/>
                      <a:pt x="1341" y="1133"/>
                      <a:pt x="1341" y="1171"/>
                    </a:cubicBezTo>
                    <a:cubicBezTo>
                      <a:pt x="1341" y="1208"/>
                      <a:pt x="1341" y="1246"/>
                      <a:pt x="1341" y="1284"/>
                    </a:cubicBezTo>
                    <a:lnTo>
                      <a:pt x="1341" y="1397"/>
                    </a:lnTo>
                    <a:lnTo>
                      <a:pt x="1398" y="1322"/>
                    </a:lnTo>
                    <a:cubicBezTo>
                      <a:pt x="1436" y="1284"/>
                      <a:pt x="1454" y="1246"/>
                      <a:pt x="1473" y="1208"/>
                    </a:cubicBezTo>
                    <a:cubicBezTo>
                      <a:pt x="1492" y="1152"/>
                      <a:pt x="1511" y="1095"/>
                      <a:pt x="1511" y="1057"/>
                    </a:cubicBezTo>
                    <a:cubicBezTo>
                      <a:pt x="1530" y="982"/>
                      <a:pt x="1530" y="906"/>
                      <a:pt x="1530" y="850"/>
                    </a:cubicBezTo>
                    <a:cubicBezTo>
                      <a:pt x="1530" y="680"/>
                      <a:pt x="1473" y="529"/>
                      <a:pt x="1379" y="397"/>
                    </a:cubicBezTo>
                    <a:cubicBezTo>
                      <a:pt x="1247" y="170"/>
                      <a:pt x="1001" y="38"/>
                      <a:pt x="73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36" name="Google Shape;3861;p78"/>
              <p:cNvSpPr/>
              <p:nvPr/>
            </p:nvSpPr>
            <p:spPr>
              <a:xfrm rot="2184202" flipH="1">
                <a:off x="6945673" y="1988706"/>
                <a:ext cx="88879" cy="84239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1398" extrusionOk="0">
                    <a:moveTo>
                      <a:pt x="511" y="0"/>
                    </a:moveTo>
                    <a:cubicBezTo>
                      <a:pt x="435" y="19"/>
                      <a:pt x="378" y="38"/>
                      <a:pt x="303" y="57"/>
                    </a:cubicBezTo>
                    <a:cubicBezTo>
                      <a:pt x="246" y="76"/>
                      <a:pt x="209" y="95"/>
                      <a:pt x="152" y="132"/>
                    </a:cubicBezTo>
                    <a:cubicBezTo>
                      <a:pt x="133" y="151"/>
                      <a:pt x="95" y="189"/>
                      <a:pt x="58" y="227"/>
                    </a:cubicBezTo>
                    <a:cubicBezTo>
                      <a:pt x="20" y="265"/>
                      <a:pt x="1" y="302"/>
                      <a:pt x="1" y="302"/>
                    </a:cubicBezTo>
                    <a:lnTo>
                      <a:pt x="95" y="265"/>
                    </a:lnTo>
                    <a:cubicBezTo>
                      <a:pt x="133" y="265"/>
                      <a:pt x="171" y="246"/>
                      <a:pt x="227" y="246"/>
                    </a:cubicBezTo>
                    <a:lnTo>
                      <a:pt x="511" y="246"/>
                    </a:lnTo>
                    <a:cubicBezTo>
                      <a:pt x="567" y="265"/>
                      <a:pt x="624" y="265"/>
                      <a:pt x="681" y="283"/>
                    </a:cubicBezTo>
                    <a:cubicBezTo>
                      <a:pt x="850" y="340"/>
                      <a:pt x="1001" y="434"/>
                      <a:pt x="1115" y="585"/>
                    </a:cubicBezTo>
                    <a:cubicBezTo>
                      <a:pt x="1152" y="623"/>
                      <a:pt x="1171" y="680"/>
                      <a:pt x="1209" y="718"/>
                    </a:cubicBezTo>
                    <a:cubicBezTo>
                      <a:pt x="1228" y="774"/>
                      <a:pt x="1266" y="831"/>
                      <a:pt x="1285" y="887"/>
                    </a:cubicBezTo>
                    <a:cubicBezTo>
                      <a:pt x="1285" y="925"/>
                      <a:pt x="1303" y="982"/>
                      <a:pt x="1322" y="1038"/>
                    </a:cubicBezTo>
                    <a:cubicBezTo>
                      <a:pt x="1322" y="1076"/>
                      <a:pt x="1341" y="1133"/>
                      <a:pt x="1341" y="1171"/>
                    </a:cubicBezTo>
                    <a:cubicBezTo>
                      <a:pt x="1341" y="1208"/>
                      <a:pt x="1341" y="1246"/>
                      <a:pt x="1341" y="1284"/>
                    </a:cubicBezTo>
                    <a:lnTo>
                      <a:pt x="1341" y="1397"/>
                    </a:lnTo>
                    <a:lnTo>
                      <a:pt x="1398" y="1322"/>
                    </a:lnTo>
                    <a:cubicBezTo>
                      <a:pt x="1436" y="1284"/>
                      <a:pt x="1454" y="1246"/>
                      <a:pt x="1473" y="1208"/>
                    </a:cubicBezTo>
                    <a:cubicBezTo>
                      <a:pt x="1492" y="1152"/>
                      <a:pt x="1511" y="1095"/>
                      <a:pt x="1511" y="1057"/>
                    </a:cubicBezTo>
                    <a:cubicBezTo>
                      <a:pt x="1530" y="982"/>
                      <a:pt x="1530" y="906"/>
                      <a:pt x="1530" y="850"/>
                    </a:cubicBezTo>
                    <a:cubicBezTo>
                      <a:pt x="1530" y="680"/>
                      <a:pt x="1473" y="529"/>
                      <a:pt x="1379" y="397"/>
                    </a:cubicBezTo>
                    <a:cubicBezTo>
                      <a:pt x="1247" y="170"/>
                      <a:pt x="1001" y="38"/>
                      <a:pt x="73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641146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3" grpId="0"/>
      <p:bldP spid="7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2" name="Google Shape;3672;p78"/>
          <p:cNvSpPr/>
          <p:nvPr/>
        </p:nvSpPr>
        <p:spPr>
          <a:xfrm>
            <a:off x="9447503" y="3187753"/>
            <a:ext cx="48860" cy="48981"/>
          </a:xfrm>
          <a:custGeom>
            <a:avLst/>
            <a:gdLst/>
            <a:ahLst/>
            <a:cxnLst/>
            <a:rect l="l" t="t" r="r" b="b"/>
            <a:pathLst>
              <a:path w="2074" h="2074" extrusionOk="0">
                <a:moveTo>
                  <a:pt x="619" y="1"/>
                </a:moveTo>
                <a:lnTo>
                  <a:pt x="1" y="619"/>
                </a:lnTo>
                <a:lnTo>
                  <a:pt x="1419" y="2073"/>
                </a:lnTo>
                <a:lnTo>
                  <a:pt x="2073" y="1455"/>
                </a:lnTo>
                <a:lnTo>
                  <a:pt x="619" y="1"/>
                </a:lnTo>
                <a:close/>
              </a:path>
            </a:pathLst>
          </a:custGeom>
          <a:solidFill>
            <a:srgbClr val="FFDC48"/>
          </a:solidFill>
          <a:ln>
            <a:noFill/>
          </a:ln>
        </p:spPr>
        <p:txBody>
          <a:bodyPr spcFirstLastPara="1" wrap="square" lIns="121705" tIns="121705" rIns="121705" bIns="12170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9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3673" name="Google Shape;3673;p78"/>
          <p:cNvGrpSpPr/>
          <p:nvPr/>
        </p:nvGrpSpPr>
        <p:grpSpPr>
          <a:xfrm>
            <a:off x="821432" y="2705094"/>
            <a:ext cx="4253773" cy="3433521"/>
            <a:chOff x="606262" y="2028819"/>
            <a:chExt cx="3198242" cy="2575141"/>
          </a:xfrm>
        </p:grpSpPr>
        <p:grpSp>
          <p:nvGrpSpPr>
            <p:cNvPr id="3674" name="Google Shape;3674;p78"/>
            <p:cNvGrpSpPr/>
            <p:nvPr/>
          </p:nvGrpSpPr>
          <p:grpSpPr>
            <a:xfrm>
              <a:off x="606262" y="2028819"/>
              <a:ext cx="3198242" cy="2575141"/>
              <a:chOff x="549125" y="238225"/>
              <a:chExt cx="6497850" cy="5231900"/>
            </a:xfrm>
          </p:grpSpPr>
          <p:sp>
            <p:nvSpPr>
              <p:cNvPr id="3675" name="Google Shape;3675;p78"/>
              <p:cNvSpPr/>
              <p:nvPr/>
            </p:nvSpPr>
            <p:spPr>
              <a:xfrm>
                <a:off x="5788750" y="5349725"/>
                <a:ext cx="1065725" cy="120400"/>
              </a:xfrm>
              <a:custGeom>
                <a:avLst/>
                <a:gdLst/>
                <a:ahLst/>
                <a:cxnLst/>
                <a:rect l="l" t="t" r="r" b="b"/>
                <a:pathLst>
                  <a:path w="42629" h="4816" extrusionOk="0">
                    <a:moveTo>
                      <a:pt x="21315" y="1"/>
                    </a:moveTo>
                    <a:cubicBezTo>
                      <a:pt x="9540" y="1"/>
                      <a:pt x="1" y="1083"/>
                      <a:pt x="1" y="2399"/>
                    </a:cubicBezTo>
                    <a:cubicBezTo>
                      <a:pt x="1" y="3734"/>
                      <a:pt x="9540" y="4816"/>
                      <a:pt x="21315" y="4816"/>
                    </a:cubicBezTo>
                    <a:cubicBezTo>
                      <a:pt x="33072" y="4816"/>
                      <a:pt x="42629" y="3734"/>
                      <a:pt x="42629" y="2399"/>
                    </a:cubicBezTo>
                    <a:cubicBezTo>
                      <a:pt x="42629" y="1083"/>
                      <a:pt x="33072" y="1"/>
                      <a:pt x="21315" y="1"/>
                    </a:cubicBezTo>
                    <a:close/>
                  </a:path>
                </a:pathLst>
              </a:custGeom>
              <a:solidFill>
                <a:srgbClr val="3B3B3B">
                  <a:alpha val="553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76" name="Google Shape;3676;p78"/>
              <p:cNvSpPr/>
              <p:nvPr/>
            </p:nvSpPr>
            <p:spPr>
              <a:xfrm>
                <a:off x="5887475" y="4755575"/>
                <a:ext cx="335875" cy="648275"/>
              </a:xfrm>
              <a:custGeom>
                <a:avLst/>
                <a:gdLst/>
                <a:ahLst/>
                <a:cxnLst/>
                <a:rect l="l" t="t" r="r" b="b"/>
                <a:pathLst>
                  <a:path w="13435" h="25931" extrusionOk="0">
                    <a:moveTo>
                      <a:pt x="13435" y="1"/>
                    </a:moveTo>
                    <a:cubicBezTo>
                      <a:pt x="12064" y="470"/>
                      <a:pt x="10640" y="704"/>
                      <a:pt x="9197" y="704"/>
                    </a:cubicBezTo>
                    <a:cubicBezTo>
                      <a:pt x="8855" y="704"/>
                      <a:pt x="8530" y="686"/>
                      <a:pt x="8206" y="650"/>
                    </a:cubicBezTo>
                    <a:lnTo>
                      <a:pt x="8206" y="19782"/>
                    </a:lnTo>
                    <a:lnTo>
                      <a:pt x="3553" y="20485"/>
                    </a:lnTo>
                    <a:cubicBezTo>
                      <a:pt x="1" y="20774"/>
                      <a:pt x="1299" y="25931"/>
                      <a:pt x="4671" y="25931"/>
                    </a:cubicBezTo>
                    <a:lnTo>
                      <a:pt x="10838" y="25931"/>
                    </a:lnTo>
                    <a:cubicBezTo>
                      <a:pt x="12263" y="25931"/>
                      <a:pt x="13435" y="24669"/>
                      <a:pt x="13435" y="23154"/>
                    </a:cubicBezTo>
                    <a:lnTo>
                      <a:pt x="13435" y="1"/>
                    </a:lnTo>
                    <a:close/>
                  </a:path>
                </a:pathLst>
              </a:custGeom>
              <a:solidFill>
                <a:schemeClr val="tx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77" name="Google Shape;3677;p78"/>
              <p:cNvSpPr/>
              <p:nvPr/>
            </p:nvSpPr>
            <p:spPr>
              <a:xfrm>
                <a:off x="5854125" y="5252825"/>
                <a:ext cx="374200" cy="150575"/>
              </a:xfrm>
              <a:custGeom>
                <a:avLst/>
                <a:gdLst/>
                <a:ahLst/>
                <a:cxnLst/>
                <a:rect l="l" t="t" r="r" b="b"/>
                <a:pathLst>
                  <a:path w="14968" h="6023" extrusionOk="0">
                    <a:moveTo>
                      <a:pt x="8764" y="0"/>
                    </a:moveTo>
                    <a:lnTo>
                      <a:pt x="6727" y="307"/>
                    </a:lnTo>
                    <a:lnTo>
                      <a:pt x="4454" y="541"/>
                    </a:lnTo>
                    <a:cubicBezTo>
                      <a:pt x="2110" y="920"/>
                      <a:pt x="1" y="2164"/>
                      <a:pt x="271" y="6023"/>
                    </a:cubicBezTo>
                    <a:lnTo>
                      <a:pt x="14967" y="6023"/>
                    </a:lnTo>
                    <a:lnTo>
                      <a:pt x="14967" y="2290"/>
                    </a:lnTo>
                    <a:lnTo>
                      <a:pt x="8944" y="2290"/>
                    </a:lnTo>
                    <a:lnTo>
                      <a:pt x="8764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78" name="Google Shape;3678;p78"/>
              <p:cNvSpPr/>
              <p:nvPr/>
            </p:nvSpPr>
            <p:spPr>
              <a:xfrm>
                <a:off x="6411775" y="4755575"/>
                <a:ext cx="335850" cy="648275"/>
              </a:xfrm>
              <a:custGeom>
                <a:avLst/>
                <a:gdLst/>
                <a:ahLst/>
                <a:cxnLst/>
                <a:rect l="l" t="t" r="r" b="b"/>
                <a:pathLst>
                  <a:path w="13434" h="25931" extrusionOk="0">
                    <a:moveTo>
                      <a:pt x="0" y="1"/>
                    </a:moveTo>
                    <a:lnTo>
                      <a:pt x="0" y="23154"/>
                    </a:lnTo>
                    <a:cubicBezTo>
                      <a:pt x="0" y="24669"/>
                      <a:pt x="1190" y="25931"/>
                      <a:pt x="2615" y="25931"/>
                    </a:cubicBezTo>
                    <a:lnTo>
                      <a:pt x="8782" y="25931"/>
                    </a:lnTo>
                    <a:cubicBezTo>
                      <a:pt x="12154" y="25931"/>
                      <a:pt x="13434" y="20774"/>
                      <a:pt x="9900" y="20485"/>
                    </a:cubicBezTo>
                    <a:lnTo>
                      <a:pt x="5229" y="19782"/>
                    </a:lnTo>
                    <a:lnTo>
                      <a:pt x="5229" y="650"/>
                    </a:lnTo>
                    <a:cubicBezTo>
                      <a:pt x="4905" y="686"/>
                      <a:pt x="4580" y="704"/>
                      <a:pt x="4256" y="704"/>
                    </a:cubicBezTo>
                    <a:cubicBezTo>
                      <a:pt x="2813" y="704"/>
                      <a:pt x="1371" y="470"/>
                      <a:pt x="0" y="1"/>
                    </a:cubicBezTo>
                    <a:close/>
                  </a:path>
                </a:pathLst>
              </a:custGeom>
              <a:solidFill>
                <a:schemeClr val="tx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79" name="Google Shape;3679;p78"/>
              <p:cNvSpPr/>
              <p:nvPr/>
            </p:nvSpPr>
            <p:spPr>
              <a:xfrm>
                <a:off x="6406800" y="5252825"/>
                <a:ext cx="374650" cy="150575"/>
              </a:xfrm>
              <a:custGeom>
                <a:avLst/>
                <a:gdLst/>
                <a:ahLst/>
                <a:cxnLst/>
                <a:rect l="l" t="t" r="r" b="b"/>
                <a:pathLst>
                  <a:path w="14986" h="6023" extrusionOk="0">
                    <a:moveTo>
                      <a:pt x="6222" y="0"/>
                    </a:moveTo>
                    <a:lnTo>
                      <a:pt x="6024" y="2290"/>
                    </a:lnTo>
                    <a:lnTo>
                      <a:pt x="1" y="2290"/>
                    </a:lnTo>
                    <a:lnTo>
                      <a:pt x="1" y="6023"/>
                    </a:lnTo>
                    <a:lnTo>
                      <a:pt x="14697" y="6023"/>
                    </a:lnTo>
                    <a:cubicBezTo>
                      <a:pt x="14985" y="2164"/>
                      <a:pt x="12858" y="920"/>
                      <a:pt x="10513" y="541"/>
                    </a:cubicBezTo>
                    <a:lnTo>
                      <a:pt x="8259" y="307"/>
                    </a:lnTo>
                    <a:lnTo>
                      <a:pt x="6222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80" name="Google Shape;3680;p78"/>
              <p:cNvSpPr/>
              <p:nvPr/>
            </p:nvSpPr>
            <p:spPr>
              <a:xfrm>
                <a:off x="6049325" y="3716950"/>
                <a:ext cx="521150" cy="1488550"/>
              </a:xfrm>
              <a:custGeom>
                <a:avLst/>
                <a:gdLst/>
                <a:ahLst/>
                <a:cxnLst/>
                <a:rect l="l" t="t" r="r" b="b"/>
                <a:pathLst>
                  <a:path w="20846" h="59542" extrusionOk="0">
                    <a:moveTo>
                      <a:pt x="20845" y="0"/>
                    </a:moveTo>
                    <a:cubicBezTo>
                      <a:pt x="20629" y="18"/>
                      <a:pt x="20413" y="36"/>
                      <a:pt x="20178" y="36"/>
                    </a:cubicBezTo>
                    <a:cubicBezTo>
                      <a:pt x="14464" y="112"/>
                      <a:pt x="8802" y="1353"/>
                      <a:pt x="3158" y="1353"/>
                    </a:cubicBezTo>
                    <a:cubicBezTo>
                      <a:pt x="2105" y="1353"/>
                      <a:pt x="1052" y="1310"/>
                      <a:pt x="0" y="1208"/>
                    </a:cubicBezTo>
                    <a:lnTo>
                      <a:pt x="0" y="1208"/>
                    </a:lnTo>
                    <a:cubicBezTo>
                      <a:pt x="181" y="20593"/>
                      <a:pt x="776" y="40247"/>
                      <a:pt x="812" y="59542"/>
                    </a:cubicBezTo>
                    <a:lnTo>
                      <a:pt x="7538" y="59542"/>
                    </a:lnTo>
                    <a:lnTo>
                      <a:pt x="7538" y="10927"/>
                    </a:lnTo>
                    <a:lnTo>
                      <a:pt x="13777" y="10927"/>
                    </a:lnTo>
                    <a:lnTo>
                      <a:pt x="13777" y="59542"/>
                    </a:lnTo>
                    <a:lnTo>
                      <a:pt x="20593" y="59542"/>
                    </a:lnTo>
                    <a:cubicBezTo>
                      <a:pt x="20593" y="39707"/>
                      <a:pt x="20809" y="19835"/>
                      <a:pt x="20845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81" name="Google Shape;3681;p78"/>
              <p:cNvSpPr/>
              <p:nvPr/>
            </p:nvSpPr>
            <p:spPr>
              <a:xfrm>
                <a:off x="6049775" y="3771925"/>
                <a:ext cx="89275" cy="1433575"/>
              </a:xfrm>
              <a:custGeom>
                <a:avLst/>
                <a:gdLst/>
                <a:ahLst/>
                <a:cxnLst/>
                <a:rect l="l" t="t" r="r" b="b"/>
                <a:pathLst>
                  <a:path w="3571" h="57343" extrusionOk="0">
                    <a:moveTo>
                      <a:pt x="0" y="1"/>
                    </a:moveTo>
                    <a:cubicBezTo>
                      <a:pt x="181" y="19061"/>
                      <a:pt x="758" y="38373"/>
                      <a:pt x="794" y="57343"/>
                    </a:cubicBezTo>
                    <a:lnTo>
                      <a:pt x="3571" y="57343"/>
                    </a:lnTo>
                    <a:cubicBezTo>
                      <a:pt x="3535" y="38373"/>
                      <a:pt x="2958" y="19061"/>
                      <a:pt x="2777" y="1"/>
                    </a:cubicBez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82" name="Google Shape;3682;p78"/>
              <p:cNvSpPr/>
              <p:nvPr/>
            </p:nvSpPr>
            <p:spPr>
              <a:xfrm>
                <a:off x="6393725" y="3990125"/>
                <a:ext cx="69900" cy="1215375"/>
              </a:xfrm>
              <a:custGeom>
                <a:avLst/>
                <a:gdLst/>
                <a:ahLst/>
                <a:cxnLst/>
                <a:rect l="l" t="t" r="r" b="b"/>
                <a:pathLst>
                  <a:path w="2796" h="48615" extrusionOk="0">
                    <a:moveTo>
                      <a:pt x="1" y="0"/>
                    </a:moveTo>
                    <a:lnTo>
                      <a:pt x="1" y="48615"/>
                    </a:lnTo>
                    <a:lnTo>
                      <a:pt x="2796" y="48615"/>
                    </a:lnTo>
                    <a:lnTo>
                      <a:pt x="2796" y="0"/>
                    </a:ln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83" name="Google Shape;3683;p78"/>
              <p:cNvSpPr/>
              <p:nvPr/>
            </p:nvSpPr>
            <p:spPr>
              <a:xfrm>
                <a:off x="6013700" y="3767425"/>
                <a:ext cx="298475" cy="171325"/>
              </a:xfrm>
              <a:custGeom>
                <a:avLst/>
                <a:gdLst/>
                <a:ahLst/>
                <a:cxnLst/>
                <a:rect l="l" t="t" r="r" b="b"/>
                <a:pathLst>
                  <a:path w="11939" h="6853" extrusionOk="0">
                    <a:moveTo>
                      <a:pt x="1" y="1"/>
                    </a:moveTo>
                    <a:lnTo>
                      <a:pt x="8819" y="6853"/>
                    </a:lnTo>
                    <a:lnTo>
                      <a:pt x="11938" y="3427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84" name="Google Shape;3684;p78"/>
              <p:cNvSpPr/>
              <p:nvPr/>
            </p:nvSpPr>
            <p:spPr>
              <a:xfrm>
                <a:off x="6351350" y="3767425"/>
                <a:ext cx="207400" cy="189825"/>
              </a:xfrm>
              <a:custGeom>
                <a:avLst/>
                <a:gdLst/>
                <a:ahLst/>
                <a:cxnLst/>
                <a:rect l="l" t="t" r="r" b="b"/>
                <a:pathLst>
                  <a:path w="8296" h="7593" extrusionOk="0">
                    <a:moveTo>
                      <a:pt x="8296" y="1"/>
                    </a:moveTo>
                    <a:lnTo>
                      <a:pt x="1" y="3427"/>
                    </a:lnTo>
                    <a:lnTo>
                      <a:pt x="2489" y="7592"/>
                    </a:lnTo>
                    <a:lnTo>
                      <a:pt x="8296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85" name="Google Shape;3685;p78"/>
              <p:cNvSpPr/>
              <p:nvPr/>
            </p:nvSpPr>
            <p:spPr>
              <a:xfrm>
                <a:off x="5896500" y="2877275"/>
                <a:ext cx="793425" cy="655575"/>
              </a:xfrm>
              <a:custGeom>
                <a:avLst/>
                <a:gdLst/>
                <a:ahLst/>
                <a:cxnLst/>
                <a:rect l="l" t="t" r="r" b="b"/>
                <a:pathLst>
                  <a:path w="31737" h="26223" extrusionOk="0">
                    <a:moveTo>
                      <a:pt x="25280" y="1"/>
                    </a:moveTo>
                    <a:cubicBezTo>
                      <a:pt x="25096" y="1"/>
                      <a:pt x="24910" y="10"/>
                      <a:pt x="24722" y="29"/>
                    </a:cubicBezTo>
                    <a:lnTo>
                      <a:pt x="4563" y="2085"/>
                    </a:lnTo>
                    <a:cubicBezTo>
                      <a:pt x="1930" y="2356"/>
                      <a:pt x="1" y="4465"/>
                      <a:pt x="235" y="6809"/>
                    </a:cubicBezTo>
                    <a:lnTo>
                      <a:pt x="1840" y="22461"/>
                    </a:lnTo>
                    <a:cubicBezTo>
                      <a:pt x="2058" y="24622"/>
                      <a:pt x="4080" y="26223"/>
                      <a:pt x="6477" y="26223"/>
                    </a:cubicBezTo>
                    <a:cubicBezTo>
                      <a:pt x="6660" y="26223"/>
                      <a:pt x="6846" y="26213"/>
                      <a:pt x="7033" y="26194"/>
                    </a:cubicBezTo>
                    <a:lnTo>
                      <a:pt x="27175" y="24120"/>
                    </a:lnTo>
                    <a:cubicBezTo>
                      <a:pt x="29807" y="23850"/>
                      <a:pt x="31737" y="21740"/>
                      <a:pt x="31502" y="19414"/>
                    </a:cubicBezTo>
                    <a:lnTo>
                      <a:pt x="29898" y="3762"/>
                    </a:lnTo>
                    <a:cubicBezTo>
                      <a:pt x="29697" y="1586"/>
                      <a:pt x="27663" y="1"/>
                      <a:pt x="2528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86" name="Google Shape;3686;p78"/>
              <p:cNvSpPr/>
              <p:nvPr/>
            </p:nvSpPr>
            <p:spPr>
              <a:xfrm>
                <a:off x="6379300" y="2237400"/>
                <a:ext cx="667675" cy="885850"/>
              </a:xfrm>
              <a:custGeom>
                <a:avLst/>
                <a:gdLst/>
                <a:ahLst/>
                <a:cxnLst/>
                <a:rect l="l" t="t" r="r" b="b"/>
                <a:pathLst>
                  <a:path w="26707" h="35434" extrusionOk="0">
                    <a:moveTo>
                      <a:pt x="15256" y="1"/>
                    </a:moveTo>
                    <a:lnTo>
                      <a:pt x="11668" y="6150"/>
                    </a:lnTo>
                    <a:lnTo>
                      <a:pt x="16951" y="14066"/>
                    </a:lnTo>
                    <a:cubicBezTo>
                      <a:pt x="16951" y="14066"/>
                      <a:pt x="7484" y="23713"/>
                      <a:pt x="6691" y="23893"/>
                    </a:cubicBezTo>
                    <a:cubicBezTo>
                      <a:pt x="6548" y="23923"/>
                      <a:pt x="6233" y="23935"/>
                      <a:pt x="5812" y="23935"/>
                    </a:cubicBezTo>
                    <a:cubicBezTo>
                      <a:pt x="3942" y="23935"/>
                      <a:pt x="1" y="23695"/>
                      <a:pt x="1" y="23695"/>
                    </a:cubicBezTo>
                    <a:lnTo>
                      <a:pt x="1" y="23695"/>
                    </a:lnTo>
                    <a:lnTo>
                      <a:pt x="6312" y="35434"/>
                    </a:lnTo>
                    <a:cubicBezTo>
                      <a:pt x="6312" y="35434"/>
                      <a:pt x="26418" y="17961"/>
                      <a:pt x="26562" y="15166"/>
                    </a:cubicBezTo>
                    <a:cubicBezTo>
                      <a:pt x="26706" y="12389"/>
                      <a:pt x="15256" y="1"/>
                      <a:pt x="15256" y="1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87" name="Google Shape;3687;p78"/>
              <p:cNvSpPr/>
              <p:nvPr/>
            </p:nvSpPr>
            <p:spPr>
              <a:xfrm>
                <a:off x="5907775" y="1701050"/>
                <a:ext cx="1064800" cy="857675"/>
              </a:xfrm>
              <a:custGeom>
                <a:avLst/>
                <a:gdLst/>
                <a:ahLst/>
                <a:cxnLst/>
                <a:rect l="l" t="t" r="r" b="b"/>
                <a:pathLst>
                  <a:path w="42592" h="34307" extrusionOk="0">
                    <a:moveTo>
                      <a:pt x="16156" y="1"/>
                    </a:moveTo>
                    <a:cubicBezTo>
                      <a:pt x="15337" y="1"/>
                      <a:pt x="14416" y="130"/>
                      <a:pt x="13380" y="430"/>
                    </a:cubicBezTo>
                    <a:cubicBezTo>
                      <a:pt x="13380" y="430"/>
                      <a:pt x="10477" y="1476"/>
                      <a:pt x="10928" y="4361"/>
                    </a:cubicBezTo>
                    <a:cubicBezTo>
                      <a:pt x="10928" y="4361"/>
                      <a:pt x="9630" y="3416"/>
                      <a:pt x="7872" y="3416"/>
                    </a:cubicBezTo>
                    <a:cubicBezTo>
                      <a:pt x="6453" y="3416"/>
                      <a:pt x="4734" y="4031"/>
                      <a:pt x="3156" y="6254"/>
                    </a:cubicBezTo>
                    <a:cubicBezTo>
                      <a:pt x="3156" y="6254"/>
                      <a:pt x="1515" y="9031"/>
                      <a:pt x="4635" y="10636"/>
                    </a:cubicBezTo>
                    <a:cubicBezTo>
                      <a:pt x="4635" y="10636"/>
                      <a:pt x="0" y="10762"/>
                      <a:pt x="325" y="14909"/>
                    </a:cubicBezTo>
                    <a:cubicBezTo>
                      <a:pt x="325" y="14909"/>
                      <a:pt x="740" y="17181"/>
                      <a:pt x="2507" y="17254"/>
                    </a:cubicBezTo>
                    <a:cubicBezTo>
                      <a:pt x="2507" y="17254"/>
                      <a:pt x="307" y="17650"/>
                      <a:pt x="613" y="20121"/>
                    </a:cubicBezTo>
                    <a:cubicBezTo>
                      <a:pt x="891" y="22477"/>
                      <a:pt x="2392" y="22866"/>
                      <a:pt x="3352" y="22866"/>
                    </a:cubicBezTo>
                    <a:cubicBezTo>
                      <a:pt x="3824" y="22866"/>
                      <a:pt x="4166" y="22771"/>
                      <a:pt x="4166" y="22771"/>
                    </a:cubicBezTo>
                    <a:lnTo>
                      <a:pt x="6582" y="27261"/>
                    </a:lnTo>
                    <a:lnTo>
                      <a:pt x="25516" y="32418"/>
                    </a:lnTo>
                    <a:cubicBezTo>
                      <a:pt x="25516" y="32418"/>
                      <a:pt x="26267" y="34306"/>
                      <a:pt x="28006" y="34306"/>
                    </a:cubicBezTo>
                    <a:cubicBezTo>
                      <a:pt x="28554" y="34306"/>
                      <a:pt x="29200" y="34119"/>
                      <a:pt x="29952" y="33627"/>
                    </a:cubicBezTo>
                    <a:cubicBezTo>
                      <a:pt x="29952" y="33627"/>
                      <a:pt x="30643" y="33845"/>
                      <a:pt x="31471" y="33845"/>
                    </a:cubicBezTo>
                    <a:cubicBezTo>
                      <a:pt x="32650" y="33845"/>
                      <a:pt x="34106" y="33403"/>
                      <a:pt x="34243" y="31264"/>
                    </a:cubicBezTo>
                    <a:cubicBezTo>
                      <a:pt x="34243" y="31264"/>
                      <a:pt x="34883" y="31586"/>
                      <a:pt x="35742" y="31586"/>
                    </a:cubicBezTo>
                    <a:cubicBezTo>
                      <a:pt x="36735" y="31586"/>
                      <a:pt x="38021" y="31156"/>
                      <a:pt x="38950" y="29299"/>
                    </a:cubicBezTo>
                    <a:cubicBezTo>
                      <a:pt x="40680" y="25837"/>
                      <a:pt x="37525" y="25206"/>
                      <a:pt x="37525" y="25206"/>
                    </a:cubicBezTo>
                    <a:lnTo>
                      <a:pt x="37525" y="25206"/>
                    </a:lnTo>
                    <a:cubicBezTo>
                      <a:pt x="37525" y="25206"/>
                      <a:pt x="37628" y="25217"/>
                      <a:pt x="37801" y="25217"/>
                    </a:cubicBezTo>
                    <a:cubicBezTo>
                      <a:pt x="38591" y="25217"/>
                      <a:pt x="40853" y="24975"/>
                      <a:pt x="41636" y="22284"/>
                    </a:cubicBezTo>
                    <a:cubicBezTo>
                      <a:pt x="42592" y="19003"/>
                      <a:pt x="40049" y="18876"/>
                      <a:pt x="38391" y="18804"/>
                    </a:cubicBezTo>
                    <a:cubicBezTo>
                      <a:pt x="38391" y="18804"/>
                      <a:pt x="41853" y="17091"/>
                      <a:pt x="40825" y="14386"/>
                    </a:cubicBezTo>
                    <a:cubicBezTo>
                      <a:pt x="40171" y="12696"/>
                      <a:pt x="38869" y="12379"/>
                      <a:pt x="37985" y="12379"/>
                    </a:cubicBezTo>
                    <a:cubicBezTo>
                      <a:pt x="37455" y="12379"/>
                      <a:pt x="37074" y="12493"/>
                      <a:pt x="37074" y="12493"/>
                    </a:cubicBezTo>
                    <a:cubicBezTo>
                      <a:pt x="37074" y="12493"/>
                      <a:pt x="40031" y="10960"/>
                      <a:pt x="38481" y="8111"/>
                    </a:cubicBezTo>
                    <a:cubicBezTo>
                      <a:pt x="38481" y="8111"/>
                      <a:pt x="37427" y="6526"/>
                      <a:pt x="35327" y="6526"/>
                    </a:cubicBezTo>
                    <a:cubicBezTo>
                      <a:pt x="34559" y="6526"/>
                      <a:pt x="33650" y="6738"/>
                      <a:pt x="32602" y="7318"/>
                    </a:cubicBezTo>
                    <a:cubicBezTo>
                      <a:pt x="32602" y="7318"/>
                      <a:pt x="35073" y="3531"/>
                      <a:pt x="29212" y="2107"/>
                    </a:cubicBezTo>
                    <a:cubicBezTo>
                      <a:pt x="28139" y="1848"/>
                      <a:pt x="27231" y="1736"/>
                      <a:pt x="26463" y="1736"/>
                    </a:cubicBezTo>
                    <a:cubicBezTo>
                      <a:pt x="23166" y="1736"/>
                      <a:pt x="22455" y="3804"/>
                      <a:pt x="22396" y="5208"/>
                    </a:cubicBezTo>
                    <a:cubicBezTo>
                      <a:pt x="22396" y="5208"/>
                      <a:pt x="21347" y="1"/>
                      <a:pt x="1615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88" name="Google Shape;3688;p78"/>
              <p:cNvSpPr/>
              <p:nvPr/>
            </p:nvSpPr>
            <p:spPr>
              <a:xfrm>
                <a:off x="6127775" y="2676050"/>
                <a:ext cx="285825" cy="292125"/>
              </a:xfrm>
              <a:custGeom>
                <a:avLst/>
                <a:gdLst/>
                <a:ahLst/>
                <a:cxnLst/>
                <a:rect l="l" t="t" r="r" b="b"/>
                <a:pathLst>
                  <a:path w="11433" h="11685" extrusionOk="0">
                    <a:moveTo>
                      <a:pt x="4851" y="0"/>
                    </a:moveTo>
                    <a:lnTo>
                      <a:pt x="4851" y="4923"/>
                    </a:lnTo>
                    <a:lnTo>
                      <a:pt x="0" y="7033"/>
                    </a:lnTo>
                    <a:cubicBezTo>
                      <a:pt x="0" y="10765"/>
                      <a:pt x="2092" y="11685"/>
                      <a:pt x="6473" y="11685"/>
                    </a:cubicBezTo>
                    <a:cubicBezTo>
                      <a:pt x="10855" y="11685"/>
                      <a:pt x="11432" y="10964"/>
                      <a:pt x="11432" y="7231"/>
                    </a:cubicBezTo>
                    <a:lnTo>
                      <a:pt x="8096" y="4923"/>
                    </a:lnTo>
                    <a:lnTo>
                      <a:pt x="8096" y="0"/>
                    </a:lnTo>
                    <a:close/>
                  </a:path>
                </a:pathLst>
              </a:custGeom>
              <a:solidFill>
                <a:srgbClr val="875F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89" name="Google Shape;3689;p78"/>
              <p:cNvSpPr/>
              <p:nvPr/>
            </p:nvSpPr>
            <p:spPr>
              <a:xfrm>
                <a:off x="5893800" y="2034525"/>
                <a:ext cx="839400" cy="737100"/>
              </a:xfrm>
              <a:custGeom>
                <a:avLst/>
                <a:gdLst/>
                <a:ahLst/>
                <a:cxnLst/>
                <a:rect l="l" t="t" r="r" b="b"/>
                <a:pathLst>
                  <a:path w="33576" h="29484" extrusionOk="0">
                    <a:moveTo>
                      <a:pt x="17204" y="0"/>
                    </a:moveTo>
                    <a:cubicBezTo>
                      <a:pt x="11582" y="0"/>
                      <a:pt x="6252" y="3206"/>
                      <a:pt x="3769" y="8585"/>
                    </a:cubicBezTo>
                    <a:lnTo>
                      <a:pt x="3733" y="8567"/>
                    </a:lnTo>
                    <a:cubicBezTo>
                      <a:pt x="3425" y="8437"/>
                      <a:pt x="3106" y="8375"/>
                      <a:pt x="2792" y="8375"/>
                    </a:cubicBezTo>
                    <a:cubicBezTo>
                      <a:pt x="1799" y="8375"/>
                      <a:pt x="857" y="8987"/>
                      <a:pt x="487" y="9973"/>
                    </a:cubicBezTo>
                    <a:cubicBezTo>
                      <a:pt x="0" y="11272"/>
                      <a:pt x="704" y="12714"/>
                      <a:pt x="2020" y="13147"/>
                    </a:cubicBezTo>
                    <a:cubicBezTo>
                      <a:pt x="2182" y="13201"/>
                      <a:pt x="2345" y="13255"/>
                      <a:pt x="2507" y="13273"/>
                    </a:cubicBezTo>
                    <a:cubicBezTo>
                      <a:pt x="1876" y="19945"/>
                      <a:pt x="5807" y="26202"/>
                      <a:pt x="12082" y="28546"/>
                    </a:cubicBezTo>
                    <a:cubicBezTo>
                      <a:pt x="13772" y="29179"/>
                      <a:pt x="15521" y="29484"/>
                      <a:pt x="17250" y="29484"/>
                    </a:cubicBezTo>
                    <a:cubicBezTo>
                      <a:pt x="21925" y="29484"/>
                      <a:pt x="26459" y="27261"/>
                      <a:pt x="29302" y="23299"/>
                    </a:cubicBezTo>
                    <a:cubicBezTo>
                      <a:pt x="29447" y="23371"/>
                      <a:pt x="29609" y="23461"/>
                      <a:pt x="29753" y="23515"/>
                    </a:cubicBezTo>
                    <a:cubicBezTo>
                      <a:pt x="30061" y="23645"/>
                      <a:pt x="30380" y="23707"/>
                      <a:pt x="30694" y="23707"/>
                    </a:cubicBezTo>
                    <a:cubicBezTo>
                      <a:pt x="31687" y="23707"/>
                      <a:pt x="32629" y="23095"/>
                      <a:pt x="32999" y="22109"/>
                    </a:cubicBezTo>
                    <a:cubicBezTo>
                      <a:pt x="33486" y="20811"/>
                      <a:pt x="32783" y="19368"/>
                      <a:pt x="31466" y="18935"/>
                    </a:cubicBezTo>
                    <a:lnTo>
                      <a:pt x="31430" y="18935"/>
                    </a:lnTo>
                    <a:cubicBezTo>
                      <a:pt x="33576" y="11488"/>
                      <a:pt x="29645" y="3644"/>
                      <a:pt x="22396" y="939"/>
                    </a:cubicBezTo>
                    <a:cubicBezTo>
                      <a:pt x="20687" y="303"/>
                      <a:pt x="18932" y="0"/>
                      <a:pt x="17204" y="0"/>
                    </a:cubicBez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90" name="Google Shape;3690;p78"/>
              <p:cNvSpPr/>
              <p:nvPr/>
            </p:nvSpPr>
            <p:spPr>
              <a:xfrm>
                <a:off x="6034450" y="2829775"/>
                <a:ext cx="468400" cy="341275"/>
              </a:xfrm>
              <a:custGeom>
                <a:avLst/>
                <a:gdLst/>
                <a:ahLst/>
                <a:cxnLst/>
                <a:rect l="l" t="t" r="r" b="b"/>
                <a:pathLst>
                  <a:path w="18736" h="13651" extrusionOk="0">
                    <a:moveTo>
                      <a:pt x="13795" y="0"/>
                    </a:moveTo>
                    <a:lnTo>
                      <a:pt x="10549" y="1425"/>
                    </a:lnTo>
                    <a:lnTo>
                      <a:pt x="4274" y="775"/>
                    </a:lnTo>
                    <a:lnTo>
                      <a:pt x="0" y="2543"/>
                    </a:lnTo>
                    <a:lnTo>
                      <a:pt x="9161" y="13650"/>
                    </a:lnTo>
                    <a:lnTo>
                      <a:pt x="13723" y="12839"/>
                    </a:lnTo>
                    <a:lnTo>
                      <a:pt x="18736" y="2633"/>
                    </a:lnTo>
                    <a:lnTo>
                      <a:pt x="13795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91" name="Google Shape;3691;p78"/>
              <p:cNvSpPr/>
              <p:nvPr/>
            </p:nvSpPr>
            <p:spPr>
              <a:xfrm>
                <a:off x="5956900" y="2844650"/>
                <a:ext cx="705075" cy="922875"/>
              </a:xfrm>
              <a:custGeom>
                <a:avLst/>
                <a:gdLst/>
                <a:ahLst/>
                <a:cxnLst/>
                <a:rect l="l" t="t" r="r" b="b"/>
                <a:pathLst>
                  <a:path w="28203" h="36915" extrusionOk="0">
                    <a:moveTo>
                      <a:pt x="6781" y="0"/>
                    </a:moveTo>
                    <a:lnTo>
                      <a:pt x="939" y="2092"/>
                    </a:lnTo>
                    <a:lnTo>
                      <a:pt x="2147" y="17581"/>
                    </a:lnTo>
                    <a:lnTo>
                      <a:pt x="1768" y="26453"/>
                    </a:lnTo>
                    <a:cubicBezTo>
                      <a:pt x="1768" y="26453"/>
                      <a:pt x="1461" y="29320"/>
                      <a:pt x="722" y="31556"/>
                    </a:cubicBezTo>
                    <a:cubicBezTo>
                      <a:pt x="1" y="33774"/>
                      <a:pt x="668" y="34820"/>
                      <a:pt x="4924" y="36028"/>
                    </a:cubicBezTo>
                    <a:cubicBezTo>
                      <a:pt x="6686" y="36523"/>
                      <a:pt x="9835" y="36915"/>
                      <a:pt x="13236" y="36915"/>
                    </a:cubicBezTo>
                    <a:cubicBezTo>
                      <a:pt x="18015" y="36915"/>
                      <a:pt x="23290" y="36141"/>
                      <a:pt x="25913" y="33792"/>
                    </a:cubicBezTo>
                    <a:cubicBezTo>
                      <a:pt x="25913" y="33792"/>
                      <a:pt x="28203" y="31953"/>
                      <a:pt x="27319" y="29897"/>
                    </a:cubicBezTo>
                    <a:cubicBezTo>
                      <a:pt x="26436" y="27823"/>
                      <a:pt x="24542" y="17221"/>
                      <a:pt x="24506" y="15976"/>
                    </a:cubicBezTo>
                    <a:cubicBezTo>
                      <a:pt x="24488" y="14714"/>
                      <a:pt x="25246" y="2182"/>
                      <a:pt x="25246" y="2182"/>
                    </a:cubicBezTo>
                    <a:lnTo>
                      <a:pt x="18267" y="487"/>
                    </a:lnTo>
                    <a:cubicBezTo>
                      <a:pt x="18267" y="487"/>
                      <a:pt x="17095" y="4905"/>
                      <a:pt x="11992" y="5049"/>
                    </a:cubicBezTo>
                    <a:cubicBezTo>
                      <a:pt x="11938" y="5051"/>
                      <a:pt x="11885" y="5051"/>
                      <a:pt x="11832" y="5051"/>
                    </a:cubicBezTo>
                    <a:cubicBezTo>
                      <a:pt x="7503" y="5051"/>
                      <a:pt x="6781" y="0"/>
                      <a:pt x="6781" y="0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92" name="Google Shape;3692;p78"/>
              <p:cNvSpPr/>
              <p:nvPr/>
            </p:nvSpPr>
            <p:spPr>
              <a:xfrm>
                <a:off x="5956900" y="2844650"/>
                <a:ext cx="705075" cy="922875"/>
              </a:xfrm>
              <a:custGeom>
                <a:avLst/>
                <a:gdLst/>
                <a:ahLst/>
                <a:cxnLst/>
                <a:rect l="l" t="t" r="r" b="b"/>
                <a:pathLst>
                  <a:path w="28203" h="36915" extrusionOk="0">
                    <a:moveTo>
                      <a:pt x="6781" y="0"/>
                    </a:moveTo>
                    <a:lnTo>
                      <a:pt x="939" y="2092"/>
                    </a:lnTo>
                    <a:lnTo>
                      <a:pt x="2147" y="17581"/>
                    </a:lnTo>
                    <a:lnTo>
                      <a:pt x="1768" y="26453"/>
                    </a:lnTo>
                    <a:cubicBezTo>
                      <a:pt x="1768" y="26453"/>
                      <a:pt x="1461" y="29320"/>
                      <a:pt x="722" y="31556"/>
                    </a:cubicBezTo>
                    <a:cubicBezTo>
                      <a:pt x="1" y="33774"/>
                      <a:pt x="668" y="34820"/>
                      <a:pt x="4924" y="36028"/>
                    </a:cubicBezTo>
                    <a:cubicBezTo>
                      <a:pt x="6686" y="36523"/>
                      <a:pt x="9835" y="36915"/>
                      <a:pt x="13236" y="36915"/>
                    </a:cubicBezTo>
                    <a:cubicBezTo>
                      <a:pt x="18015" y="36915"/>
                      <a:pt x="23290" y="36141"/>
                      <a:pt x="25913" y="33792"/>
                    </a:cubicBezTo>
                    <a:cubicBezTo>
                      <a:pt x="25913" y="33792"/>
                      <a:pt x="28203" y="31953"/>
                      <a:pt x="27319" y="29897"/>
                    </a:cubicBezTo>
                    <a:cubicBezTo>
                      <a:pt x="27265" y="29735"/>
                      <a:pt x="27193" y="29537"/>
                      <a:pt x="27121" y="29284"/>
                    </a:cubicBezTo>
                    <a:cubicBezTo>
                      <a:pt x="26724" y="29302"/>
                      <a:pt x="26328" y="29320"/>
                      <a:pt x="25913" y="29320"/>
                    </a:cubicBezTo>
                    <a:cubicBezTo>
                      <a:pt x="15743" y="29320"/>
                      <a:pt x="7664" y="19727"/>
                      <a:pt x="8061" y="9900"/>
                    </a:cubicBezTo>
                    <a:cubicBezTo>
                      <a:pt x="8133" y="7952"/>
                      <a:pt x="8512" y="6041"/>
                      <a:pt x="9179" y="4238"/>
                    </a:cubicBezTo>
                    <a:cubicBezTo>
                      <a:pt x="7196" y="2795"/>
                      <a:pt x="6781" y="0"/>
                      <a:pt x="6781" y="0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93" name="Google Shape;3693;p78"/>
              <p:cNvSpPr/>
              <p:nvPr/>
            </p:nvSpPr>
            <p:spPr>
              <a:xfrm>
                <a:off x="6127775" y="2780175"/>
                <a:ext cx="156900" cy="203775"/>
              </a:xfrm>
              <a:custGeom>
                <a:avLst/>
                <a:gdLst/>
                <a:ahLst/>
                <a:cxnLst/>
                <a:rect l="l" t="t" r="r" b="b"/>
                <a:pathLst>
                  <a:path w="6276" h="8151" extrusionOk="0">
                    <a:moveTo>
                      <a:pt x="3282" y="1"/>
                    </a:moveTo>
                    <a:lnTo>
                      <a:pt x="0" y="2741"/>
                    </a:lnTo>
                    <a:lnTo>
                      <a:pt x="1262" y="8151"/>
                    </a:lnTo>
                    <a:lnTo>
                      <a:pt x="6275" y="3463"/>
                    </a:lnTo>
                    <a:lnTo>
                      <a:pt x="3534" y="325"/>
                    </a:lnTo>
                    <a:lnTo>
                      <a:pt x="3282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94" name="Google Shape;3694;p78"/>
              <p:cNvSpPr/>
              <p:nvPr/>
            </p:nvSpPr>
            <p:spPr>
              <a:xfrm>
                <a:off x="5969975" y="3671850"/>
                <a:ext cx="684800" cy="185700"/>
              </a:xfrm>
              <a:custGeom>
                <a:avLst/>
                <a:gdLst/>
                <a:ahLst/>
                <a:cxnLst/>
                <a:rect l="l" t="t" r="r" b="b"/>
                <a:pathLst>
                  <a:path w="27392" h="7428" extrusionOk="0">
                    <a:moveTo>
                      <a:pt x="25101" y="1"/>
                    </a:moveTo>
                    <a:lnTo>
                      <a:pt x="1588" y="866"/>
                    </a:lnTo>
                    <a:lnTo>
                      <a:pt x="1" y="3319"/>
                    </a:lnTo>
                    <a:cubicBezTo>
                      <a:pt x="1" y="3319"/>
                      <a:pt x="5909" y="7427"/>
                      <a:pt x="13985" y="7427"/>
                    </a:cubicBezTo>
                    <a:cubicBezTo>
                      <a:pt x="18062" y="7427"/>
                      <a:pt x="22691" y="6380"/>
                      <a:pt x="27391" y="3229"/>
                    </a:cubicBezTo>
                    <a:lnTo>
                      <a:pt x="25101" y="1"/>
                    </a:ln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95" name="Google Shape;3695;p78"/>
              <p:cNvSpPr/>
              <p:nvPr/>
            </p:nvSpPr>
            <p:spPr>
              <a:xfrm>
                <a:off x="5974500" y="1924100"/>
                <a:ext cx="786200" cy="626200"/>
              </a:xfrm>
              <a:custGeom>
                <a:avLst/>
                <a:gdLst/>
                <a:ahLst/>
                <a:cxnLst/>
                <a:rect l="l" t="t" r="r" b="b"/>
                <a:pathLst>
                  <a:path w="31448" h="25048" extrusionOk="0">
                    <a:moveTo>
                      <a:pt x="8475" y="1"/>
                    </a:moveTo>
                    <a:lnTo>
                      <a:pt x="3048" y="5897"/>
                    </a:lnTo>
                    <a:lnTo>
                      <a:pt x="505" y="12984"/>
                    </a:lnTo>
                    <a:lnTo>
                      <a:pt x="0" y="15021"/>
                    </a:lnTo>
                    <a:lnTo>
                      <a:pt x="1028" y="15292"/>
                    </a:lnTo>
                    <a:lnTo>
                      <a:pt x="3877" y="9071"/>
                    </a:lnTo>
                    <a:cubicBezTo>
                      <a:pt x="3877" y="9071"/>
                      <a:pt x="4113" y="11634"/>
                      <a:pt x="6662" y="11634"/>
                    </a:cubicBezTo>
                    <a:cubicBezTo>
                      <a:pt x="6933" y="11634"/>
                      <a:pt x="7230" y="11605"/>
                      <a:pt x="7556" y="11541"/>
                    </a:cubicBezTo>
                    <a:cubicBezTo>
                      <a:pt x="7556" y="11541"/>
                      <a:pt x="9846" y="10982"/>
                      <a:pt x="10080" y="9197"/>
                    </a:cubicBezTo>
                    <a:cubicBezTo>
                      <a:pt x="10116" y="10081"/>
                      <a:pt x="10441" y="11559"/>
                      <a:pt x="12406" y="11631"/>
                    </a:cubicBezTo>
                    <a:cubicBezTo>
                      <a:pt x="12455" y="11633"/>
                      <a:pt x="12503" y="11634"/>
                      <a:pt x="12550" y="11634"/>
                    </a:cubicBezTo>
                    <a:cubicBezTo>
                      <a:pt x="14267" y="11634"/>
                      <a:pt x="14975" y="10693"/>
                      <a:pt x="15273" y="10027"/>
                    </a:cubicBezTo>
                    <a:lnTo>
                      <a:pt x="15273" y="10027"/>
                    </a:lnTo>
                    <a:cubicBezTo>
                      <a:pt x="15129" y="10838"/>
                      <a:pt x="15273" y="12208"/>
                      <a:pt x="17401" y="13074"/>
                    </a:cubicBezTo>
                    <a:cubicBezTo>
                      <a:pt x="17946" y="13289"/>
                      <a:pt x="18397" y="13379"/>
                      <a:pt x="18773" y="13379"/>
                    </a:cubicBezTo>
                    <a:cubicBezTo>
                      <a:pt x="19406" y="13379"/>
                      <a:pt x="19823" y="13125"/>
                      <a:pt x="20106" y="12785"/>
                    </a:cubicBezTo>
                    <a:lnTo>
                      <a:pt x="20106" y="12785"/>
                    </a:lnTo>
                    <a:cubicBezTo>
                      <a:pt x="20034" y="13561"/>
                      <a:pt x="20268" y="14444"/>
                      <a:pt x="21512" y="14985"/>
                    </a:cubicBezTo>
                    <a:cubicBezTo>
                      <a:pt x="22004" y="15210"/>
                      <a:pt x="22408" y="15292"/>
                      <a:pt x="22733" y="15292"/>
                    </a:cubicBezTo>
                    <a:cubicBezTo>
                      <a:pt x="22825" y="15292"/>
                      <a:pt x="22911" y="15286"/>
                      <a:pt x="22991" y="15274"/>
                    </a:cubicBezTo>
                    <a:lnTo>
                      <a:pt x="22991" y="15274"/>
                    </a:lnTo>
                    <a:cubicBezTo>
                      <a:pt x="22612" y="16103"/>
                      <a:pt x="23352" y="18015"/>
                      <a:pt x="25029" y="18538"/>
                    </a:cubicBezTo>
                    <a:cubicBezTo>
                      <a:pt x="25029" y="18538"/>
                      <a:pt x="25314" y="18607"/>
                      <a:pt x="25724" y="18607"/>
                    </a:cubicBezTo>
                    <a:cubicBezTo>
                      <a:pt x="26493" y="18607"/>
                      <a:pt x="27698" y="18362"/>
                      <a:pt x="28274" y="16951"/>
                    </a:cubicBezTo>
                    <a:lnTo>
                      <a:pt x="28274" y="16951"/>
                    </a:lnTo>
                    <a:cubicBezTo>
                      <a:pt x="28274" y="16952"/>
                      <a:pt x="26850" y="23136"/>
                      <a:pt x="26147" y="24362"/>
                    </a:cubicBezTo>
                    <a:lnTo>
                      <a:pt x="27283" y="25047"/>
                    </a:lnTo>
                    <a:lnTo>
                      <a:pt x="28202" y="23316"/>
                    </a:lnTo>
                    <a:lnTo>
                      <a:pt x="31448" y="16716"/>
                    </a:lnTo>
                    <a:lnTo>
                      <a:pt x="26309" y="5410"/>
                    </a:lnTo>
                    <a:lnTo>
                      <a:pt x="847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96" name="Google Shape;3696;p78"/>
              <p:cNvSpPr/>
              <p:nvPr/>
            </p:nvSpPr>
            <p:spPr>
              <a:xfrm>
                <a:off x="5690025" y="2861125"/>
                <a:ext cx="374200" cy="634600"/>
              </a:xfrm>
              <a:custGeom>
                <a:avLst/>
                <a:gdLst/>
                <a:ahLst/>
                <a:cxnLst/>
                <a:rect l="l" t="t" r="r" b="b"/>
                <a:pathLst>
                  <a:path w="14968" h="25384" extrusionOk="0">
                    <a:moveTo>
                      <a:pt x="12789" y="0"/>
                    </a:moveTo>
                    <a:cubicBezTo>
                      <a:pt x="12159" y="0"/>
                      <a:pt x="11334" y="200"/>
                      <a:pt x="10261" y="766"/>
                    </a:cubicBezTo>
                    <a:cubicBezTo>
                      <a:pt x="6619" y="2695"/>
                      <a:pt x="1" y="21286"/>
                      <a:pt x="2994" y="24027"/>
                    </a:cubicBezTo>
                    <a:cubicBezTo>
                      <a:pt x="3933" y="24898"/>
                      <a:pt x="4976" y="25384"/>
                      <a:pt x="6053" y="25384"/>
                    </a:cubicBezTo>
                    <a:cubicBezTo>
                      <a:pt x="8387" y="25384"/>
                      <a:pt x="10878" y="23097"/>
                      <a:pt x="12804" y="17481"/>
                    </a:cubicBezTo>
                    <a:cubicBezTo>
                      <a:pt x="14967" y="11116"/>
                      <a:pt x="14679" y="1126"/>
                      <a:pt x="14679" y="1126"/>
                    </a:cubicBezTo>
                    <a:cubicBezTo>
                      <a:pt x="14679" y="1126"/>
                      <a:pt x="14286" y="0"/>
                      <a:pt x="12789" y="0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97" name="Google Shape;3697;p78"/>
              <p:cNvSpPr/>
              <p:nvPr/>
            </p:nvSpPr>
            <p:spPr>
              <a:xfrm>
                <a:off x="5742325" y="2861275"/>
                <a:ext cx="321900" cy="634650"/>
              </a:xfrm>
              <a:custGeom>
                <a:avLst/>
                <a:gdLst/>
                <a:ahLst/>
                <a:cxnLst/>
                <a:rect l="l" t="t" r="r" b="b"/>
                <a:pathLst>
                  <a:path w="12876" h="25386" extrusionOk="0">
                    <a:moveTo>
                      <a:pt x="10692" y="0"/>
                    </a:moveTo>
                    <a:cubicBezTo>
                      <a:pt x="10298" y="0"/>
                      <a:pt x="9828" y="78"/>
                      <a:pt x="9269" y="273"/>
                    </a:cubicBezTo>
                    <a:cubicBezTo>
                      <a:pt x="9522" y="1607"/>
                      <a:pt x="9630" y="2960"/>
                      <a:pt x="9576" y="4312"/>
                    </a:cubicBezTo>
                    <a:cubicBezTo>
                      <a:pt x="9305" y="11020"/>
                      <a:pt x="5573" y="16447"/>
                      <a:pt x="271" y="19495"/>
                    </a:cubicBezTo>
                    <a:cubicBezTo>
                      <a:pt x="1" y="21659"/>
                      <a:pt x="145" y="23336"/>
                      <a:pt x="902" y="24021"/>
                    </a:cubicBezTo>
                    <a:cubicBezTo>
                      <a:pt x="1841" y="24897"/>
                      <a:pt x="2885" y="25386"/>
                      <a:pt x="3961" y="25386"/>
                    </a:cubicBezTo>
                    <a:cubicBezTo>
                      <a:pt x="6296" y="25386"/>
                      <a:pt x="8787" y="23090"/>
                      <a:pt x="10712" y="17475"/>
                    </a:cubicBezTo>
                    <a:cubicBezTo>
                      <a:pt x="12875" y="11110"/>
                      <a:pt x="12587" y="1120"/>
                      <a:pt x="12587" y="1120"/>
                    </a:cubicBezTo>
                    <a:cubicBezTo>
                      <a:pt x="12587" y="1120"/>
                      <a:pt x="12191" y="0"/>
                      <a:pt x="10692" y="0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98" name="Google Shape;3698;p78"/>
              <p:cNvSpPr/>
              <p:nvPr/>
            </p:nvSpPr>
            <p:spPr>
              <a:xfrm>
                <a:off x="5873050" y="2834725"/>
                <a:ext cx="255200" cy="672900"/>
              </a:xfrm>
              <a:custGeom>
                <a:avLst/>
                <a:gdLst/>
                <a:ahLst/>
                <a:cxnLst/>
                <a:rect l="l" t="t" r="r" b="b"/>
                <a:pathLst>
                  <a:path w="10208" h="26916" extrusionOk="0">
                    <a:moveTo>
                      <a:pt x="10207" y="0"/>
                    </a:moveTo>
                    <a:cubicBezTo>
                      <a:pt x="10207" y="0"/>
                      <a:pt x="4004" y="794"/>
                      <a:pt x="4004" y="1046"/>
                    </a:cubicBezTo>
                    <a:cubicBezTo>
                      <a:pt x="4761" y="24704"/>
                      <a:pt x="1" y="26057"/>
                      <a:pt x="3048" y="26652"/>
                    </a:cubicBezTo>
                    <a:cubicBezTo>
                      <a:pt x="4032" y="26848"/>
                      <a:pt x="4733" y="26915"/>
                      <a:pt x="5232" y="26915"/>
                    </a:cubicBezTo>
                    <a:cubicBezTo>
                      <a:pt x="6289" y="26915"/>
                      <a:pt x="6438" y="26616"/>
                      <a:pt x="6438" y="26616"/>
                    </a:cubicBezTo>
                    <a:cubicBezTo>
                      <a:pt x="9756" y="20575"/>
                      <a:pt x="10207" y="1"/>
                      <a:pt x="10207" y="0"/>
                    </a:cubicBez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699" name="Google Shape;3699;p78"/>
              <p:cNvSpPr/>
              <p:nvPr/>
            </p:nvSpPr>
            <p:spPr>
              <a:xfrm>
                <a:off x="6384725" y="2807675"/>
                <a:ext cx="333150" cy="653025"/>
              </a:xfrm>
              <a:custGeom>
                <a:avLst/>
                <a:gdLst/>
                <a:ahLst/>
                <a:cxnLst/>
                <a:rect l="l" t="t" r="r" b="b"/>
                <a:pathLst>
                  <a:path w="13326" h="26121" extrusionOk="0">
                    <a:moveTo>
                      <a:pt x="0" y="0"/>
                    </a:moveTo>
                    <a:cubicBezTo>
                      <a:pt x="0" y="1"/>
                      <a:pt x="2976" y="20377"/>
                      <a:pt x="7033" y="25931"/>
                    </a:cubicBezTo>
                    <a:cubicBezTo>
                      <a:pt x="7033" y="25931"/>
                      <a:pt x="7156" y="26121"/>
                      <a:pt x="7777" y="26121"/>
                    </a:cubicBezTo>
                    <a:cubicBezTo>
                      <a:pt x="8270" y="26121"/>
                      <a:pt x="9078" y="26001"/>
                      <a:pt x="10387" y="25570"/>
                    </a:cubicBezTo>
                    <a:cubicBezTo>
                      <a:pt x="13326" y="24578"/>
                      <a:pt x="8457" y="23839"/>
                      <a:pt x="6275" y="271"/>
                    </a:cubicBezTo>
                    <a:cubicBezTo>
                      <a:pt x="6257" y="19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00" name="Google Shape;3700;p78"/>
              <p:cNvSpPr/>
              <p:nvPr/>
            </p:nvSpPr>
            <p:spPr>
              <a:xfrm>
                <a:off x="5920850" y="3004900"/>
                <a:ext cx="193425" cy="194500"/>
              </a:xfrm>
              <a:custGeom>
                <a:avLst/>
                <a:gdLst/>
                <a:ahLst/>
                <a:cxnLst/>
                <a:rect l="l" t="t" r="r" b="b"/>
                <a:pathLst>
                  <a:path w="7737" h="7780" extrusionOk="0">
                    <a:moveTo>
                      <a:pt x="3742" y="0"/>
                    </a:moveTo>
                    <a:cubicBezTo>
                      <a:pt x="2949" y="0"/>
                      <a:pt x="2155" y="208"/>
                      <a:pt x="1443" y="623"/>
                    </a:cubicBezTo>
                    <a:cubicBezTo>
                      <a:pt x="0" y="1164"/>
                      <a:pt x="217" y="4716"/>
                      <a:pt x="722" y="6249"/>
                    </a:cubicBezTo>
                    <a:cubicBezTo>
                      <a:pt x="1034" y="7207"/>
                      <a:pt x="1938" y="7779"/>
                      <a:pt x="3161" y="7779"/>
                    </a:cubicBezTo>
                    <a:cubicBezTo>
                      <a:pt x="3918" y="7779"/>
                      <a:pt x="4797" y="7560"/>
                      <a:pt x="5734" y="7078"/>
                    </a:cubicBezTo>
                    <a:cubicBezTo>
                      <a:pt x="6925" y="6447"/>
                      <a:pt x="6420" y="6140"/>
                      <a:pt x="5572" y="5978"/>
                    </a:cubicBezTo>
                    <a:cubicBezTo>
                      <a:pt x="6077" y="5870"/>
                      <a:pt x="6528" y="5617"/>
                      <a:pt x="6871" y="5239"/>
                    </a:cubicBezTo>
                    <a:cubicBezTo>
                      <a:pt x="7466" y="4572"/>
                      <a:pt x="6672" y="4211"/>
                      <a:pt x="5698" y="4013"/>
                    </a:cubicBezTo>
                    <a:cubicBezTo>
                      <a:pt x="5987" y="3958"/>
                      <a:pt x="6257" y="3886"/>
                      <a:pt x="6546" y="3796"/>
                    </a:cubicBezTo>
                    <a:cubicBezTo>
                      <a:pt x="7736" y="1939"/>
                      <a:pt x="4797" y="1795"/>
                      <a:pt x="4130" y="1795"/>
                    </a:cubicBezTo>
                    <a:lnTo>
                      <a:pt x="5734" y="1795"/>
                    </a:lnTo>
                    <a:cubicBezTo>
                      <a:pt x="7339" y="1614"/>
                      <a:pt x="6041" y="623"/>
                      <a:pt x="6041" y="623"/>
                    </a:cubicBezTo>
                    <a:cubicBezTo>
                      <a:pt x="5329" y="208"/>
                      <a:pt x="4535" y="0"/>
                      <a:pt x="3742" y="0"/>
                    </a:cubicBezTo>
                    <a:close/>
                  </a:path>
                </a:pathLst>
              </a:custGeom>
              <a:solidFill>
                <a:srgbClr val="A07A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01" name="Google Shape;3701;p78"/>
              <p:cNvSpPr/>
              <p:nvPr/>
            </p:nvSpPr>
            <p:spPr>
              <a:xfrm>
                <a:off x="6284650" y="2786925"/>
                <a:ext cx="157800" cy="207400"/>
              </a:xfrm>
              <a:custGeom>
                <a:avLst/>
                <a:gdLst/>
                <a:ahLst/>
                <a:cxnLst/>
                <a:rect l="l" t="t" r="r" b="b"/>
                <a:pathLst>
                  <a:path w="6312" h="8296" extrusionOk="0">
                    <a:moveTo>
                      <a:pt x="3282" y="1"/>
                    </a:moveTo>
                    <a:lnTo>
                      <a:pt x="2993" y="308"/>
                    </a:lnTo>
                    <a:lnTo>
                      <a:pt x="0" y="3193"/>
                    </a:lnTo>
                    <a:lnTo>
                      <a:pt x="4598" y="8296"/>
                    </a:lnTo>
                    <a:lnTo>
                      <a:pt x="6311" y="2994"/>
                    </a:lnTo>
                    <a:lnTo>
                      <a:pt x="3282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02" name="Google Shape;3702;p78"/>
              <p:cNvSpPr/>
              <p:nvPr/>
            </p:nvSpPr>
            <p:spPr>
              <a:xfrm>
                <a:off x="2897775" y="3566375"/>
                <a:ext cx="88850" cy="74850"/>
              </a:xfrm>
              <a:custGeom>
                <a:avLst/>
                <a:gdLst/>
                <a:ahLst/>
                <a:cxnLst/>
                <a:rect l="l" t="t" r="r" b="b"/>
                <a:pathLst>
                  <a:path w="3554" h="2994" extrusionOk="0">
                    <a:moveTo>
                      <a:pt x="3030" y="0"/>
                    </a:moveTo>
                    <a:lnTo>
                      <a:pt x="1" y="1443"/>
                    </a:lnTo>
                    <a:lnTo>
                      <a:pt x="91" y="2994"/>
                    </a:lnTo>
                    <a:cubicBezTo>
                      <a:pt x="91" y="2994"/>
                      <a:pt x="3553" y="2435"/>
                      <a:pt x="3535" y="2363"/>
                    </a:cubicBezTo>
                    <a:cubicBezTo>
                      <a:pt x="3535" y="2272"/>
                      <a:pt x="3030" y="0"/>
                      <a:pt x="3030" y="0"/>
                    </a:cubicBezTo>
                    <a:close/>
                  </a:path>
                </a:pathLst>
              </a:custGeom>
              <a:solidFill>
                <a:srgbClr val="F2AF9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03" name="Google Shape;3703;p78"/>
              <p:cNvSpPr/>
              <p:nvPr/>
            </p:nvSpPr>
            <p:spPr>
              <a:xfrm>
                <a:off x="2795450" y="3403625"/>
                <a:ext cx="232650" cy="206050"/>
              </a:xfrm>
              <a:custGeom>
                <a:avLst/>
                <a:gdLst/>
                <a:ahLst/>
                <a:cxnLst/>
                <a:rect l="l" t="t" r="r" b="b"/>
                <a:pathLst>
                  <a:path w="9306" h="8242" extrusionOk="0">
                    <a:moveTo>
                      <a:pt x="3669" y="1"/>
                    </a:moveTo>
                    <a:cubicBezTo>
                      <a:pt x="3666" y="1"/>
                      <a:pt x="3664" y="1"/>
                      <a:pt x="3661" y="1"/>
                    </a:cubicBezTo>
                    <a:cubicBezTo>
                      <a:pt x="2399" y="55"/>
                      <a:pt x="3409" y="3661"/>
                      <a:pt x="3409" y="3661"/>
                    </a:cubicBezTo>
                    <a:cubicBezTo>
                      <a:pt x="3409" y="3661"/>
                      <a:pt x="2256" y="803"/>
                      <a:pt x="1497" y="803"/>
                    </a:cubicBezTo>
                    <a:cubicBezTo>
                      <a:pt x="1434" y="803"/>
                      <a:pt x="1374" y="823"/>
                      <a:pt x="1317" y="866"/>
                    </a:cubicBezTo>
                    <a:cubicBezTo>
                      <a:pt x="1028" y="1101"/>
                      <a:pt x="1227" y="2886"/>
                      <a:pt x="2255" y="4292"/>
                    </a:cubicBezTo>
                    <a:cubicBezTo>
                      <a:pt x="2255" y="4292"/>
                      <a:pt x="1139" y="2884"/>
                      <a:pt x="537" y="2884"/>
                    </a:cubicBezTo>
                    <a:cubicBezTo>
                      <a:pt x="438" y="2884"/>
                      <a:pt x="353" y="2923"/>
                      <a:pt x="289" y="3012"/>
                    </a:cubicBezTo>
                    <a:cubicBezTo>
                      <a:pt x="1" y="3463"/>
                      <a:pt x="866" y="4328"/>
                      <a:pt x="2020" y="6456"/>
                    </a:cubicBezTo>
                    <a:cubicBezTo>
                      <a:pt x="2489" y="7322"/>
                      <a:pt x="3282" y="7971"/>
                      <a:pt x="4238" y="8241"/>
                    </a:cubicBezTo>
                    <a:cubicBezTo>
                      <a:pt x="7087" y="7791"/>
                      <a:pt x="8133" y="6997"/>
                      <a:pt x="8097" y="5915"/>
                    </a:cubicBezTo>
                    <a:cubicBezTo>
                      <a:pt x="8079" y="4833"/>
                      <a:pt x="9269" y="4238"/>
                      <a:pt x="9305" y="3751"/>
                    </a:cubicBezTo>
                    <a:cubicBezTo>
                      <a:pt x="9158" y="3410"/>
                      <a:pt x="8934" y="3287"/>
                      <a:pt x="8675" y="3287"/>
                    </a:cubicBezTo>
                    <a:cubicBezTo>
                      <a:pt x="8013" y="3287"/>
                      <a:pt x="7119" y="4091"/>
                      <a:pt x="6691" y="4091"/>
                    </a:cubicBezTo>
                    <a:cubicBezTo>
                      <a:pt x="6589" y="4091"/>
                      <a:pt x="6514" y="4045"/>
                      <a:pt x="6474" y="3932"/>
                    </a:cubicBezTo>
                    <a:cubicBezTo>
                      <a:pt x="6185" y="3156"/>
                      <a:pt x="6690" y="650"/>
                      <a:pt x="6185" y="560"/>
                    </a:cubicBezTo>
                    <a:cubicBezTo>
                      <a:pt x="6145" y="552"/>
                      <a:pt x="6106" y="549"/>
                      <a:pt x="6068" y="549"/>
                    </a:cubicBezTo>
                    <a:cubicBezTo>
                      <a:pt x="5026" y="549"/>
                      <a:pt x="4959" y="3319"/>
                      <a:pt x="4959" y="3319"/>
                    </a:cubicBezTo>
                    <a:cubicBezTo>
                      <a:pt x="4959" y="3319"/>
                      <a:pt x="4601" y="1"/>
                      <a:pt x="3669" y="1"/>
                    </a:cubicBezTo>
                    <a:close/>
                  </a:path>
                </a:pathLst>
              </a:custGeom>
              <a:solidFill>
                <a:srgbClr val="F2AF9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04" name="Google Shape;3704;p78"/>
              <p:cNvSpPr/>
              <p:nvPr/>
            </p:nvSpPr>
            <p:spPr>
              <a:xfrm>
                <a:off x="3133900" y="4475625"/>
                <a:ext cx="413050" cy="916400"/>
              </a:xfrm>
              <a:custGeom>
                <a:avLst/>
                <a:gdLst/>
                <a:ahLst/>
                <a:cxnLst/>
                <a:rect l="l" t="t" r="r" b="b"/>
                <a:pathLst>
                  <a:path w="16522" h="36656" extrusionOk="0">
                    <a:moveTo>
                      <a:pt x="12573" y="1"/>
                    </a:moveTo>
                    <a:lnTo>
                      <a:pt x="5937" y="32278"/>
                    </a:lnTo>
                    <a:lnTo>
                      <a:pt x="3322" y="31737"/>
                    </a:lnTo>
                    <a:cubicBezTo>
                      <a:pt x="3164" y="31705"/>
                      <a:pt x="3011" y="31689"/>
                      <a:pt x="2866" y="31689"/>
                    </a:cubicBezTo>
                    <a:cubicBezTo>
                      <a:pt x="676" y="31689"/>
                      <a:pt x="1" y="35160"/>
                      <a:pt x="2385" y="35650"/>
                    </a:cubicBezTo>
                    <a:lnTo>
                      <a:pt x="7037" y="36606"/>
                    </a:lnTo>
                    <a:cubicBezTo>
                      <a:pt x="7186" y="36639"/>
                      <a:pt x="7338" y="36656"/>
                      <a:pt x="7488" y="36656"/>
                    </a:cubicBezTo>
                    <a:cubicBezTo>
                      <a:pt x="8393" y="36656"/>
                      <a:pt x="9268" y="36070"/>
                      <a:pt x="9453" y="35127"/>
                    </a:cubicBezTo>
                    <a:lnTo>
                      <a:pt x="16522" y="668"/>
                    </a:lnTo>
                    <a:cubicBezTo>
                      <a:pt x="15169" y="668"/>
                      <a:pt x="13835" y="434"/>
                      <a:pt x="12573" y="1"/>
                    </a:cubicBezTo>
                    <a:close/>
                  </a:path>
                </a:pathLst>
              </a:custGeom>
              <a:solidFill>
                <a:srgbClr val="F2AF9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05" name="Google Shape;3705;p78"/>
              <p:cNvSpPr/>
              <p:nvPr/>
            </p:nvSpPr>
            <p:spPr>
              <a:xfrm>
                <a:off x="3695250" y="4520725"/>
                <a:ext cx="269200" cy="883175"/>
              </a:xfrm>
              <a:custGeom>
                <a:avLst/>
                <a:gdLst/>
                <a:ahLst/>
                <a:cxnLst/>
                <a:rect l="l" t="t" r="r" b="b"/>
                <a:pathLst>
                  <a:path w="10768" h="35327" extrusionOk="0">
                    <a:moveTo>
                      <a:pt x="0" y="0"/>
                    </a:moveTo>
                    <a:lnTo>
                      <a:pt x="1317" y="33449"/>
                    </a:lnTo>
                    <a:cubicBezTo>
                      <a:pt x="1370" y="34560"/>
                      <a:pt x="2370" y="35326"/>
                      <a:pt x="3409" y="35326"/>
                    </a:cubicBezTo>
                    <a:cubicBezTo>
                      <a:pt x="3433" y="35326"/>
                      <a:pt x="3457" y="35326"/>
                      <a:pt x="3481" y="35325"/>
                    </a:cubicBezTo>
                    <a:lnTo>
                      <a:pt x="8205" y="35126"/>
                    </a:lnTo>
                    <a:cubicBezTo>
                      <a:pt x="10767" y="35038"/>
                      <a:pt x="10538" y="31121"/>
                      <a:pt x="8037" y="31121"/>
                    </a:cubicBezTo>
                    <a:cubicBezTo>
                      <a:pt x="8003" y="31121"/>
                      <a:pt x="7969" y="31122"/>
                      <a:pt x="7934" y="31123"/>
                    </a:cubicBezTo>
                    <a:lnTo>
                      <a:pt x="5266" y="31232"/>
                    </a:lnTo>
                    <a:lnTo>
                      <a:pt x="4040" y="307"/>
                    </a:lnTo>
                    <a:cubicBezTo>
                      <a:pt x="3661" y="343"/>
                      <a:pt x="3264" y="361"/>
                      <a:pt x="2885" y="361"/>
                    </a:cubicBezTo>
                    <a:cubicBezTo>
                      <a:pt x="1912" y="361"/>
                      <a:pt x="938" y="235"/>
                      <a:pt x="0" y="0"/>
                    </a:cubicBezTo>
                    <a:close/>
                  </a:path>
                </a:pathLst>
              </a:custGeom>
              <a:solidFill>
                <a:srgbClr val="F2AF9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06" name="Google Shape;3706;p78"/>
              <p:cNvSpPr/>
              <p:nvPr/>
            </p:nvSpPr>
            <p:spPr>
              <a:xfrm>
                <a:off x="3133900" y="4475175"/>
                <a:ext cx="364375" cy="917400"/>
              </a:xfrm>
              <a:custGeom>
                <a:avLst/>
                <a:gdLst/>
                <a:ahLst/>
                <a:cxnLst/>
                <a:rect l="l" t="t" r="r" b="b"/>
                <a:pathLst>
                  <a:path w="14575" h="36696" extrusionOk="0">
                    <a:moveTo>
                      <a:pt x="12573" y="1"/>
                    </a:moveTo>
                    <a:lnTo>
                      <a:pt x="5937" y="32296"/>
                    </a:lnTo>
                    <a:lnTo>
                      <a:pt x="3322" y="31755"/>
                    </a:lnTo>
                    <a:cubicBezTo>
                      <a:pt x="3164" y="31723"/>
                      <a:pt x="3011" y="31707"/>
                      <a:pt x="2866" y="31707"/>
                    </a:cubicBezTo>
                    <a:cubicBezTo>
                      <a:pt x="676" y="31707"/>
                      <a:pt x="1" y="35178"/>
                      <a:pt x="2385" y="35668"/>
                    </a:cubicBezTo>
                    <a:lnTo>
                      <a:pt x="7037" y="36624"/>
                    </a:lnTo>
                    <a:cubicBezTo>
                      <a:pt x="7248" y="36671"/>
                      <a:pt x="7341" y="36696"/>
                      <a:pt x="7357" y="36696"/>
                    </a:cubicBezTo>
                    <a:cubicBezTo>
                      <a:pt x="7418" y="36696"/>
                      <a:pt x="6273" y="36312"/>
                      <a:pt x="6460" y="35434"/>
                    </a:cubicBezTo>
                    <a:cubicBezTo>
                      <a:pt x="8804" y="23947"/>
                      <a:pt x="12212" y="12912"/>
                      <a:pt x="14574" y="1425"/>
                    </a:cubicBezTo>
                    <a:lnTo>
                      <a:pt x="14574" y="1425"/>
                    </a:lnTo>
                    <a:cubicBezTo>
                      <a:pt x="14310" y="1506"/>
                      <a:pt x="14107" y="1541"/>
                      <a:pt x="13949" y="1541"/>
                    </a:cubicBezTo>
                    <a:cubicBezTo>
                      <a:pt x="13044" y="1541"/>
                      <a:pt x="13633" y="385"/>
                      <a:pt x="12573" y="1"/>
                    </a:cubicBezTo>
                    <a:close/>
                  </a:path>
                </a:pathLst>
              </a:custGeom>
              <a:solidFill>
                <a:srgbClr val="E2977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07" name="Google Shape;3707;p78"/>
              <p:cNvSpPr/>
              <p:nvPr/>
            </p:nvSpPr>
            <p:spPr>
              <a:xfrm>
                <a:off x="3695250" y="4520725"/>
                <a:ext cx="269200" cy="882750"/>
              </a:xfrm>
              <a:custGeom>
                <a:avLst/>
                <a:gdLst/>
                <a:ahLst/>
                <a:cxnLst/>
                <a:rect l="l" t="t" r="r" b="b"/>
                <a:pathLst>
                  <a:path w="10768" h="35310" extrusionOk="0">
                    <a:moveTo>
                      <a:pt x="0" y="0"/>
                    </a:moveTo>
                    <a:lnTo>
                      <a:pt x="1335" y="33449"/>
                    </a:lnTo>
                    <a:cubicBezTo>
                      <a:pt x="1370" y="34548"/>
                      <a:pt x="2349" y="35309"/>
                      <a:pt x="3376" y="35309"/>
                    </a:cubicBezTo>
                    <a:cubicBezTo>
                      <a:pt x="3411" y="35309"/>
                      <a:pt x="3446" y="35309"/>
                      <a:pt x="3481" y="35307"/>
                    </a:cubicBezTo>
                    <a:lnTo>
                      <a:pt x="8205" y="35126"/>
                    </a:lnTo>
                    <a:cubicBezTo>
                      <a:pt x="10767" y="35038"/>
                      <a:pt x="10538" y="31121"/>
                      <a:pt x="8037" y="31121"/>
                    </a:cubicBezTo>
                    <a:cubicBezTo>
                      <a:pt x="8003" y="31121"/>
                      <a:pt x="7969" y="31122"/>
                      <a:pt x="7934" y="31123"/>
                    </a:cubicBezTo>
                    <a:cubicBezTo>
                      <a:pt x="7033" y="31159"/>
                      <a:pt x="3751" y="31538"/>
                      <a:pt x="2849" y="31574"/>
                    </a:cubicBezTo>
                    <a:cubicBezTo>
                      <a:pt x="2453" y="21278"/>
                      <a:pt x="3282" y="10657"/>
                      <a:pt x="2885" y="361"/>
                    </a:cubicBezTo>
                    <a:cubicBezTo>
                      <a:pt x="1912" y="343"/>
                      <a:pt x="956" y="216"/>
                      <a:pt x="0" y="0"/>
                    </a:cubicBezTo>
                    <a:close/>
                  </a:path>
                </a:pathLst>
              </a:custGeom>
              <a:solidFill>
                <a:srgbClr val="E2977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08" name="Google Shape;3708;p78"/>
              <p:cNvSpPr/>
              <p:nvPr/>
            </p:nvSpPr>
            <p:spPr>
              <a:xfrm>
                <a:off x="3028525" y="5349725"/>
                <a:ext cx="1065250" cy="120400"/>
              </a:xfrm>
              <a:custGeom>
                <a:avLst/>
                <a:gdLst/>
                <a:ahLst/>
                <a:cxnLst/>
                <a:rect l="l" t="t" r="r" b="b"/>
                <a:pathLst>
                  <a:path w="42610" h="4816" extrusionOk="0">
                    <a:moveTo>
                      <a:pt x="21314" y="1"/>
                    </a:moveTo>
                    <a:cubicBezTo>
                      <a:pt x="9539" y="1"/>
                      <a:pt x="0" y="1083"/>
                      <a:pt x="0" y="2399"/>
                    </a:cubicBezTo>
                    <a:cubicBezTo>
                      <a:pt x="0" y="3734"/>
                      <a:pt x="9539" y="4816"/>
                      <a:pt x="21314" y="4816"/>
                    </a:cubicBezTo>
                    <a:cubicBezTo>
                      <a:pt x="33071" y="4816"/>
                      <a:pt x="42610" y="3734"/>
                      <a:pt x="42610" y="2399"/>
                    </a:cubicBezTo>
                    <a:cubicBezTo>
                      <a:pt x="42610" y="1083"/>
                      <a:pt x="33071" y="1"/>
                      <a:pt x="21314" y="1"/>
                    </a:cubicBezTo>
                    <a:close/>
                  </a:path>
                </a:pathLst>
              </a:custGeom>
              <a:solidFill>
                <a:srgbClr val="3B3B3B">
                  <a:alpha val="553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09" name="Google Shape;3709;p78"/>
              <p:cNvSpPr/>
              <p:nvPr/>
            </p:nvSpPr>
            <p:spPr>
              <a:xfrm>
                <a:off x="3131375" y="4925975"/>
                <a:ext cx="323175" cy="469225"/>
              </a:xfrm>
              <a:custGeom>
                <a:avLst/>
                <a:gdLst/>
                <a:ahLst/>
                <a:cxnLst/>
                <a:rect l="l" t="t" r="r" b="b"/>
                <a:pathLst>
                  <a:path w="12927" h="18769" extrusionOk="0">
                    <a:moveTo>
                      <a:pt x="8797" y="1"/>
                    </a:moveTo>
                    <a:lnTo>
                      <a:pt x="6110" y="13958"/>
                    </a:lnTo>
                    <a:lnTo>
                      <a:pt x="2774" y="13651"/>
                    </a:lnTo>
                    <a:cubicBezTo>
                      <a:pt x="2672" y="13640"/>
                      <a:pt x="2574" y="13634"/>
                      <a:pt x="2479" y="13634"/>
                    </a:cubicBezTo>
                    <a:cubicBezTo>
                      <a:pt x="1" y="13634"/>
                      <a:pt x="94" y="17366"/>
                      <a:pt x="2612" y="17835"/>
                    </a:cubicBezTo>
                    <a:lnTo>
                      <a:pt x="7372" y="18736"/>
                    </a:lnTo>
                    <a:cubicBezTo>
                      <a:pt x="7493" y="18758"/>
                      <a:pt x="7613" y="18768"/>
                      <a:pt x="7732" y="18768"/>
                    </a:cubicBezTo>
                    <a:cubicBezTo>
                      <a:pt x="8699" y="18768"/>
                      <a:pt x="9578" y="18075"/>
                      <a:pt x="9771" y="17095"/>
                    </a:cubicBezTo>
                    <a:lnTo>
                      <a:pt x="12926" y="289"/>
                    </a:lnTo>
                    <a:lnTo>
                      <a:pt x="12926" y="289"/>
                    </a:lnTo>
                    <a:cubicBezTo>
                      <a:pt x="12472" y="347"/>
                      <a:pt x="12017" y="376"/>
                      <a:pt x="11564" y="376"/>
                    </a:cubicBezTo>
                    <a:cubicBezTo>
                      <a:pt x="10884" y="376"/>
                      <a:pt x="10207" y="311"/>
                      <a:pt x="9536" y="181"/>
                    </a:cubicBezTo>
                    <a:cubicBezTo>
                      <a:pt x="9284" y="145"/>
                      <a:pt x="9049" y="73"/>
                      <a:pt x="8797" y="1"/>
                    </a:cubicBezTo>
                    <a:close/>
                  </a:path>
                </a:pathLst>
              </a:custGeom>
              <a:solidFill>
                <a:schemeClr val="tx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10" name="Google Shape;3710;p78"/>
              <p:cNvSpPr/>
              <p:nvPr/>
            </p:nvSpPr>
            <p:spPr>
              <a:xfrm>
                <a:off x="3713725" y="4928700"/>
                <a:ext cx="265550" cy="477425"/>
              </a:xfrm>
              <a:custGeom>
                <a:avLst/>
                <a:gdLst/>
                <a:ahLst/>
                <a:cxnLst/>
                <a:rect l="l" t="t" r="r" b="b"/>
                <a:pathLst>
                  <a:path w="10622" h="19097" extrusionOk="0">
                    <a:moveTo>
                      <a:pt x="1" y="0"/>
                    </a:moveTo>
                    <a:lnTo>
                      <a:pt x="379" y="17094"/>
                    </a:lnTo>
                    <a:cubicBezTo>
                      <a:pt x="415" y="18201"/>
                      <a:pt x="1335" y="19096"/>
                      <a:pt x="2456" y="19096"/>
                    </a:cubicBezTo>
                    <a:cubicBezTo>
                      <a:pt x="2467" y="19096"/>
                      <a:pt x="2478" y="19096"/>
                      <a:pt x="2489" y="19096"/>
                    </a:cubicBezTo>
                    <a:lnTo>
                      <a:pt x="7322" y="18988"/>
                    </a:lnTo>
                    <a:cubicBezTo>
                      <a:pt x="9972" y="18934"/>
                      <a:pt x="10622" y="14985"/>
                      <a:pt x="7845" y="14840"/>
                    </a:cubicBezTo>
                    <a:lnTo>
                      <a:pt x="4509" y="14588"/>
                    </a:lnTo>
                    <a:lnTo>
                      <a:pt x="4112" y="397"/>
                    </a:lnTo>
                    <a:cubicBezTo>
                      <a:pt x="3860" y="415"/>
                      <a:pt x="3607" y="451"/>
                      <a:pt x="3355" y="451"/>
                    </a:cubicBezTo>
                    <a:cubicBezTo>
                      <a:pt x="3292" y="452"/>
                      <a:pt x="3229" y="452"/>
                      <a:pt x="3166" y="452"/>
                    </a:cubicBezTo>
                    <a:cubicBezTo>
                      <a:pt x="2093" y="452"/>
                      <a:pt x="1023" y="307"/>
                      <a:pt x="1" y="0"/>
                    </a:cubicBezTo>
                    <a:close/>
                  </a:path>
                </a:pathLst>
              </a:custGeom>
              <a:solidFill>
                <a:schemeClr val="tx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11" name="Google Shape;3711;p78"/>
              <p:cNvSpPr/>
              <p:nvPr/>
            </p:nvSpPr>
            <p:spPr>
              <a:xfrm>
                <a:off x="3131375" y="4925975"/>
                <a:ext cx="267275" cy="446300"/>
              </a:xfrm>
              <a:custGeom>
                <a:avLst/>
                <a:gdLst/>
                <a:ahLst/>
                <a:cxnLst/>
                <a:rect l="l" t="t" r="r" b="b"/>
                <a:pathLst>
                  <a:path w="10691" h="17852" extrusionOk="0">
                    <a:moveTo>
                      <a:pt x="8797" y="1"/>
                    </a:moveTo>
                    <a:lnTo>
                      <a:pt x="6110" y="13958"/>
                    </a:lnTo>
                    <a:lnTo>
                      <a:pt x="2774" y="13651"/>
                    </a:lnTo>
                    <a:cubicBezTo>
                      <a:pt x="2672" y="13640"/>
                      <a:pt x="2574" y="13634"/>
                      <a:pt x="2479" y="13634"/>
                    </a:cubicBezTo>
                    <a:cubicBezTo>
                      <a:pt x="1" y="13634"/>
                      <a:pt x="94" y="17366"/>
                      <a:pt x="2612" y="17835"/>
                    </a:cubicBezTo>
                    <a:cubicBezTo>
                      <a:pt x="2612" y="17835"/>
                      <a:pt x="2930" y="17852"/>
                      <a:pt x="3390" y="17852"/>
                    </a:cubicBezTo>
                    <a:cubicBezTo>
                      <a:pt x="4560" y="17852"/>
                      <a:pt x="6653" y="17740"/>
                      <a:pt x="6795" y="16951"/>
                    </a:cubicBezTo>
                    <a:lnTo>
                      <a:pt x="10690" y="398"/>
                    </a:lnTo>
                    <a:lnTo>
                      <a:pt x="10690" y="398"/>
                    </a:lnTo>
                    <a:cubicBezTo>
                      <a:pt x="10378" y="438"/>
                      <a:pt x="10240" y="456"/>
                      <a:pt x="10179" y="456"/>
                    </a:cubicBezTo>
                    <a:cubicBezTo>
                      <a:pt x="10020" y="456"/>
                      <a:pt x="10368" y="337"/>
                      <a:pt x="9536" y="181"/>
                    </a:cubicBezTo>
                    <a:cubicBezTo>
                      <a:pt x="9284" y="145"/>
                      <a:pt x="9049" y="73"/>
                      <a:pt x="8797" y="1"/>
                    </a:cubicBezTo>
                    <a:close/>
                  </a:path>
                </a:pathLst>
              </a:custGeom>
              <a:solidFill>
                <a:schemeClr val="tx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12" name="Google Shape;3712;p78"/>
              <p:cNvSpPr/>
              <p:nvPr/>
            </p:nvSpPr>
            <p:spPr>
              <a:xfrm>
                <a:off x="3713725" y="4928700"/>
                <a:ext cx="266000" cy="477400"/>
              </a:xfrm>
              <a:custGeom>
                <a:avLst/>
                <a:gdLst/>
                <a:ahLst/>
                <a:cxnLst/>
                <a:rect l="l" t="t" r="r" b="b"/>
                <a:pathLst>
                  <a:path w="10640" h="19096" extrusionOk="0">
                    <a:moveTo>
                      <a:pt x="1" y="0"/>
                    </a:moveTo>
                    <a:lnTo>
                      <a:pt x="397" y="17076"/>
                    </a:lnTo>
                    <a:cubicBezTo>
                      <a:pt x="415" y="18212"/>
                      <a:pt x="1353" y="19096"/>
                      <a:pt x="2489" y="19096"/>
                    </a:cubicBezTo>
                    <a:lnTo>
                      <a:pt x="7340" y="18988"/>
                    </a:lnTo>
                    <a:cubicBezTo>
                      <a:pt x="9972" y="18916"/>
                      <a:pt x="10640" y="14985"/>
                      <a:pt x="7845" y="14840"/>
                    </a:cubicBezTo>
                    <a:lnTo>
                      <a:pt x="7845" y="14840"/>
                    </a:lnTo>
                    <a:lnTo>
                      <a:pt x="5356" y="17149"/>
                    </a:lnTo>
                    <a:lnTo>
                      <a:pt x="2183" y="17744"/>
                    </a:lnTo>
                    <a:cubicBezTo>
                      <a:pt x="2182" y="17744"/>
                      <a:pt x="2182" y="17744"/>
                      <a:pt x="2182" y="17744"/>
                    </a:cubicBezTo>
                    <a:cubicBezTo>
                      <a:pt x="1931" y="17744"/>
                      <a:pt x="2453" y="469"/>
                      <a:pt x="2183" y="469"/>
                    </a:cubicBezTo>
                    <a:cubicBezTo>
                      <a:pt x="2130" y="470"/>
                      <a:pt x="2079" y="470"/>
                      <a:pt x="2031" y="470"/>
                    </a:cubicBezTo>
                    <a:cubicBezTo>
                      <a:pt x="1029" y="470"/>
                      <a:pt x="1016" y="293"/>
                      <a:pt x="1" y="0"/>
                    </a:cubicBezTo>
                    <a:close/>
                  </a:path>
                </a:pathLst>
              </a:custGeom>
              <a:solidFill>
                <a:schemeClr val="tx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13" name="Google Shape;3713;p78"/>
              <p:cNvSpPr/>
              <p:nvPr/>
            </p:nvSpPr>
            <p:spPr>
              <a:xfrm>
                <a:off x="3722750" y="5292925"/>
                <a:ext cx="276350" cy="114100"/>
              </a:xfrm>
              <a:custGeom>
                <a:avLst/>
                <a:gdLst/>
                <a:ahLst/>
                <a:cxnLst/>
                <a:rect l="l" t="t" r="r" b="b"/>
                <a:pathLst>
                  <a:path w="11054" h="4564" extrusionOk="0">
                    <a:moveTo>
                      <a:pt x="4544" y="1"/>
                    </a:moveTo>
                    <a:lnTo>
                      <a:pt x="4454" y="1714"/>
                    </a:lnTo>
                    <a:lnTo>
                      <a:pt x="0" y="1804"/>
                    </a:lnTo>
                    <a:lnTo>
                      <a:pt x="72" y="4563"/>
                    </a:lnTo>
                    <a:lnTo>
                      <a:pt x="10910" y="4311"/>
                    </a:lnTo>
                    <a:cubicBezTo>
                      <a:pt x="11054" y="1462"/>
                      <a:pt x="9467" y="560"/>
                      <a:pt x="7736" y="344"/>
                    </a:cubicBezTo>
                    <a:lnTo>
                      <a:pt x="4544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14" name="Google Shape;3714;p78"/>
              <p:cNvSpPr/>
              <p:nvPr/>
            </p:nvSpPr>
            <p:spPr>
              <a:xfrm>
                <a:off x="3373825" y="4265550"/>
                <a:ext cx="480575" cy="344900"/>
              </a:xfrm>
              <a:custGeom>
                <a:avLst/>
                <a:gdLst/>
                <a:ahLst/>
                <a:cxnLst/>
                <a:rect l="l" t="t" r="r" b="b"/>
                <a:pathLst>
                  <a:path w="19223" h="13796" extrusionOk="0">
                    <a:moveTo>
                      <a:pt x="18934" y="1"/>
                    </a:moveTo>
                    <a:lnTo>
                      <a:pt x="1443" y="1534"/>
                    </a:lnTo>
                    <a:lnTo>
                      <a:pt x="1" y="13795"/>
                    </a:lnTo>
                    <a:lnTo>
                      <a:pt x="7484" y="13795"/>
                    </a:lnTo>
                    <a:lnTo>
                      <a:pt x="8458" y="7773"/>
                    </a:lnTo>
                    <a:lnTo>
                      <a:pt x="11289" y="7773"/>
                    </a:lnTo>
                    <a:lnTo>
                      <a:pt x="11289" y="13795"/>
                    </a:lnTo>
                    <a:lnTo>
                      <a:pt x="19223" y="13795"/>
                    </a:lnTo>
                    <a:lnTo>
                      <a:pt x="18934" y="1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15" name="Google Shape;3715;p78"/>
              <p:cNvSpPr/>
              <p:nvPr/>
            </p:nvSpPr>
            <p:spPr>
              <a:xfrm>
                <a:off x="3373825" y="4298925"/>
                <a:ext cx="133475" cy="311525"/>
              </a:xfrm>
              <a:custGeom>
                <a:avLst/>
                <a:gdLst/>
                <a:ahLst/>
                <a:cxnLst/>
                <a:rect l="l" t="t" r="r" b="b"/>
                <a:pathLst>
                  <a:path w="5339" h="12461" extrusionOk="0">
                    <a:moveTo>
                      <a:pt x="3589" y="0"/>
                    </a:moveTo>
                    <a:lnTo>
                      <a:pt x="1443" y="199"/>
                    </a:lnTo>
                    <a:lnTo>
                      <a:pt x="1" y="12460"/>
                    </a:lnTo>
                    <a:lnTo>
                      <a:pt x="3986" y="12460"/>
                    </a:lnTo>
                    <a:lnTo>
                      <a:pt x="5338" y="920"/>
                    </a:lnTo>
                    <a:cubicBezTo>
                      <a:pt x="4725" y="668"/>
                      <a:pt x="4130" y="361"/>
                      <a:pt x="3589" y="0"/>
                    </a:cubicBez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16" name="Google Shape;3716;p78"/>
              <p:cNvSpPr/>
              <p:nvPr/>
            </p:nvSpPr>
            <p:spPr>
              <a:xfrm>
                <a:off x="3640250" y="4459850"/>
                <a:ext cx="55025" cy="150600"/>
              </a:xfrm>
              <a:custGeom>
                <a:avLst/>
                <a:gdLst/>
                <a:ahLst/>
                <a:cxnLst/>
                <a:rect l="l" t="t" r="r" b="b"/>
                <a:pathLst>
                  <a:path w="2201" h="6024" extrusionOk="0">
                    <a:moveTo>
                      <a:pt x="632" y="1"/>
                    </a:moveTo>
                    <a:lnTo>
                      <a:pt x="0" y="6023"/>
                    </a:lnTo>
                    <a:lnTo>
                      <a:pt x="1930" y="6023"/>
                    </a:lnTo>
                    <a:lnTo>
                      <a:pt x="2200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17" name="Google Shape;3717;p78"/>
              <p:cNvSpPr/>
              <p:nvPr/>
            </p:nvSpPr>
            <p:spPr>
              <a:xfrm>
                <a:off x="3373825" y="3634000"/>
                <a:ext cx="339925" cy="303975"/>
              </a:xfrm>
              <a:custGeom>
                <a:avLst/>
                <a:gdLst/>
                <a:ahLst/>
                <a:cxnLst/>
                <a:rect l="l" t="t" r="r" b="b"/>
                <a:pathLst>
                  <a:path w="13597" h="12159" extrusionOk="0">
                    <a:moveTo>
                      <a:pt x="6330" y="0"/>
                    </a:moveTo>
                    <a:lnTo>
                      <a:pt x="3102" y="595"/>
                    </a:lnTo>
                    <a:lnTo>
                      <a:pt x="3841" y="4688"/>
                    </a:lnTo>
                    <a:lnTo>
                      <a:pt x="1" y="5392"/>
                    </a:lnTo>
                    <a:cubicBezTo>
                      <a:pt x="1" y="5392"/>
                      <a:pt x="947" y="12159"/>
                      <a:pt x="6317" y="12159"/>
                    </a:cubicBezTo>
                    <a:cubicBezTo>
                      <a:pt x="6641" y="12159"/>
                      <a:pt x="6982" y="12134"/>
                      <a:pt x="7340" y="12082"/>
                    </a:cubicBezTo>
                    <a:cubicBezTo>
                      <a:pt x="13597" y="11162"/>
                      <a:pt x="11415" y="3535"/>
                      <a:pt x="11415" y="3534"/>
                    </a:cubicBezTo>
                    <a:lnTo>
                      <a:pt x="11415" y="3534"/>
                    </a:lnTo>
                    <a:lnTo>
                      <a:pt x="6726" y="3949"/>
                    </a:lnTo>
                    <a:lnTo>
                      <a:pt x="6330" y="0"/>
                    </a:lnTo>
                    <a:close/>
                  </a:path>
                </a:pathLst>
              </a:custGeom>
              <a:solidFill>
                <a:srgbClr val="E2977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18" name="Google Shape;3718;p78"/>
              <p:cNvSpPr/>
              <p:nvPr/>
            </p:nvSpPr>
            <p:spPr>
              <a:xfrm>
                <a:off x="2979550" y="2946325"/>
                <a:ext cx="877025" cy="723075"/>
              </a:xfrm>
              <a:custGeom>
                <a:avLst/>
                <a:gdLst/>
                <a:ahLst/>
                <a:cxnLst/>
                <a:rect l="l" t="t" r="r" b="b"/>
                <a:pathLst>
                  <a:path w="35081" h="28923" extrusionOk="0">
                    <a:moveTo>
                      <a:pt x="17734" y="1"/>
                    </a:moveTo>
                    <a:cubicBezTo>
                      <a:pt x="16866" y="1"/>
                      <a:pt x="15986" y="80"/>
                      <a:pt x="15104" y="243"/>
                    </a:cubicBezTo>
                    <a:cubicBezTo>
                      <a:pt x="7675" y="1595"/>
                      <a:pt x="2536" y="8429"/>
                      <a:pt x="3329" y="15949"/>
                    </a:cubicBezTo>
                    <a:cubicBezTo>
                      <a:pt x="3240" y="15940"/>
                      <a:pt x="3151" y="15936"/>
                      <a:pt x="3063" y="15936"/>
                    </a:cubicBezTo>
                    <a:cubicBezTo>
                      <a:pt x="1302" y="15936"/>
                      <a:pt x="0" y="17622"/>
                      <a:pt x="498" y="19357"/>
                    </a:cubicBezTo>
                    <a:cubicBezTo>
                      <a:pt x="839" y="20572"/>
                      <a:pt x="1941" y="21304"/>
                      <a:pt x="3088" y="21304"/>
                    </a:cubicBezTo>
                    <a:cubicBezTo>
                      <a:pt x="3642" y="21304"/>
                      <a:pt x="4206" y="21133"/>
                      <a:pt x="4700" y="20763"/>
                    </a:cubicBezTo>
                    <a:cubicBezTo>
                      <a:pt x="7149" y="25819"/>
                      <a:pt x="12241" y="28923"/>
                      <a:pt x="17722" y="28923"/>
                    </a:cubicBezTo>
                    <a:cubicBezTo>
                      <a:pt x="18497" y="28923"/>
                      <a:pt x="19279" y="28861"/>
                      <a:pt x="20063" y="28733"/>
                    </a:cubicBezTo>
                    <a:cubicBezTo>
                      <a:pt x="26374" y="27687"/>
                      <a:pt x="31261" y="22602"/>
                      <a:pt x="32054" y="16255"/>
                    </a:cubicBezTo>
                    <a:cubicBezTo>
                      <a:pt x="32106" y="16258"/>
                      <a:pt x="32158" y="16259"/>
                      <a:pt x="32209" y="16259"/>
                    </a:cubicBezTo>
                    <a:cubicBezTo>
                      <a:pt x="33798" y="16259"/>
                      <a:pt x="35080" y="14923"/>
                      <a:pt x="34976" y="13316"/>
                    </a:cubicBezTo>
                    <a:cubicBezTo>
                      <a:pt x="34895" y="11825"/>
                      <a:pt x="33648" y="10712"/>
                      <a:pt x="32205" y="10712"/>
                    </a:cubicBezTo>
                    <a:cubicBezTo>
                      <a:pt x="32042" y="10712"/>
                      <a:pt x="31878" y="10726"/>
                      <a:pt x="31712" y="10755"/>
                    </a:cubicBezTo>
                    <a:lnTo>
                      <a:pt x="31676" y="10755"/>
                    </a:lnTo>
                    <a:cubicBezTo>
                      <a:pt x="29976" y="4321"/>
                      <a:pt x="24161" y="1"/>
                      <a:pt x="17734" y="1"/>
                    </a:cubicBez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19" name="Google Shape;3719;p78"/>
              <p:cNvSpPr/>
              <p:nvPr/>
            </p:nvSpPr>
            <p:spPr>
              <a:xfrm>
                <a:off x="3075400" y="2905950"/>
                <a:ext cx="96050" cy="114075"/>
              </a:xfrm>
              <a:custGeom>
                <a:avLst/>
                <a:gdLst/>
                <a:ahLst/>
                <a:cxnLst/>
                <a:rect l="l" t="t" r="r" b="b"/>
                <a:pathLst>
                  <a:path w="3842" h="4563" extrusionOk="0">
                    <a:moveTo>
                      <a:pt x="2020" y="0"/>
                    </a:moveTo>
                    <a:lnTo>
                      <a:pt x="1695" y="451"/>
                    </a:lnTo>
                    <a:cubicBezTo>
                      <a:pt x="2453" y="974"/>
                      <a:pt x="2940" y="1786"/>
                      <a:pt x="3084" y="2705"/>
                    </a:cubicBezTo>
                    <a:cubicBezTo>
                      <a:pt x="1930" y="1586"/>
                      <a:pt x="199" y="1569"/>
                      <a:pt x="13" y="1569"/>
                    </a:cubicBezTo>
                    <a:cubicBezTo>
                      <a:pt x="7" y="1569"/>
                      <a:pt x="3" y="1569"/>
                      <a:pt x="0" y="1569"/>
                    </a:cubicBezTo>
                    <a:lnTo>
                      <a:pt x="0" y="2110"/>
                    </a:lnTo>
                    <a:cubicBezTo>
                      <a:pt x="1" y="2110"/>
                      <a:pt x="2" y="2110"/>
                      <a:pt x="5" y="2110"/>
                    </a:cubicBezTo>
                    <a:cubicBezTo>
                      <a:pt x="116" y="2110"/>
                      <a:pt x="2327" y="2127"/>
                      <a:pt x="3174" y="3733"/>
                    </a:cubicBezTo>
                    <a:lnTo>
                      <a:pt x="3625" y="4563"/>
                    </a:lnTo>
                    <a:lnTo>
                      <a:pt x="3697" y="3607"/>
                    </a:lnTo>
                    <a:cubicBezTo>
                      <a:pt x="3697" y="3517"/>
                      <a:pt x="3841" y="1263"/>
                      <a:pt x="202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20" name="Google Shape;3720;p78"/>
              <p:cNvSpPr/>
              <p:nvPr/>
            </p:nvSpPr>
            <p:spPr>
              <a:xfrm>
                <a:off x="2982525" y="2818675"/>
                <a:ext cx="838525" cy="601900"/>
              </a:xfrm>
              <a:custGeom>
                <a:avLst/>
                <a:gdLst/>
                <a:ahLst/>
                <a:cxnLst/>
                <a:rect l="l" t="t" r="r" b="b"/>
                <a:pathLst>
                  <a:path w="33541" h="24076" extrusionOk="0">
                    <a:moveTo>
                      <a:pt x="19957" y="1"/>
                    </a:moveTo>
                    <a:cubicBezTo>
                      <a:pt x="15751" y="1"/>
                      <a:pt x="10840" y="1410"/>
                      <a:pt x="6925" y="6557"/>
                    </a:cubicBezTo>
                    <a:cubicBezTo>
                      <a:pt x="6925" y="6557"/>
                      <a:pt x="6893" y="6555"/>
                      <a:pt x="6833" y="6555"/>
                    </a:cubicBezTo>
                    <a:cubicBezTo>
                      <a:pt x="6172" y="6555"/>
                      <a:pt x="2115" y="6783"/>
                      <a:pt x="758" y="12291"/>
                    </a:cubicBezTo>
                    <a:cubicBezTo>
                      <a:pt x="1" y="15338"/>
                      <a:pt x="416" y="18566"/>
                      <a:pt x="1912" y="21307"/>
                    </a:cubicBezTo>
                    <a:cubicBezTo>
                      <a:pt x="1912" y="21307"/>
                      <a:pt x="2088" y="21261"/>
                      <a:pt x="2350" y="21261"/>
                    </a:cubicBezTo>
                    <a:cubicBezTo>
                      <a:pt x="3042" y="21261"/>
                      <a:pt x="4330" y="21584"/>
                      <a:pt x="4527" y="23940"/>
                    </a:cubicBezTo>
                    <a:cubicBezTo>
                      <a:pt x="4745" y="24038"/>
                      <a:pt x="4936" y="24076"/>
                      <a:pt x="5100" y="24076"/>
                    </a:cubicBezTo>
                    <a:cubicBezTo>
                      <a:pt x="5627" y="24076"/>
                      <a:pt x="5879" y="23687"/>
                      <a:pt x="5879" y="23687"/>
                    </a:cubicBezTo>
                    <a:lnTo>
                      <a:pt x="5284" y="20460"/>
                    </a:lnTo>
                    <a:lnTo>
                      <a:pt x="5284" y="20460"/>
                    </a:lnTo>
                    <a:cubicBezTo>
                      <a:pt x="5284" y="20460"/>
                      <a:pt x="5291" y="20460"/>
                      <a:pt x="5304" y="20460"/>
                    </a:cubicBezTo>
                    <a:cubicBezTo>
                      <a:pt x="5526" y="20460"/>
                      <a:pt x="7547" y="20315"/>
                      <a:pt x="8314" y="15104"/>
                    </a:cubicBezTo>
                    <a:cubicBezTo>
                      <a:pt x="10997" y="18776"/>
                      <a:pt x="14808" y="19174"/>
                      <a:pt x="16335" y="19174"/>
                    </a:cubicBezTo>
                    <a:cubicBezTo>
                      <a:pt x="16757" y="19174"/>
                      <a:pt x="17005" y="19143"/>
                      <a:pt x="17005" y="19143"/>
                    </a:cubicBezTo>
                    <a:cubicBezTo>
                      <a:pt x="17005" y="19143"/>
                      <a:pt x="12226" y="17250"/>
                      <a:pt x="10586" y="15375"/>
                    </a:cubicBezTo>
                    <a:cubicBezTo>
                      <a:pt x="10584" y="15373"/>
                      <a:pt x="10583" y="15372"/>
                      <a:pt x="10583" y="15372"/>
                    </a:cubicBezTo>
                    <a:lnTo>
                      <a:pt x="10583" y="15372"/>
                    </a:lnTo>
                    <a:cubicBezTo>
                      <a:pt x="10623" y="15372"/>
                      <a:pt x="16062" y="18978"/>
                      <a:pt x="20655" y="18978"/>
                    </a:cubicBezTo>
                    <a:cubicBezTo>
                      <a:pt x="21057" y="18978"/>
                      <a:pt x="21453" y="18951"/>
                      <a:pt x="21838" y="18891"/>
                    </a:cubicBezTo>
                    <a:cubicBezTo>
                      <a:pt x="21838" y="18891"/>
                      <a:pt x="21026" y="15302"/>
                      <a:pt x="19061" y="13680"/>
                    </a:cubicBezTo>
                    <a:lnTo>
                      <a:pt x="19061" y="13680"/>
                    </a:lnTo>
                    <a:cubicBezTo>
                      <a:pt x="19061" y="13680"/>
                      <a:pt x="22663" y="15599"/>
                      <a:pt x="26824" y="15599"/>
                    </a:cubicBezTo>
                    <a:cubicBezTo>
                      <a:pt x="27537" y="15599"/>
                      <a:pt x="28266" y="15542"/>
                      <a:pt x="28996" y="15411"/>
                    </a:cubicBezTo>
                    <a:lnTo>
                      <a:pt x="29213" y="19287"/>
                    </a:lnTo>
                    <a:cubicBezTo>
                      <a:pt x="29213" y="19287"/>
                      <a:pt x="29412" y="19430"/>
                      <a:pt x="29717" y="19430"/>
                    </a:cubicBezTo>
                    <a:cubicBezTo>
                      <a:pt x="29956" y="19430"/>
                      <a:pt x="30259" y="19343"/>
                      <a:pt x="30583" y="19035"/>
                    </a:cubicBezTo>
                    <a:cubicBezTo>
                      <a:pt x="29718" y="16006"/>
                      <a:pt x="32296" y="15843"/>
                      <a:pt x="32296" y="15843"/>
                    </a:cubicBezTo>
                    <a:cubicBezTo>
                      <a:pt x="32314" y="15302"/>
                      <a:pt x="32296" y="14761"/>
                      <a:pt x="32224" y="14239"/>
                    </a:cubicBezTo>
                    <a:cubicBezTo>
                      <a:pt x="32693" y="13968"/>
                      <a:pt x="33126" y="13680"/>
                      <a:pt x="33540" y="13337"/>
                    </a:cubicBezTo>
                    <a:cubicBezTo>
                      <a:pt x="33540" y="13337"/>
                      <a:pt x="32044" y="7873"/>
                      <a:pt x="26093" y="4808"/>
                    </a:cubicBezTo>
                    <a:lnTo>
                      <a:pt x="26093" y="4808"/>
                    </a:lnTo>
                    <a:cubicBezTo>
                      <a:pt x="26094" y="4808"/>
                      <a:pt x="31557" y="7260"/>
                      <a:pt x="33540" y="8558"/>
                    </a:cubicBezTo>
                    <a:cubicBezTo>
                      <a:pt x="33540" y="8558"/>
                      <a:pt x="30489" y="2155"/>
                      <a:pt x="22697" y="2155"/>
                    </a:cubicBezTo>
                    <a:cubicBezTo>
                      <a:pt x="22369" y="2155"/>
                      <a:pt x="22032" y="2166"/>
                      <a:pt x="21686" y="2190"/>
                    </a:cubicBezTo>
                    <a:lnTo>
                      <a:pt x="21686" y="2190"/>
                    </a:lnTo>
                    <a:cubicBezTo>
                      <a:pt x="22656" y="2109"/>
                      <a:pt x="24592" y="1973"/>
                      <a:pt x="26569" y="1973"/>
                    </a:cubicBezTo>
                    <a:cubicBezTo>
                      <a:pt x="27432" y="1973"/>
                      <a:pt x="28303" y="1999"/>
                      <a:pt x="29104" y="2067"/>
                    </a:cubicBezTo>
                    <a:cubicBezTo>
                      <a:pt x="29104" y="2067"/>
                      <a:pt x="25048" y="1"/>
                      <a:pt x="19957" y="1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21" name="Google Shape;3721;p78"/>
              <p:cNvSpPr/>
              <p:nvPr/>
            </p:nvSpPr>
            <p:spPr>
              <a:xfrm>
                <a:off x="2982525" y="2818550"/>
                <a:ext cx="565325" cy="602100"/>
              </a:xfrm>
              <a:custGeom>
                <a:avLst/>
                <a:gdLst/>
                <a:ahLst/>
                <a:cxnLst/>
                <a:rect l="l" t="t" r="r" b="b"/>
                <a:pathLst>
                  <a:path w="22613" h="24084" extrusionOk="0">
                    <a:moveTo>
                      <a:pt x="19960" y="0"/>
                    </a:moveTo>
                    <a:cubicBezTo>
                      <a:pt x="15754" y="0"/>
                      <a:pt x="10843" y="1403"/>
                      <a:pt x="6925" y="6562"/>
                    </a:cubicBezTo>
                    <a:cubicBezTo>
                      <a:pt x="6925" y="6562"/>
                      <a:pt x="6897" y="6560"/>
                      <a:pt x="6844" y="6560"/>
                    </a:cubicBezTo>
                    <a:cubicBezTo>
                      <a:pt x="6217" y="6560"/>
                      <a:pt x="2122" y="6775"/>
                      <a:pt x="758" y="12314"/>
                    </a:cubicBezTo>
                    <a:cubicBezTo>
                      <a:pt x="1" y="15343"/>
                      <a:pt x="397" y="18571"/>
                      <a:pt x="1894" y="21330"/>
                    </a:cubicBezTo>
                    <a:cubicBezTo>
                      <a:pt x="1894" y="21330"/>
                      <a:pt x="2079" y="21281"/>
                      <a:pt x="2352" y="21281"/>
                    </a:cubicBezTo>
                    <a:cubicBezTo>
                      <a:pt x="3052" y="21281"/>
                      <a:pt x="4327" y="21608"/>
                      <a:pt x="4509" y="23945"/>
                    </a:cubicBezTo>
                    <a:cubicBezTo>
                      <a:pt x="4736" y="24045"/>
                      <a:pt x="4932" y="24083"/>
                      <a:pt x="5099" y="24083"/>
                    </a:cubicBezTo>
                    <a:cubicBezTo>
                      <a:pt x="5623" y="24083"/>
                      <a:pt x="5861" y="23710"/>
                      <a:pt x="5861" y="23710"/>
                    </a:cubicBezTo>
                    <a:lnTo>
                      <a:pt x="5284" y="20465"/>
                    </a:lnTo>
                    <a:lnTo>
                      <a:pt x="5284" y="20465"/>
                    </a:lnTo>
                    <a:cubicBezTo>
                      <a:pt x="5284" y="20465"/>
                      <a:pt x="5291" y="20465"/>
                      <a:pt x="5304" y="20465"/>
                    </a:cubicBezTo>
                    <a:cubicBezTo>
                      <a:pt x="5524" y="20465"/>
                      <a:pt x="7530" y="20320"/>
                      <a:pt x="8314" y="15109"/>
                    </a:cubicBezTo>
                    <a:cubicBezTo>
                      <a:pt x="9413" y="16642"/>
                      <a:pt x="10928" y="17814"/>
                      <a:pt x="12695" y="18481"/>
                    </a:cubicBezTo>
                    <a:cubicBezTo>
                      <a:pt x="12479" y="17904"/>
                      <a:pt x="12317" y="17309"/>
                      <a:pt x="12190" y="16696"/>
                    </a:cubicBezTo>
                    <a:cubicBezTo>
                      <a:pt x="11595" y="16317"/>
                      <a:pt x="11054" y="15884"/>
                      <a:pt x="10586" y="15380"/>
                    </a:cubicBezTo>
                    <a:cubicBezTo>
                      <a:pt x="10584" y="15378"/>
                      <a:pt x="10584" y="15377"/>
                      <a:pt x="10584" y="15377"/>
                    </a:cubicBezTo>
                    <a:lnTo>
                      <a:pt x="10584" y="15377"/>
                    </a:lnTo>
                    <a:cubicBezTo>
                      <a:pt x="10601" y="15377"/>
                      <a:pt x="11170" y="15746"/>
                      <a:pt x="12118" y="16263"/>
                    </a:cubicBezTo>
                    <a:cubicBezTo>
                      <a:pt x="10838" y="9140"/>
                      <a:pt x="15490" y="1783"/>
                      <a:pt x="22613" y="179"/>
                    </a:cubicBezTo>
                    <a:cubicBezTo>
                      <a:pt x="21775" y="68"/>
                      <a:pt x="20884" y="0"/>
                      <a:pt x="19960" y="0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22" name="Google Shape;3722;p78"/>
              <p:cNvSpPr/>
              <p:nvPr/>
            </p:nvSpPr>
            <p:spPr>
              <a:xfrm>
                <a:off x="3323325" y="3691250"/>
                <a:ext cx="343550" cy="262825"/>
              </a:xfrm>
              <a:custGeom>
                <a:avLst/>
                <a:gdLst/>
                <a:ahLst/>
                <a:cxnLst/>
                <a:rect l="l" t="t" r="r" b="b"/>
                <a:pathLst>
                  <a:path w="13742" h="10513" extrusionOk="0">
                    <a:moveTo>
                      <a:pt x="9828" y="0"/>
                    </a:moveTo>
                    <a:lnTo>
                      <a:pt x="7610" y="1407"/>
                    </a:lnTo>
                    <a:lnTo>
                      <a:pt x="2940" y="1605"/>
                    </a:lnTo>
                    <a:lnTo>
                      <a:pt x="1" y="3372"/>
                    </a:lnTo>
                    <a:lnTo>
                      <a:pt x="7935" y="10513"/>
                    </a:lnTo>
                    <a:lnTo>
                      <a:pt x="11181" y="9413"/>
                    </a:lnTo>
                    <a:lnTo>
                      <a:pt x="13741" y="1389"/>
                    </a:lnTo>
                    <a:lnTo>
                      <a:pt x="9828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23" name="Google Shape;3723;p78"/>
              <p:cNvSpPr/>
              <p:nvPr/>
            </p:nvSpPr>
            <p:spPr>
              <a:xfrm>
                <a:off x="3283675" y="3707475"/>
                <a:ext cx="582000" cy="660725"/>
              </a:xfrm>
              <a:custGeom>
                <a:avLst/>
                <a:gdLst/>
                <a:ahLst/>
                <a:cxnLst/>
                <a:rect l="l" t="t" r="r" b="b"/>
                <a:pathLst>
                  <a:path w="23280" h="26429" extrusionOk="0">
                    <a:moveTo>
                      <a:pt x="12532" y="0"/>
                    </a:moveTo>
                    <a:cubicBezTo>
                      <a:pt x="12532" y="0"/>
                      <a:pt x="12172" y="3372"/>
                      <a:pt x="8439" y="4022"/>
                    </a:cubicBezTo>
                    <a:cubicBezTo>
                      <a:pt x="8198" y="4066"/>
                      <a:pt x="7969" y="4086"/>
                      <a:pt x="7751" y="4086"/>
                    </a:cubicBezTo>
                    <a:cubicBezTo>
                      <a:pt x="5031" y="4086"/>
                      <a:pt x="4057" y="902"/>
                      <a:pt x="4057" y="902"/>
                    </a:cubicBezTo>
                    <a:lnTo>
                      <a:pt x="0" y="3066"/>
                    </a:lnTo>
                    <a:lnTo>
                      <a:pt x="2579" y="14300"/>
                    </a:lnTo>
                    <a:lnTo>
                      <a:pt x="3462" y="19475"/>
                    </a:lnTo>
                    <a:cubicBezTo>
                      <a:pt x="3516" y="20773"/>
                      <a:pt x="3444" y="22054"/>
                      <a:pt x="3264" y="23334"/>
                    </a:cubicBezTo>
                    <a:cubicBezTo>
                      <a:pt x="2975" y="25047"/>
                      <a:pt x="3589" y="25750"/>
                      <a:pt x="6834" y="26147"/>
                    </a:cubicBezTo>
                    <a:cubicBezTo>
                      <a:pt x="7915" y="26286"/>
                      <a:pt x="9631" y="26429"/>
                      <a:pt x="11543" y="26429"/>
                    </a:cubicBezTo>
                    <a:cubicBezTo>
                      <a:pt x="15339" y="26429"/>
                      <a:pt x="19906" y="25865"/>
                      <a:pt x="21801" y="23586"/>
                    </a:cubicBezTo>
                    <a:cubicBezTo>
                      <a:pt x="21801" y="23586"/>
                      <a:pt x="23279" y="21981"/>
                      <a:pt x="22414" y="20557"/>
                    </a:cubicBezTo>
                    <a:cubicBezTo>
                      <a:pt x="21530" y="19150"/>
                      <a:pt x="18988" y="11577"/>
                      <a:pt x="18826" y="10657"/>
                    </a:cubicBezTo>
                    <a:cubicBezTo>
                      <a:pt x="18663" y="9756"/>
                      <a:pt x="17834" y="487"/>
                      <a:pt x="17834" y="487"/>
                    </a:cubicBezTo>
                    <a:lnTo>
                      <a:pt x="12532" y="0"/>
                    </a:ln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24" name="Google Shape;3724;p78"/>
              <p:cNvSpPr/>
              <p:nvPr/>
            </p:nvSpPr>
            <p:spPr>
              <a:xfrm>
                <a:off x="3386900" y="3673650"/>
                <a:ext cx="116775" cy="154650"/>
              </a:xfrm>
              <a:custGeom>
                <a:avLst/>
                <a:gdLst/>
                <a:ahLst/>
                <a:cxnLst/>
                <a:rect l="l" t="t" r="r" b="b"/>
                <a:pathLst>
                  <a:path w="4671" h="6186" extrusionOk="0">
                    <a:moveTo>
                      <a:pt x="2092" y="1"/>
                    </a:moveTo>
                    <a:lnTo>
                      <a:pt x="0" y="2363"/>
                    </a:lnTo>
                    <a:lnTo>
                      <a:pt x="1515" y="6186"/>
                    </a:lnTo>
                    <a:lnTo>
                      <a:pt x="4671" y="2201"/>
                    </a:lnTo>
                    <a:lnTo>
                      <a:pt x="2327" y="199"/>
                    </a:lnTo>
                    <a:lnTo>
                      <a:pt x="2092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25" name="Google Shape;3725;p78"/>
              <p:cNvSpPr/>
              <p:nvPr/>
            </p:nvSpPr>
            <p:spPr>
              <a:xfrm>
                <a:off x="3503650" y="3661050"/>
                <a:ext cx="114975" cy="148325"/>
              </a:xfrm>
              <a:custGeom>
                <a:avLst/>
                <a:gdLst/>
                <a:ahLst/>
                <a:cxnLst/>
                <a:rect l="l" t="t" r="r" b="b"/>
                <a:pathLst>
                  <a:path w="4599" h="5933" extrusionOk="0">
                    <a:moveTo>
                      <a:pt x="2056" y="0"/>
                    </a:moveTo>
                    <a:lnTo>
                      <a:pt x="1894" y="271"/>
                    </a:lnTo>
                    <a:lnTo>
                      <a:pt x="1" y="2705"/>
                    </a:lnTo>
                    <a:lnTo>
                      <a:pt x="3932" y="5933"/>
                    </a:lnTo>
                    <a:lnTo>
                      <a:pt x="4599" y="1875"/>
                    </a:lnTo>
                    <a:lnTo>
                      <a:pt x="205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26" name="Google Shape;3726;p78"/>
              <p:cNvSpPr/>
              <p:nvPr/>
            </p:nvSpPr>
            <p:spPr>
              <a:xfrm>
                <a:off x="3729500" y="3719200"/>
                <a:ext cx="375550" cy="503450"/>
              </a:xfrm>
              <a:custGeom>
                <a:avLst/>
                <a:gdLst/>
                <a:ahLst/>
                <a:cxnLst/>
                <a:rect l="l" t="t" r="r" b="b"/>
                <a:pathLst>
                  <a:path w="15022" h="20138" extrusionOk="0">
                    <a:moveTo>
                      <a:pt x="30" y="0"/>
                    </a:moveTo>
                    <a:cubicBezTo>
                      <a:pt x="23" y="0"/>
                      <a:pt x="19" y="0"/>
                      <a:pt x="19" y="0"/>
                    </a:cubicBezTo>
                    <a:lnTo>
                      <a:pt x="1" y="9395"/>
                    </a:lnTo>
                    <a:cubicBezTo>
                      <a:pt x="2530" y="15157"/>
                      <a:pt x="4959" y="20138"/>
                      <a:pt x="7831" y="20138"/>
                    </a:cubicBezTo>
                    <a:cubicBezTo>
                      <a:pt x="8195" y="20138"/>
                      <a:pt x="8566" y="20058"/>
                      <a:pt x="8945" y="19890"/>
                    </a:cubicBezTo>
                    <a:cubicBezTo>
                      <a:pt x="10838" y="19060"/>
                      <a:pt x="15021" y="2669"/>
                      <a:pt x="13164" y="1767"/>
                    </a:cubicBezTo>
                    <a:cubicBezTo>
                      <a:pt x="11173" y="784"/>
                      <a:pt x="9752" y="538"/>
                      <a:pt x="9049" y="538"/>
                    </a:cubicBezTo>
                    <a:cubicBezTo>
                      <a:pt x="8720" y="538"/>
                      <a:pt x="8548" y="592"/>
                      <a:pt x="8548" y="649"/>
                    </a:cubicBezTo>
                    <a:cubicBezTo>
                      <a:pt x="8548" y="812"/>
                      <a:pt x="7214" y="10819"/>
                      <a:pt x="7214" y="10819"/>
                    </a:cubicBezTo>
                    <a:cubicBezTo>
                      <a:pt x="7214" y="10819"/>
                      <a:pt x="7117" y="11459"/>
                      <a:pt x="6839" y="11459"/>
                    </a:cubicBezTo>
                    <a:cubicBezTo>
                      <a:pt x="6515" y="11459"/>
                      <a:pt x="5946" y="10594"/>
                      <a:pt x="4996" y="6852"/>
                    </a:cubicBezTo>
                    <a:cubicBezTo>
                      <a:pt x="3290" y="118"/>
                      <a:pt x="241" y="0"/>
                      <a:pt x="30" y="0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27" name="Google Shape;3727;p78"/>
              <p:cNvSpPr/>
              <p:nvPr/>
            </p:nvSpPr>
            <p:spPr>
              <a:xfrm>
                <a:off x="2872525" y="3600625"/>
                <a:ext cx="525225" cy="342750"/>
              </a:xfrm>
              <a:custGeom>
                <a:avLst/>
                <a:gdLst/>
                <a:ahLst/>
                <a:cxnLst/>
                <a:rect l="l" t="t" r="r" b="b"/>
                <a:pathLst>
                  <a:path w="21009" h="13710" extrusionOk="0">
                    <a:moveTo>
                      <a:pt x="5627" y="1"/>
                    </a:moveTo>
                    <a:lnTo>
                      <a:pt x="271" y="1245"/>
                    </a:lnTo>
                    <a:cubicBezTo>
                      <a:pt x="19" y="3319"/>
                      <a:pt x="1" y="8205"/>
                      <a:pt x="6186" y="12497"/>
                    </a:cubicBezTo>
                    <a:cubicBezTo>
                      <a:pt x="7455" y="13378"/>
                      <a:pt x="9039" y="13709"/>
                      <a:pt x="10694" y="13709"/>
                    </a:cubicBezTo>
                    <a:cubicBezTo>
                      <a:pt x="15509" y="13709"/>
                      <a:pt x="20927" y="10908"/>
                      <a:pt x="20954" y="10694"/>
                    </a:cubicBezTo>
                    <a:cubicBezTo>
                      <a:pt x="21008" y="10405"/>
                      <a:pt x="19584" y="5663"/>
                      <a:pt x="19584" y="5663"/>
                    </a:cubicBezTo>
                    <a:cubicBezTo>
                      <a:pt x="19584" y="5663"/>
                      <a:pt x="18917" y="5969"/>
                      <a:pt x="13579" y="8223"/>
                    </a:cubicBezTo>
                    <a:cubicBezTo>
                      <a:pt x="12822" y="8545"/>
                      <a:pt x="12134" y="8687"/>
                      <a:pt x="11509" y="8687"/>
                    </a:cubicBezTo>
                    <a:cubicBezTo>
                      <a:pt x="6633" y="8687"/>
                      <a:pt x="5627" y="1"/>
                      <a:pt x="5627" y="1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28" name="Google Shape;3728;p78"/>
              <p:cNvSpPr/>
              <p:nvPr/>
            </p:nvSpPr>
            <p:spPr>
              <a:xfrm>
                <a:off x="2951425" y="3845875"/>
                <a:ext cx="914125" cy="522300"/>
              </a:xfrm>
              <a:custGeom>
                <a:avLst/>
                <a:gdLst/>
                <a:ahLst/>
                <a:cxnLst/>
                <a:rect l="l" t="t" r="r" b="b"/>
                <a:pathLst>
                  <a:path w="36565" h="2089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902" y="1010"/>
                      <a:pt x="1912" y="1912"/>
                      <a:pt x="3030" y="2687"/>
                    </a:cubicBezTo>
                    <a:cubicBezTo>
                      <a:pt x="4302" y="3567"/>
                      <a:pt x="5894" y="3898"/>
                      <a:pt x="7559" y="3898"/>
                    </a:cubicBezTo>
                    <a:cubicBezTo>
                      <a:pt x="9954" y="3898"/>
                      <a:pt x="12497" y="3212"/>
                      <a:pt x="14444" y="2489"/>
                    </a:cubicBezTo>
                    <a:lnTo>
                      <a:pt x="15887" y="8764"/>
                    </a:lnTo>
                    <a:lnTo>
                      <a:pt x="16752" y="13939"/>
                    </a:lnTo>
                    <a:cubicBezTo>
                      <a:pt x="16806" y="15237"/>
                      <a:pt x="16734" y="16518"/>
                      <a:pt x="16554" y="17798"/>
                    </a:cubicBezTo>
                    <a:cubicBezTo>
                      <a:pt x="16265" y="19511"/>
                      <a:pt x="16879" y="20214"/>
                      <a:pt x="20124" y="20611"/>
                    </a:cubicBezTo>
                    <a:cubicBezTo>
                      <a:pt x="21209" y="20749"/>
                      <a:pt x="22921" y="20892"/>
                      <a:pt x="24828" y="20892"/>
                    </a:cubicBezTo>
                    <a:cubicBezTo>
                      <a:pt x="28628" y="20892"/>
                      <a:pt x="33200" y="20326"/>
                      <a:pt x="35109" y="18032"/>
                    </a:cubicBezTo>
                    <a:lnTo>
                      <a:pt x="35109" y="18032"/>
                    </a:lnTo>
                    <a:cubicBezTo>
                      <a:pt x="35109" y="18032"/>
                      <a:pt x="35109" y="18032"/>
                      <a:pt x="35109" y="18032"/>
                    </a:cubicBezTo>
                    <a:cubicBezTo>
                      <a:pt x="35107" y="18032"/>
                      <a:pt x="36565" y="16437"/>
                      <a:pt x="35704" y="15021"/>
                    </a:cubicBezTo>
                    <a:cubicBezTo>
                      <a:pt x="35361" y="14408"/>
                      <a:pt x="35073" y="13759"/>
                      <a:pt x="34838" y="13091"/>
                    </a:cubicBezTo>
                    <a:cubicBezTo>
                      <a:pt x="34309" y="13165"/>
                      <a:pt x="33707" y="13212"/>
                      <a:pt x="33052" y="13212"/>
                    </a:cubicBezTo>
                    <a:cubicBezTo>
                      <a:pt x="28890" y="13212"/>
                      <a:pt x="22570" y="11319"/>
                      <a:pt x="18862" y="2344"/>
                    </a:cubicBezTo>
                    <a:cubicBezTo>
                      <a:pt x="18752" y="2138"/>
                      <a:pt x="17241" y="91"/>
                      <a:pt x="13777" y="91"/>
                    </a:cubicBezTo>
                    <a:cubicBezTo>
                      <a:pt x="12694" y="91"/>
                      <a:pt x="11419" y="292"/>
                      <a:pt x="9936" y="812"/>
                    </a:cubicBezTo>
                    <a:cubicBezTo>
                      <a:pt x="8958" y="1162"/>
                      <a:pt x="7790" y="1301"/>
                      <a:pt x="6595" y="1301"/>
                    </a:cubicBezTo>
                    <a:cubicBezTo>
                      <a:pt x="3913" y="1301"/>
                      <a:pt x="1098" y="599"/>
                      <a:pt x="1" y="0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29" name="Google Shape;3729;p78"/>
              <p:cNvSpPr/>
              <p:nvPr/>
            </p:nvSpPr>
            <p:spPr>
              <a:xfrm>
                <a:off x="3909825" y="3631725"/>
                <a:ext cx="245725" cy="181975"/>
              </a:xfrm>
              <a:custGeom>
                <a:avLst/>
                <a:gdLst/>
                <a:ahLst/>
                <a:cxnLst/>
                <a:rect l="l" t="t" r="r" b="b"/>
                <a:pathLst>
                  <a:path w="9829" h="7279" extrusionOk="0">
                    <a:moveTo>
                      <a:pt x="3571" y="1"/>
                    </a:moveTo>
                    <a:lnTo>
                      <a:pt x="3120" y="37"/>
                    </a:lnTo>
                    <a:cubicBezTo>
                      <a:pt x="3120" y="37"/>
                      <a:pt x="1" y="975"/>
                      <a:pt x="1281" y="3247"/>
                    </a:cubicBezTo>
                    <a:cubicBezTo>
                      <a:pt x="2247" y="4938"/>
                      <a:pt x="3723" y="7279"/>
                      <a:pt x="5449" y="7279"/>
                    </a:cubicBezTo>
                    <a:cubicBezTo>
                      <a:pt x="6041" y="7279"/>
                      <a:pt x="6663" y="7003"/>
                      <a:pt x="7304" y="6330"/>
                    </a:cubicBezTo>
                    <a:cubicBezTo>
                      <a:pt x="9828" y="3698"/>
                      <a:pt x="8782" y="3229"/>
                      <a:pt x="8782" y="3229"/>
                    </a:cubicBezTo>
                    <a:lnTo>
                      <a:pt x="3571" y="1"/>
                    </a:lnTo>
                    <a:close/>
                  </a:path>
                </a:pathLst>
              </a:custGeom>
              <a:solidFill>
                <a:srgbClr val="F2AF9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30" name="Google Shape;3730;p78"/>
              <p:cNvSpPr/>
              <p:nvPr/>
            </p:nvSpPr>
            <p:spPr>
              <a:xfrm>
                <a:off x="3099750" y="5268050"/>
                <a:ext cx="279050" cy="135350"/>
              </a:xfrm>
              <a:custGeom>
                <a:avLst/>
                <a:gdLst/>
                <a:ahLst/>
                <a:cxnLst/>
                <a:rect l="l" t="t" r="r" b="b"/>
                <a:pathLst>
                  <a:path w="11162" h="5414" extrusionOk="0">
                    <a:moveTo>
                      <a:pt x="3566" y="1"/>
                    </a:moveTo>
                    <a:cubicBezTo>
                      <a:pt x="1889" y="1"/>
                      <a:pt x="295" y="674"/>
                      <a:pt x="0" y="3412"/>
                    </a:cubicBezTo>
                    <a:lnTo>
                      <a:pt x="10657" y="5414"/>
                    </a:lnTo>
                    <a:lnTo>
                      <a:pt x="11162" y="2709"/>
                    </a:lnTo>
                    <a:lnTo>
                      <a:pt x="6798" y="1880"/>
                    </a:lnTo>
                    <a:lnTo>
                      <a:pt x="6960" y="185"/>
                    </a:lnTo>
                    <a:lnTo>
                      <a:pt x="3769" y="4"/>
                    </a:lnTo>
                    <a:cubicBezTo>
                      <a:pt x="3701" y="2"/>
                      <a:pt x="3633" y="1"/>
                      <a:pt x="356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31" name="Google Shape;3731;p78"/>
              <p:cNvSpPr/>
              <p:nvPr/>
            </p:nvSpPr>
            <p:spPr>
              <a:xfrm>
                <a:off x="4398950" y="3436875"/>
                <a:ext cx="329550" cy="1962025"/>
              </a:xfrm>
              <a:custGeom>
                <a:avLst/>
                <a:gdLst/>
                <a:ahLst/>
                <a:cxnLst/>
                <a:rect l="l" t="t" r="r" b="b"/>
                <a:pathLst>
                  <a:path w="13182" h="78481" extrusionOk="0">
                    <a:moveTo>
                      <a:pt x="10342" y="1"/>
                    </a:moveTo>
                    <a:cubicBezTo>
                      <a:pt x="8922" y="1"/>
                      <a:pt x="7502" y="916"/>
                      <a:pt x="7502" y="2746"/>
                    </a:cubicBezTo>
                    <a:lnTo>
                      <a:pt x="7502" y="72818"/>
                    </a:lnTo>
                    <a:lnTo>
                      <a:pt x="3661" y="72818"/>
                    </a:lnTo>
                    <a:cubicBezTo>
                      <a:pt x="0" y="72818"/>
                      <a:pt x="0" y="78480"/>
                      <a:pt x="3661" y="78480"/>
                    </a:cubicBezTo>
                    <a:lnTo>
                      <a:pt x="10351" y="78480"/>
                    </a:lnTo>
                    <a:cubicBezTo>
                      <a:pt x="11901" y="78480"/>
                      <a:pt x="13164" y="77218"/>
                      <a:pt x="13182" y="75649"/>
                    </a:cubicBezTo>
                    <a:lnTo>
                      <a:pt x="13182" y="2746"/>
                    </a:lnTo>
                    <a:cubicBezTo>
                      <a:pt x="13182" y="916"/>
                      <a:pt x="11762" y="1"/>
                      <a:pt x="10342" y="1"/>
                    </a:cubicBezTo>
                    <a:close/>
                  </a:path>
                </a:pathLst>
              </a:custGeom>
              <a:solidFill>
                <a:srgbClr val="FFC5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32" name="Google Shape;3732;p78"/>
              <p:cNvSpPr/>
              <p:nvPr/>
            </p:nvSpPr>
            <p:spPr>
              <a:xfrm>
                <a:off x="4741150" y="3373175"/>
                <a:ext cx="799100" cy="2025450"/>
              </a:xfrm>
              <a:custGeom>
                <a:avLst/>
                <a:gdLst/>
                <a:ahLst/>
                <a:cxnLst/>
                <a:rect l="l" t="t" r="r" b="b"/>
                <a:pathLst>
                  <a:path w="31964" h="81018" extrusionOk="0">
                    <a:moveTo>
                      <a:pt x="3458" y="1"/>
                    </a:moveTo>
                    <a:cubicBezTo>
                      <a:pt x="1776" y="1"/>
                      <a:pt x="1" y="1398"/>
                      <a:pt x="522" y="3545"/>
                    </a:cubicBezTo>
                    <a:lnTo>
                      <a:pt x="18680" y="78955"/>
                    </a:lnTo>
                    <a:cubicBezTo>
                      <a:pt x="18984" y="80250"/>
                      <a:pt x="20216" y="81017"/>
                      <a:pt x="21472" y="81017"/>
                    </a:cubicBezTo>
                    <a:cubicBezTo>
                      <a:pt x="21702" y="81017"/>
                      <a:pt x="21934" y="80991"/>
                      <a:pt x="22160" y="80938"/>
                    </a:cubicBezTo>
                    <a:lnTo>
                      <a:pt x="28669" y="79370"/>
                    </a:lnTo>
                    <a:cubicBezTo>
                      <a:pt x="31963" y="78584"/>
                      <a:pt x="30916" y="73813"/>
                      <a:pt x="27900" y="73813"/>
                    </a:cubicBezTo>
                    <a:cubicBezTo>
                      <a:pt x="27663" y="73813"/>
                      <a:pt x="27415" y="73843"/>
                      <a:pt x="27155" y="73906"/>
                    </a:cubicBezTo>
                    <a:lnTo>
                      <a:pt x="23494" y="74771"/>
                    </a:lnTo>
                    <a:lnTo>
                      <a:pt x="5985" y="2030"/>
                    </a:lnTo>
                    <a:cubicBezTo>
                      <a:pt x="5647" y="614"/>
                      <a:pt x="4573" y="1"/>
                      <a:pt x="3458" y="1"/>
                    </a:cubicBezTo>
                    <a:close/>
                  </a:path>
                </a:pathLst>
              </a:custGeom>
              <a:solidFill>
                <a:srgbClr val="FFC5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33" name="Google Shape;3733;p78"/>
              <p:cNvSpPr/>
              <p:nvPr/>
            </p:nvSpPr>
            <p:spPr>
              <a:xfrm>
                <a:off x="4398950" y="3436950"/>
                <a:ext cx="310625" cy="1961950"/>
              </a:xfrm>
              <a:custGeom>
                <a:avLst/>
                <a:gdLst/>
                <a:ahLst/>
                <a:cxnLst/>
                <a:rect l="l" t="t" r="r" b="b"/>
                <a:pathLst>
                  <a:path w="12425" h="78478" extrusionOk="0">
                    <a:moveTo>
                      <a:pt x="10337" y="1"/>
                    </a:moveTo>
                    <a:cubicBezTo>
                      <a:pt x="8920" y="1"/>
                      <a:pt x="7502" y="912"/>
                      <a:pt x="7502" y="2743"/>
                    </a:cubicBezTo>
                    <a:lnTo>
                      <a:pt x="7502" y="72815"/>
                    </a:lnTo>
                    <a:lnTo>
                      <a:pt x="3661" y="72815"/>
                    </a:lnTo>
                    <a:cubicBezTo>
                      <a:pt x="54" y="72815"/>
                      <a:pt x="0" y="78333"/>
                      <a:pt x="3517" y="78477"/>
                    </a:cubicBezTo>
                    <a:cubicBezTo>
                      <a:pt x="2038" y="76909"/>
                      <a:pt x="2705" y="73609"/>
                      <a:pt x="5500" y="73609"/>
                    </a:cubicBezTo>
                    <a:lnTo>
                      <a:pt x="9341" y="73609"/>
                    </a:lnTo>
                    <a:lnTo>
                      <a:pt x="9341" y="3536"/>
                    </a:lnTo>
                    <a:cubicBezTo>
                      <a:pt x="9341" y="1710"/>
                      <a:pt x="10762" y="805"/>
                      <a:pt x="12183" y="805"/>
                    </a:cubicBezTo>
                    <a:cubicBezTo>
                      <a:pt x="12264" y="805"/>
                      <a:pt x="12344" y="808"/>
                      <a:pt x="12424" y="814"/>
                    </a:cubicBezTo>
                    <a:cubicBezTo>
                      <a:pt x="11883" y="272"/>
                      <a:pt x="11110" y="1"/>
                      <a:pt x="10337" y="1"/>
                    </a:cubicBezTo>
                    <a:close/>
                  </a:path>
                </a:pathLst>
              </a:custGeom>
              <a:solidFill>
                <a:srgbClr val="F49D6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34" name="Google Shape;3734;p78"/>
              <p:cNvSpPr/>
              <p:nvPr/>
            </p:nvSpPr>
            <p:spPr>
              <a:xfrm>
                <a:off x="5403325" y="5218225"/>
                <a:ext cx="68100" cy="24250"/>
              </a:xfrm>
              <a:custGeom>
                <a:avLst/>
                <a:gdLst/>
                <a:ahLst/>
                <a:cxnLst/>
                <a:rect l="l" t="t" r="r" b="b"/>
                <a:pathLst>
                  <a:path w="2724" h="970" extrusionOk="0">
                    <a:moveTo>
                      <a:pt x="1407" y="1"/>
                    </a:moveTo>
                    <a:cubicBezTo>
                      <a:pt x="1161" y="1"/>
                      <a:pt x="912" y="35"/>
                      <a:pt x="668" y="104"/>
                    </a:cubicBezTo>
                    <a:lnTo>
                      <a:pt x="1" y="266"/>
                    </a:lnTo>
                    <a:lnTo>
                      <a:pt x="163" y="969"/>
                    </a:lnTo>
                    <a:lnTo>
                      <a:pt x="2723" y="356"/>
                    </a:lnTo>
                    <a:cubicBezTo>
                      <a:pt x="2323" y="121"/>
                      <a:pt x="1870" y="1"/>
                      <a:pt x="1407" y="1"/>
                    </a:cubicBezTo>
                    <a:close/>
                  </a:path>
                </a:pathLst>
              </a:custGeom>
              <a:solidFill>
                <a:srgbClr val="F49D6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35" name="Google Shape;3735;p78"/>
              <p:cNvSpPr/>
              <p:nvPr/>
            </p:nvSpPr>
            <p:spPr>
              <a:xfrm>
                <a:off x="4741625" y="3373075"/>
                <a:ext cx="580125" cy="2025550"/>
              </a:xfrm>
              <a:custGeom>
                <a:avLst/>
                <a:gdLst/>
                <a:ahLst/>
                <a:cxnLst/>
                <a:rect l="l" t="t" r="r" b="b"/>
                <a:pathLst>
                  <a:path w="23205" h="81022" extrusionOk="0">
                    <a:moveTo>
                      <a:pt x="3456" y="1"/>
                    </a:moveTo>
                    <a:cubicBezTo>
                      <a:pt x="1774" y="1"/>
                      <a:pt x="1" y="1401"/>
                      <a:pt x="521" y="3549"/>
                    </a:cubicBezTo>
                    <a:lnTo>
                      <a:pt x="18661" y="78959"/>
                    </a:lnTo>
                    <a:cubicBezTo>
                      <a:pt x="18981" y="80254"/>
                      <a:pt x="20215" y="81021"/>
                      <a:pt x="21471" y="81021"/>
                    </a:cubicBezTo>
                    <a:cubicBezTo>
                      <a:pt x="21701" y="81021"/>
                      <a:pt x="21933" y="80995"/>
                      <a:pt x="22159" y="80942"/>
                    </a:cubicBezTo>
                    <a:lnTo>
                      <a:pt x="23205" y="80690"/>
                    </a:lnTo>
                    <a:cubicBezTo>
                      <a:pt x="22502" y="80347"/>
                      <a:pt x="21997" y="79716"/>
                      <a:pt x="21798" y="78959"/>
                    </a:cubicBezTo>
                    <a:lnTo>
                      <a:pt x="3640" y="3549"/>
                    </a:lnTo>
                    <a:cubicBezTo>
                      <a:pt x="3316" y="2323"/>
                      <a:pt x="3856" y="1061"/>
                      <a:pt x="4956" y="447"/>
                    </a:cubicBezTo>
                    <a:cubicBezTo>
                      <a:pt x="4517" y="143"/>
                      <a:pt x="3991" y="1"/>
                      <a:pt x="3456" y="1"/>
                    </a:cubicBezTo>
                    <a:close/>
                  </a:path>
                </a:pathLst>
              </a:custGeom>
              <a:solidFill>
                <a:srgbClr val="F49D6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36" name="Google Shape;3736;p78"/>
              <p:cNvSpPr/>
              <p:nvPr/>
            </p:nvSpPr>
            <p:spPr>
              <a:xfrm>
                <a:off x="4343050" y="5349725"/>
                <a:ext cx="1324025" cy="120400"/>
              </a:xfrm>
              <a:custGeom>
                <a:avLst/>
                <a:gdLst/>
                <a:ahLst/>
                <a:cxnLst/>
                <a:rect l="l" t="t" r="r" b="b"/>
                <a:pathLst>
                  <a:path w="52961" h="4816" extrusionOk="0">
                    <a:moveTo>
                      <a:pt x="26489" y="1"/>
                    </a:moveTo>
                    <a:cubicBezTo>
                      <a:pt x="11847" y="1"/>
                      <a:pt x="0" y="1083"/>
                      <a:pt x="0" y="2399"/>
                    </a:cubicBezTo>
                    <a:cubicBezTo>
                      <a:pt x="0" y="3734"/>
                      <a:pt x="11847" y="4816"/>
                      <a:pt x="26489" y="4816"/>
                    </a:cubicBezTo>
                    <a:cubicBezTo>
                      <a:pt x="41113" y="4816"/>
                      <a:pt x="52960" y="3734"/>
                      <a:pt x="52960" y="2399"/>
                    </a:cubicBezTo>
                    <a:cubicBezTo>
                      <a:pt x="52960" y="1083"/>
                      <a:pt x="41113" y="1"/>
                      <a:pt x="26489" y="1"/>
                    </a:cubicBezTo>
                    <a:close/>
                  </a:path>
                </a:pathLst>
              </a:custGeom>
              <a:solidFill>
                <a:srgbClr val="3B3B3B">
                  <a:alpha val="553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37" name="Google Shape;3737;p78"/>
              <p:cNvSpPr/>
              <p:nvPr/>
            </p:nvSpPr>
            <p:spPr>
              <a:xfrm>
                <a:off x="4364225" y="4738000"/>
                <a:ext cx="364275" cy="660900"/>
              </a:xfrm>
              <a:custGeom>
                <a:avLst/>
                <a:gdLst/>
                <a:ahLst/>
                <a:cxnLst/>
                <a:rect l="l" t="t" r="r" b="b"/>
                <a:pathLst>
                  <a:path w="14571" h="26436" extrusionOk="0">
                    <a:moveTo>
                      <a:pt x="14571" y="1"/>
                    </a:moveTo>
                    <a:cubicBezTo>
                      <a:pt x="13074" y="487"/>
                      <a:pt x="11523" y="722"/>
                      <a:pt x="9955" y="722"/>
                    </a:cubicBezTo>
                    <a:cubicBezTo>
                      <a:pt x="9594" y="722"/>
                      <a:pt x="9251" y="704"/>
                      <a:pt x="8891" y="668"/>
                    </a:cubicBezTo>
                    <a:lnTo>
                      <a:pt x="8891" y="20178"/>
                    </a:lnTo>
                    <a:lnTo>
                      <a:pt x="3824" y="20900"/>
                    </a:lnTo>
                    <a:cubicBezTo>
                      <a:pt x="1" y="21188"/>
                      <a:pt x="1389" y="26435"/>
                      <a:pt x="5050" y="26435"/>
                    </a:cubicBezTo>
                    <a:lnTo>
                      <a:pt x="11740" y="26435"/>
                    </a:lnTo>
                    <a:cubicBezTo>
                      <a:pt x="13290" y="26435"/>
                      <a:pt x="14553" y="25173"/>
                      <a:pt x="14571" y="23604"/>
                    </a:cubicBezTo>
                    <a:lnTo>
                      <a:pt x="14571" y="1"/>
                    </a:lnTo>
                    <a:close/>
                  </a:path>
                </a:pathLst>
              </a:custGeom>
              <a:solidFill>
                <a:schemeClr val="tx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38" name="Google Shape;3738;p78"/>
              <p:cNvSpPr/>
              <p:nvPr/>
            </p:nvSpPr>
            <p:spPr>
              <a:xfrm>
                <a:off x="4249275" y="3397325"/>
                <a:ext cx="1134700" cy="696950"/>
              </a:xfrm>
              <a:custGeom>
                <a:avLst/>
                <a:gdLst/>
                <a:ahLst/>
                <a:cxnLst/>
                <a:rect l="l" t="t" r="r" b="b"/>
                <a:pathLst>
                  <a:path w="45388" h="27878" extrusionOk="0">
                    <a:moveTo>
                      <a:pt x="32548" y="0"/>
                    </a:moveTo>
                    <a:lnTo>
                      <a:pt x="8368" y="1966"/>
                    </a:lnTo>
                    <a:lnTo>
                      <a:pt x="1" y="19763"/>
                    </a:lnTo>
                    <a:lnTo>
                      <a:pt x="4400" y="21873"/>
                    </a:lnTo>
                    <a:lnTo>
                      <a:pt x="3337" y="22847"/>
                    </a:lnTo>
                    <a:cubicBezTo>
                      <a:pt x="3337" y="22847"/>
                      <a:pt x="9214" y="27878"/>
                      <a:pt x="22917" y="27878"/>
                    </a:cubicBezTo>
                    <a:cubicBezTo>
                      <a:pt x="26067" y="27878"/>
                      <a:pt x="29630" y="27612"/>
                      <a:pt x="33630" y="26958"/>
                    </a:cubicBezTo>
                    <a:lnTo>
                      <a:pt x="34117" y="25498"/>
                    </a:lnTo>
                    <a:cubicBezTo>
                      <a:pt x="34117" y="25498"/>
                      <a:pt x="34374" y="25637"/>
                      <a:pt x="34899" y="25637"/>
                    </a:cubicBezTo>
                    <a:cubicBezTo>
                      <a:pt x="35784" y="25637"/>
                      <a:pt x="37430" y="25239"/>
                      <a:pt x="39887" y="23099"/>
                    </a:cubicBezTo>
                    <a:lnTo>
                      <a:pt x="39887" y="21981"/>
                    </a:lnTo>
                    <a:cubicBezTo>
                      <a:pt x="39887" y="21981"/>
                      <a:pt x="43223" y="20358"/>
                      <a:pt x="45387" y="17924"/>
                    </a:cubicBezTo>
                    <a:lnTo>
                      <a:pt x="32548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39" name="Google Shape;3739;p78"/>
              <p:cNvSpPr/>
              <p:nvPr/>
            </p:nvSpPr>
            <p:spPr>
              <a:xfrm>
                <a:off x="5069275" y="4743400"/>
                <a:ext cx="471325" cy="659750"/>
              </a:xfrm>
              <a:custGeom>
                <a:avLst/>
                <a:gdLst/>
                <a:ahLst/>
                <a:cxnLst/>
                <a:rect l="l" t="t" r="r" b="b"/>
                <a:pathLst>
                  <a:path w="18853" h="26390" extrusionOk="0">
                    <a:moveTo>
                      <a:pt x="5807" y="1"/>
                    </a:moveTo>
                    <a:cubicBezTo>
                      <a:pt x="5465" y="109"/>
                      <a:pt x="5122" y="217"/>
                      <a:pt x="4761" y="289"/>
                    </a:cubicBezTo>
                    <a:cubicBezTo>
                      <a:pt x="3658" y="533"/>
                      <a:pt x="2528" y="658"/>
                      <a:pt x="1389" y="658"/>
                    </a:cubicBezTo>
                    <a:cubicBezTo>
                      <a:pt x="927" y="658"/>
                      <a:pt x="464" y="638"/>
                      <a:pt x="1" y="596"/>
                    </a:cubicBezTo>
                    <a:lnTo>
                      <a:pt x="1" y="596"/>
                    </a:lnTo>
                    <a:lnTo>
                      <a:pt x="5248" y="24128"/>
                    </a:lnTo>
                    <a:cubicBezTo>
                      <a:pt x="5562" y="25477"/>
                      <a:pt x="6777" y="26390"/>
                      <a:pt x="8110" y="26390"/>
                    </a:cubicBezTo>
                    <a:cubicBezTo>
                      <a:pt x="8308" y="26390"/>
                      <a:pt x="8509" y="26370"/>
                      <a:pt x="8710" y="26328"/>
                    </a:cubicBezTo>
                    <a:lnTo>
                      <a:pt x="15382" y="24849"/>
                    </a:lnTo>
                    <a:cubicBezTo>
                      <a:pt x="18848" y="24077"/>
                      <a:pt x="18853" y="18929"/>
                      <a:pt x="15490" y="18929"/>
                    </a:cubicBezTo>
                    <a:cubicBezTo>
                      <a:pt x="15318" y="18929"/>
                      <a:pt x="15138" y="18943"/>
                      <a:pt x="14949" y="18971"/>
                    </a:cubicBezTo>
                    <a:lnTo>
                      <a:pt x="10261" y="19530"/>
                    </a:lnTo>
                    <a:lnTo>
                      <a:pt x="5807" y="1"/>
                    </a:lnTo>
                    <a:close/>
                  </a:path>
                </a:pathLst>
              </a:custGeom>
              <a:solidFill>
                <a:schemeClr val="tx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40" name="Google Shape;3740;p78"/>
              <p:cNvSpPr/>
              <p:nvPr/>
            </p:nvSpPr>
            <p:spPr>
              <a:xfrm>
                <a:off x="3888200" y="3656000"/>
                <a:ext cx="201525" cy="150400"/>
              </a:xfrm>
              <a:custGeom>
                <a:avLst/>
                <a:gdLst/>
                <a:ahLst/>
                <a:cxnLst/>
                <a:rect l="l" t="t" r="r" b="b"/>
                <a:pathLst>
                  <a:path w="8061" h="6016" extrusionOk="0">
                    <a:moveTo>
                      <a:pt x="3281" y="1"/>
                    </a:moveTo>
                    <a:cubicBezTo>
                      <a:pt x="3134" y="1"/>
                      <a:pt x="2934" y="40"/>
                      <a:pt x="2669" y="130"/>
                    </a:cubicBezTo>
                    <a:cubicBezTo>
                      <a:pt x="505" y="869"/>
                      <a:pt x="0" y="2330"/>
                      <a:pt x="1010" y="3412"/>
                    </a:cubicBezTo>
                    <a:cubicBezTo>
                      <a:pt x="1915" y="4364"/>
                      <a:pt x="4175" y="6016"/>
                      <a:pt x="5454" y="6016"/>
                    </a:cubicBezTo>
                    <a:cubicBezTo>
                      <a:pt x="5627" y="6016"/>
                      <a:pt x="5783" y="5985"/>
                      <a:pt x="5915" y="5918"/>
                    </a:cubicBezTo>
                    <a:cubicBezTo>
                      <a:pt x="5915" y="5918"/>
                      <a:pt x="8060" y="5395"/>
                      <a:pt x="8042" y="3304"/>
                    </a:cubicBezTo>
                    <a:cubicBezTo>
                      <a:pt x="8042" y="3304"/>
                      <a:pt x="7929" y="2573"/>
                      <a:pt x="7485" y="2573"/>
                    </a:cubicBezTo>
                    <a:cubicBezTo>
                      <a:pt x="7341" y="2573"/>
                      <a:pt x="7163" y="2650"/>
                      <a:pt x="6942" y="2853"/>
                    </a:cubicBezTo>
                    <a:lnTo>
                      <a:pt x="6215" y="3758"/>
                    </a:lnTo>
                    <a:lnTo>
                      <a:pt x="6215" y="3758"/>
                    </a:lnTo>
                    <a:cubicBezTo>
                      <a:pt x="6540" y="3351"/>
                      <a:pt x="7728" y="1641"/>
                      <a:pt x="5698" y="1356"/>
                    </a:cubicBezTo>
                    <a:cubicBezTo>
                      <a:pt x="5500" y="1464"/>
                      <a:pt x="5319" y="1591"/>
                      <a:pt x="5139" y="1735"/>
                    </a:cubicBezTo>
                    <a:cubicBezTo>
                      <a:pt x="5428" y="1068"/>
                      <a:pt x="5518" y="436"/>
                      <a:pt x="4688" y="418"/>
                    </a:cubicBezTo>
                    <a:cubicBezTo>
                      <a:pt x="4661" y="417"/>
                      <a:pt x="4634" y="417"/>
                      <a:pt x="4607" y="417"/>
                    </a:cubicBezTo>
                    <a:cubicBezTo>
                      <a:pt x="4204" y="417"/>
                      <a:pt x="3819" y="542"/>
                      <a:pt x="3498" y="779"/>
                    </a:cubicBezTo>
                    <a:cubicBezTo>
                      <a:pt x="3688" y="359"/>
                      <a:pt x="3725" y="1"/>
                      <a:pt x="3281" y="1"/>
                    </a:cubicBezTo>
                    <a:close/>
                  </a:path>
                </a:pathLst>
              </a:custGeom>
              <a:solidFill>
                <a:srgbClr val="FFC5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41" name="Google Shape;3741;p78"/>
              <p:cNvSpPr/>
              <p:nvPr/>
            </p:nvSpPr>
            <p:spPr>
              <a:xfrm>
                <a:off x="4249275" y="3427975"/>
                <a:ext cx="436850" cy="621225"/>
              </a:xfrm>
              <a:custGeom>
                <a:avLst/>
                <a:gdLst/>
                <a:ahLst/>
                <a:cxnLst/>
                <a:rect l="l" t="t" r="r" b="b"/>
                <a:pathLst>
                  <a:path w="17474" h="24849" extrusionOk="0">
                    <a:moveTo>
                      <a:pt x="17474" y="1"/>
                    </a:moveTo>
                    <a:lnTo>
                      <a:pt x="8368" y="740"/>
                    </a:lnTo>
                    <a:lnTo>
                      <a:pt x="1" y="18537"/>
                    </a:lnTo>
                    <a:lnTo>
                      <a:pt x="4400" y="20647"/>
                    </a:lnTo>
                    <a:lnTo>
                      <a:pt x="3337" y="21621"/>
                    </a:lnTo>
                    <a:cubicBezTo>
                      <a:pt x="3337" y="21621"/>
                      <a:pt x="5428" y="23406"/>
                      <a:pt x="10008" y="24849"/>
                    </a:cubicBezTo>
                    <a:lnTo>
                      <a:pt x="17474" y="1"/>
                    </a:ln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42" name="Google Shape;3742;p78"/>
              <p:cNvSpPr/>
              <p:nvPr/>
            </p:nvSpPr>
            <p:spPr>
              <a:xfrm>
                <a:off x="4997600" y="3796725"/>
                <a:ext cx="115425" cy="276825"/>
              </a:xfrm>
              <a:custGeom>
                <a:avLst/>
                <a:gdLst/>
                <a:ahLst/>
                <a:cxnLst/>
                <a:rect l="l" t="t" r="r" b="b"/>
                <a:pathLst>
                  <a:path w="4617" h="11073" extrusionOk="0">
                    <a:moveTo>
                      <a:pt x="1" y="1"/>
                    </a:moveTo>
                    <a:lnTo>
                      <a:pt x="3210" y="11072"/>
                    </a:lnTo>
                    <a:lnTo>
                      <a:pt x="3697" y="11000"/>
                    </a:lnTo>
                    <a:lnTo>
                      <a:pt x="4184" y="9540"/>
                    </a:lnTo>
                    <a:cubicBezTo>
                      <a:pt x="4328" y="9594"/>
                      <a:pt x="4473" y="9630"/>
                      <a:pt x="4617" y="9648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43" name="Google Shape;3743;p78"/>
              <p:cNvSpPr/>
              <p:nvPr/>
            </p:nvSpPr>
            <p:spPr>
              <a:xfrm>
                <a:off x="5103100" y="3719200"/>
                <a:ext cx="201975" cy="255175"/>
              </a:xfrm>
              <a:custGeom>
                <a:avLst/>
                <a:gdLst/>
                <a:ahLst/>
                <a:cxnLst/>
                <a:rect l="l" t="t" r="r" b="b"/>
                <a:pathLst>
                  <a:path w="8079" h="10207" extrusionOk="0">
                    <a:moveTo>
                      <a:pt x="397" y="0"/>
                    </a:moveTo>
                    <a:lnTo>
                      <a:pt x="397" y="0"/>
                    </a:lnTo>
                    <a:cubicBezTo>
                      <a:pt x="0" y="271"/>
                      <a:pt x="5734" y="10206"/>
                      <a:pt x="5734" y="10206"/>
                    </a:cubicBezTo>
                    <a:lnTo>
                      <a:pt x="5734" y="9106"/>
                    </a:lnTo>
                    <a:cubicBezTo>
                      <a:pt x="5734" y="9106"/>
                      <a:pt x="7790" y="7880"/>
                      <a:pt x="8079" y="7718"/>
                    </a:cubicBezTo>
                    <a:lnTo>
                      <a:pt x="397" y="0"/>
                    </a:ln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44" name="Google Shape;3744;p78"/>
              <p:cNvSpPr/>
              <p:nvPr/>
            </p:nvSpPr>
            <p:spPr>
              <a:xfrm>
                <a:off x="4433200" y="3356750"/>
                <a:ext cx="697875" cy="201950"/>
              </a:xfrm>
              <a:custGeom>
                <a:avLst/>
                <a:gdLst/>
                <a:ahLst/>
                <a:cxnLst/>
                <a:rect l="l" t="t" r="r" b="b"/>
                <a:pathLst>
                  <a:path w="27915" h="8078" extrusionOk="0">
                    <a:moveTo>
                      <a:pt x="25426" y="0"/>
                    </a:moveTo>
                    <a:lnTo>
                      <a:pt x="1497" y="1912"/>
                    </a:lnTo>
                    <a:lnTo>
                      <a:pt x="1" y="4472"/>
                    </a:lnTo>
                    <a:cubicBezTo>
                      <a:pt x="1" y="4472"/>
                      <a:pt x="5686" y="8078"/>
                      <a:pt x="13393" y="8078"/>
                    </a:cubicBezTo>
                    <a:cubicBezTo>
                      <a:pt x="17801" y="8078"/>
                      <a:pt x="22869" y="6899"/>
                      <a:pt x="27914" y="3192"/>
                    </a:cubicBezTo>
                    <a:lnTo>
                      <a:pt x="25426" y="0"/>
                    </a:ln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45" name="Google Shape;3745;p78"/>
              <p:cNvSpPr/>
              <p:nvPr/>
            </p:nvSpPr>
            <p:spPr>
              <a:xfrm>
                <a:off x="4545450" y="2377150"/>
                <a:ext cx="322800" cy="298025"/>
              </a:xfrm>
              <a:custGeom>
                <a:avLst/>
                <a:gdLst/>
                <a:ahLst/>
                <a:cxnLst/>
                <a:rect l="l" t="t" r="r" b="b"/>
                <a:pathLst>
                  <a:path w="12912" h="11921" extrusionOk="0">
                    <a:moveTo>
                      <a:pt x="4941" y="1"/>
                    </a:moveTo>
                    <a:lnTo>
                      <a:pt x="4941" y="5032"/>
                    </a:lnTo>
                    <a:lnTo>
                      <a:pt x="1" y="7178"/>
                    </a:lnTo>
                    <a:cubicBezTo>
                      <a:pt x="1" y="10982"/>
                      <a:pt x="2128" y="11920"/>
                      <a:pt x="6600" y="11920"/>
                    </a:cubicBezTo>
                    <a:cubicBezTo>
                      <a:pt x="11054" y="11920"/>
                      <a:pt x="12912" y="10892"/>
                      <a:pt x="12912" y="7087"/>
                    </a:cubicBezTo>
                    <a:lnTo>
                      <a:pt x="8241" y="5032"/>
                    </a:lnTo>
                    <a:lnTo>
                      <a:pt x="8241" y="1"/>
                    </a:lnTo>
                    <a:close/>
                  </a:path>
                </a:pathLst>
              </a:custGeom>
              <a:solidFill>
                <a:srgbClr val="F49D6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46" name="Google Shape;3746;p78"/>
              <p:cNvSpPr/>
              <p:nvPr/>
            </p:nvSpPr>
            <p:spPr>
              <a:xfrm>
                <a:off x="4461600" y="2508350"/>
                <a:ext cx="477425" cy="353000"/>
              </a:xfrm>
              <a:custGeom>
                <a:avLst/>
                <a:gdLst/>
                <a:ahLst/>
                <a:cxnLst/>
                <a:rect l="l" t="t" r="r" b="b"/>
                <a:pathLst>
                  <a:path w="19097" h="14120" extrusionOk="0">
                    <a:moveTo>
                      <a:pt x="13939" y="0"/>
                    </a:moveTo>
                    <a:lnTo>
                      <a:pt x="10694" y="1605"/>
                    </a:lnTo>
                    <a:lnTo>
                      <a:pt x="4292" y="1208"/>
                    </a:lnTo>
                    <a:lnTo>
                      <a:pt x="1" y="3192"/>
                    </a:lnTo>
                    <a:lnTo>
                      <a:pt x="9810" y="14119"/>
                    </a:lnTo>
                    <a:lnTo>
                      <a:pt x="14426" y="13091"/>
                    </a:lnTo>
                    <a:lnTo>
                      <a:pt x="19097" y="2471"/>
                    </a:lnTo>
                    <a:lnTo>
                      <a:pt x="1393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47" name="Google Shape;3747;p78"/>
              <p:cNvSpPr/>
              <p:nvPr/>
            </p:nvSpPr>
            <p:spPr>
              <a:xfrm>
                <a:off x="4406600" y="2534500"/>
                <a:ext cx="727175" cy="934100"/>
              </a:xfrm>
              <a:custGeom>
                <a:avLst/>
                <a:gdLst/>
                <a:ahLst/>
                <a:cxnLst/>
                <a:rect l="l" t="t" r="r" b="b"/>
                <a:pathLst>
                  <a:path w="29087" h="37364" extrusionOk="0">
                    <a:moveTo>
                      <a:pt x="5861" y="0"/>
                    </a:moveTo>
                    <a:lnTo>
                      <a:pt x="1" y="2398"/>
                    </a:lnTo>
                    <a:lnTo>
                      <a:pt x="1912" y="18122"/>
                    </a:lnTo>
                    <a:lnTo>
                      <a:pt x="1912" y="27156"/>
                    </a:lnTo>
                    <a:cubicBezTo>
                      <a:pt x="1912" y="27156"/>
                      <a:pt x="1732" y="30095"/>
                      <a:pt x="1065" y="32404"/>
                    </a:cubicBezTo>
                    <a:cubicBezTo>
                      <a:pt x="416" y="34730"/>
                      <a:pt x="1173" y="35740"/>
                      <a:pt x="5537" y="36767"/>
                    </a:cubicBezTo>
                    <a:cubicBezTo>
                      <a:pt x="7018" y="37121"/>
                      <a:pt x="9429" y="37363"/>
                      <a:pt x="12142" y="37363"/>
                    </a:cubicBezTo>
                    <a:cubicBezTo>
                      <a:pt x="17453" y="37363"/>
                      <a:pt x="23920" y="36434"/>
                      <a:pt x="26832" y="33594"/>
                    </a:cubicBezTo>
                    <a:cubicBezTo>
                      <a:pt x="26832" y="33594"/>
                      <a:pt x="29086" y="31628"/>
                      <a:pt x="28095" y="29555"/>
                    </a:cubicBezTo>
                    <a:cubicBezTo>
                      <a:pt x="27103" y="27499"/>
                      <a:pt x="24705" y="16770"/>
                      <a:pt x="24633" y="15508"/>
                    </a:cubicBezTo>
                    <a:cubicBezTo>
                      <a:pt x="24542" y="14227"/>
                      <a:pt x="24759" y="1443"/>
                      <a:pt x="24759" y="1443"/>
                    </a:cubicBezTo>
                    <a:lnTo>
                      <a:pt x="17582" y="0"/>
                    </a:lnTo>
                    <a:cubicBezTo>
                      <a:pt x="17582" y="0"/>
                      <a:pt x="16590" y="4562"/>
                      <a:pt x="11397" y="4923"/>
                    </a:cubicBezTo>
                    <a:cubicBezTo>
                      <a:pt x="11261" y="4933"/>
                      <a:pt x="11128" y="4937"/>
                      <a:pt x="10998" y="4937"/>
                    </a:cubicBezTo>
                    <a:cubicBezTo>
                      <a:pt x="6794" y="4937"/>
                      <a:pt x="5861" y="0"/>
                      <a:pt x="5861" y="0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48" name="Google Shape;3748;p78"/>
              <p:cNvSpPr/>
              <p:nvPr/>
            </p:nvSpPr>
            <p:spPr>
              <a:xfrm>
                <a:off x="4407050" y="2534500"/>
                <a:ext cx="700575" cy="934250"/>
              </a:xfrm>
              <a:custGeom>
                <a:avLst/>
                <a:gdLst/>
                <a:ahLst/>
                <a:cxnLst/>
                <a:rect l="l" t="t" r="r" b="b"/>
                <a:pathLst>
                  <a:path w="28023" h="37370" extrusionOk="0">
                    <a:moveTo>
                      <a:pt x="5861" y="0"/>
                    </a:moveTo>
                    <a:lnTo>
                      <a:pt x="1" y="2380"/>
                    </a:lnTo>
                    <a:lnTo>
                      <a:pt x="1894" y="18122"/>
                    </a:lnTo>
                    <a:lnTo>
                      <a:pt x="1894" y="27174"/>
                    </a:lnTo>
                    <a:cubicBezTo>
                      <a:pt x="1894" y="27174"/>
                      <a:pt x="1714" y="30095"/>
                      <a:pt x="1047" y="32404"/>
                    </a:cubicBezTo>
                    <a:cubicBezTo>
                      <a:pt x="398" y="34730"/>
                      <a:pt x="1155" y="35758"/>
                      <a:pt x="5519" y="36785"/>
                    </a:cubicBezTo>
                    <a:cubicBezTo>
                      <a:pt x="6994" y="37131"/>
                      <a:pt x="9391" y="37369"/>
                      <a:pt x="12090" y="37369"/>
                    </a:cubicBezTo>
                    <a:cubicBezTo>
                      <a:pt x="17407" y="37369"/>
                      <a:pt x="23896" y="36446"/>
                      <a:pt x="26814" y="33612"/>
                    </a:cubicBezTo>
                    <a:cubicBezTo>
                      <a:pt x="27301" y="33143"/>
                      <a:pt x="27716" y="32584"/>
                      <a:pt x="28023" y="31953"/>
                    </a:cubicBezTo>
                    <a:lnTo>
                      <a:pt x="28023" y="31953"/>
                    </a:lnTo>
                    <a:cubicBezTo>
                      <a:pt x="27669" y="31972"/>
                      <a:pt x="27314" y="31981"/>
                      <a:pt x="26957" y="31981"/>
                    </a:cubicBezTo>
                    <a:cubicBezTo>
                      <a:pt x="21865" y="31981"/>
                      <a:pt x="16478" y="30056"/>
                      <a:pt x="13327" y="26146"/>
                    </a:cubicBezTo>
                    <a:cubicBezTo>
                      <a:pt x="10532" y="22684"/>
                      <a:pt x="9125" y="20484"/>
                      <a:pt x="7989" y="16103"/>
                    </a:cubicBezTo>
                    <a:cubicBezTo>
                      <a:pt x="7412" y="13957"/>
                      <a:pt x="7322" y="11162"/>
                      <a:pt x="7196" y="9214"/>
                    </a:cubicBezTo>
                    <a:cubicBezTo>
                      <a:pt x="7087" y="7718"/>
                      <a:pt x="7160" y="6221"/>
                      <a:pt x="7196" y="4724"/>
                    </a:cubicBezTo>
                    <a:cubicBezTo>
                      <a:pt x="7196" y="4183"/>
                      <a:pt x="7232" y="3643"/>
                      <a:pt x="7286" y="3102"/>
                    </a:cubicBezTo>
                    <a:cubicBezTo>
                      <a:pt x="6601" y="2182"/>
                      <a:pt x="6114" y="1136"/>
                      <a:pt x="5861" y="0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49" name="Google Shape;3749;p78"/>
              <p:cNvSpPr/>
              <p:nvPr/>
            </p:nvSpPr>
            <p:spPr>
              <a:xfrm>
                <a:off x="4554925" y="2465525"/>
                <a:ext cx="160500" cy="209650"/>
              </a:xfrm>
              <a:custGeom>
                <a:avLst/>
                <a:gdLst/>
                <a:ahLst/>
                <a:cxnLst/>
                <a:rect l="l" t="t" r="r" b="b"/>
                <a:pathLst>
                  <a:path w="6420" h="8386" extrusionOk="0">
                    <a:moveTo>
                      <a:pt x="3210" y="0"/>
                    </a:moveTo>
                    <a:lnTo>
                      <a:pt x="0" y="2921"/>
                    </a:lnTo>
                    <a:lnTo>
                      <a:pt x="1515" y="8385"/>
                    </a:lnTo>
                    <a:lnTo>
                      <a:pt x="6420" y="3390"/>
                    </a:lnTo>
                    <a:lnTo>
                      <a:pt x="3481" y="325"/>
                    </a:lnTo>
                    <a:lnTo>
                      <a:pt x="321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50" name="Google Shape;3750;p78"/>
              <p:cNvSpPr/>
              <p:nvPr/>
            </p:nvSpPr>
            <p:spPr>
              <a:xfrm>
                <a:off x="4715400" y="2465525"/>
                <a:ext cx="160075" cy="209650"/>
              </a:xfrm>
              <a:custGeom>
                <a:avLst/>
                <a:gdLst/>
                <a:ahLst/>
                <a:cxnLst/>
                <a:rect l="l" t="t" r="r" b="b"/>
                <a:pathLst>
                  <a:path w="6403" h="8386" extrusionOk="0">
                    <a:moveTo>
                      <a:pt x="3210" y="0"/>
                    </a:moveTo>
                    <a:lnTo>
                      <a:pt x="2922" y="325"/>
                    </a:lnTo>
                    <a:lnTo>
                      <a:pt x="1" y="3390"/>
                    </a:lnTo>
                    <a:lnTo>
                      <a:pt x="4905" y="8385"/>
                    </a:lnTo>
                    <a:lnTo>
                      <a:pt x="6402" y="2921"/>
                    </a:lnTo>
                    <a:lnTo>
                      <a:pt x="321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51" name="Google Shape;3751;p78"/>
              <p:cNvSpPr/>
              <p:nvPr/>
            </p:nvSpPr>
            <p:spPr>
              <a:xfrm>
                <a:off x="4352525" y="2552525"/>
                <a:ext cx="225875" cy="699250"/>
              </a:xfrm>
              <a:custGeom>
                <a:avLst/>
                <a:gdLst/>
                <a:ahLst/>
                <a:cxnLst/>
                <a:rect l="l" t="t" r="r" b="b"/>
                <a:pathLst>
                  <a:path w="9035" h="27970" extrusionOk="0">
                    <a:moveTo>
                      <a:pt x="6419" y="0"/>
                    </a:moveTo>
                    <a:cubicBezTo>
                      <a:pt x="6419" y="0"/>
                      <a:pt x="289" y="1731"/>
                      <a:pt x="343" y="1966"/>
                    </a:cubicBezTo>
                    <a:cubicBezTo>
                      <a:pt x="4616" y="25732"/>
                      <a:pt x="0" y="27788"/>
                      <a:pt x="3174" y="27950"/>
                    </a:cubicBezTo>
                    <a:cubicBezTo>
                      <a:pt x="3469" y="27963"/>
                      <a:pt x="3738" y="27969"/>
                      <a:pt x="3985" y="27969"/>
                    </a:cubicBezTo>
                    <a:cubicBezTo>
                      <a:pt x="6386" y="27969"/>
                      <a:pt x="6564" y="27391"/>
                      <a:pt x="6564" y="27391"/>
                    </a:cubicBezTo>
                    <a:cubicBezTo>
                      <a:pt x="9034" y="20827"/>
                      <a:pt x="6419" y="0"/>
                      <a:pt x="6419" y="0"/>
                    </a:cubicBez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52" name="Google Shape;3752;p78"/>
              <p:cNvSpPr/>
              <p:nvPr/>
            </p:nvSpPr>
            <p:spPr>
              <a:xfrm>
                <a:off x="4968300" y="2543925"/>
                <a:ext cx="374200" cy="634650"/>
              </a:xfrm>
              <a:custGeom>
                <a:avLst/>
                <a:gdLst/>
                <a:ahLst/>
                <a:cxnLst/>
                <a:rect l="l" t="t" r="r" b="b"/>
                <a:pathLst>
                  <a:path w="14968" h="25386" extrusionOk="0">
                    <a:moveTo>
                      <a:pt x="2167" y="0"/>
                    </a:moveTo>
                    <a:cubicBezTo>
                      <a:pt x="680" y="0"/>
                      <a:pt x="289" y="1120"/>
                      <a:pt x="289" y="1120"/>
                    </a:cubicBezTo>
                    <a:cubicBezTo>
                      <a:pt x="289" y="1120"/>
                      <a:pt x="1" y="11109"/>
                      <a:pt x="2165" y="17475"/>
                    </a:cubicBezTo>
                    <a:cubicBezTo>
                      <a:pt x="4090" y="23089"/>
                      <a:pt x="6580" y="25385"/>
                      <a:pt x="8915" y="25385"/>
                    </a:cubicBezTo>
                    <a:cubicBezTo>
                      <a:pt x="9991" y="25385"/>
                      <a:pt x="11035" y="24897"/>
                      <a:pt x="11974" y="24020"/>
                    </a:cubicBezTo>
                    <a:cubicBezTo>
                      <a:pt x="14967" y="21261"/>
                      <a:pt x="8350" y="2689"/>
                      <a:pt x="4707" y="777"/>
                    </a:cubicBezTo>
                    <a:cubicBezTo>
                      <a:pt x="3627" y="202"/>
                      <a:pt x="2798" y="0"/>
                      <a:pt x="2167" y="0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53" name="Google Shape;3753;p78"/>
              <p:cNvSpPr/>
              <p:nvPr/>
            </p:nvSpPr>
            <p:spPr>
              <a:xfrm>
                <a:off x="4985875" y="2802725"/>
                <a:ext cx="301625" cy="375850"/>
              </a:xfrm>
              <a:custGeom>
                <a:avLst/>
                <a:gdLst/>
                <a:ahLst/>
                <a:cxnLst/>
                <a:rect l="l" t="t" r="r" b="b"/>
                <a:pathLst>
                  <a:path w="12065" h="15034" extrusionOk="0">
                    <a:moveTo>
                      <a:pt x="1" y="0"/>
                    </a:moveTo>
                    <a:cubicBezTo>
                      <a:pt x="289" y="2434"/>
                      <a:pt x="740" y="4977"/>
                      <a:pt x="1462" y="7123"/>
                    </a:cubicBezTo>
                    <a:cubicBezTo>
                      <a:pt x="3387" y="12737"/>
                      <a:pt x="5877" y="15033"/>
                      <a:pt x="8212" y="15033"/>
                    </a:cubicBezTo>
                    <a:cubicBezTo>
                      <a:pt x="9288" y="15033"/>
                      <a:pt x="10332" y="14545"/>
                      <a:pt x="11271" y="13668"/>
                    </a:cubicBezTo>
                    <a:cubicBezTo>
                      <a:pt x="11848" y="13145"/>
                      <a:pt x="12064" y="12027"/>
                      <a:pt x="12010" y="10567"/>
                    </a:cubicBezTo>
                    <a:cubicBezTo>
                      <a:pt x="6655" y="9124"/>
                      <a:pt x="2273" y="5031"/>
                      <a:pt x="1" y="0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54" name="Google Shape;3754;p78"/>
              <p:cNvSpPr/>
              <p:nvPr/>
            </p:nvSpPr>
            <p:spPr>
              <a:xfrm>
                <a:off x="4893925" y="2525475"/>
                <a:ext cx="259225" cy="686050"/>
              </a:xfrm>
              <a:custGeom>
                <a:avLst/>
                <a:gdLst/>
                <a:ahLst/>
                <a:cxnLst/>
                <a:rect l="l" t="t" r="r" b="b"/>
                <a:pathLst>
                  <a:path w="10369" h="27442" extrusionOk="0">
                    <a:moveTo>
                      <a:pt x="0" y="0"/>
                    </a:moveTo>
                    <a:cubicBezTo>
                      <a:pt x="0" y="1"/>
                      <a:pt x="451" y="20990"/>
                      <a:pt x="3823" y="27121"/>
                    </a:cubicBezTo>
                    <a:cubicBezTo>
                      <a:pt x="3823" y="27121"/>
                      <a:pt x="3975" y="27442"/>
                      <a:pt x="5073" y="27442"/>
                    </a:cubicBezTo>
                    <a:cubicBezTo>
                      <a:pt x="5578" y="27442"/>
                      <a:pt x="6284" y="27374"/>
                      <a:pt x="7267" y="27175"/>
                    </a:cubicBezTo>
                    <a:cubicBezTo>
                      <a:pt x="10369" y="26544"/>
                      <a:pt x="5536" y="25191"/>
                      <a:pt x="6312" y="1064"/>
                    </a:cubicBezTo>
                    <a:cubicBezTo>
                      <a:pt x="6312" y="812"/>
                      <a:pt x="1" y="0"/>
                      <a:pt x="0" y="0"/>
                    </a:cubicBez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55" name="Google Shape;3755;p78"/>
              <p:cNvSpPr/>
              <p:nvPr/>
            </p:nvSpPr>
            <p:spPr>
              <a:xfrm>
                <a:off x="4907900" y="2698925"/>
                <a:ext cx="197025" cy="198050"/>
              </a:xfrm>
              <a:custGeom>
                <a:avLst/>
                <a:gdLst/>
                <a:ahLst/>
                <a:cxnLst/>
                <a:rect l="l" t="t" r="r" b="b"/>
                <a:pathLst>
                  <a:path w="7881" h="7922" extrusionOk="0">
                    <a:moveTo>
                      <a:pt x="4064" y="0"/>
                    </a:moveTo>
                    <a:cubicBezTo>
                      <a:pt x="3255" y="0"/>
                      <a:pt x="2444" y="212"/>
                      <a:pt x="1713" y="636"/>
                    </a:cubicBezTo>
                    <a:cubicBezTo>
                      <a:pt x="1713" y="636"/>
                      <a:pt x="397" y="1646"/>
                      <a:pt x="2038" y="1844"/>
                    </a:cubicBezTo>
                    <a:lnTo>
                      <a:pt x="3679" y="1844"/>
                    </a:lnTo>
                    <a:cubicBezTo>
                      <a:pt x="2994" y="1844"/>
                      <a:pt x="0" y="1970"/>
                      <a:pt x="1209" y="3864"/>
                    </a:cubicBezTo>
                    <a:cubicBezTo>
                      <a:pt x="1497" y="3954"/>
                      <a:pt x="1786" y="4026"/>
                      <a:pt x="2074" y="4098"/>
                    </a:cubicBezTo>
                    <a:cubicBezTo>
                      <a:pt x="1082" y="4278"/>
                      <a:pt x="271" y="4657"/>
                      <a:pt x="866" y="5324"/>
                    </a:cubicBezTo>
                    <a:cubicBezTo>
                      <a:pt x="1209" y="5721"/>
                      <a:pt x="1677" y="5991"/>
                      <a:pt x="2200" y="6082"/>
                    </a:cubicBezTo>
                    <a:cubicBezTo>
                      <a:pt x="1335" y="6244"/>
                      <a:pt x="812" y="6568"/>
                      <a:pt x="2038" y="7200"/>
                    </a:cubicBezTo>
                    <a:cubicBezTo>
                      <a:pt x="2991" y="7697"/>
                      <a:pt x="3889" y="7922"/>
                      <a:pt x="4662" y="7922"/>
                    </a:cubicBezTo>
                    <a:cubicBezTo>
                      <a:pt x="5907" y="7922"/>
                      <a:pt x="6830" y="7338"/>
                      <a:pt x="7141" y="6370"/>
                    </a:cubicBezTo>
                    <a:cubicBezTo>
                      <a:pt x="7646" y="4801"/>
                      <a:pt x="7880" y="1177"/>
                      <a:pt x="6402" y="636"/>
                    </a:cubicBezTo>
                    <a:cubicBezTo>
                      <a:pt x="5681" y="212"/>
                      <a:pt x="4874" y="0"/>
                      <a:pt x="4064" y="0"/>
                    </a:cubicBezTo>
                    <a:close/>
                  </a:path>
                </a:pathLst>
              </a:custGeom>
              <a:solidFill>
                <a:srgbClr val="FFC5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56" name="Google Shape;3756;p78"/>
              <p:cNvSpPr/>
              <p:nvPr/>
            </p:nvSpPr>
            <p:spPr>
              <a:xfrm>
                <a:off x="3936875" y="2600350"/>
                <a:ext cx="506725" cy="1119100"/>
              </a:xfrm>
              <a:custGeom>
                <a:avLst/>
                <a:gdLst/>
                <a:ahLst/>
                <a:cxnLst/>
                <a:rect l="l" t="t" r="r" b="b"/>
                <a:pathLst>
                  <a:path w="20269" h="44764" extrusionOk="0">
                    <a:moveTo>
                      <a:pt x="17383" y="0"/>
                    </a:moveTo>
                    <a:cubicBezTo>
                      <a:pt x="16824" y="0"/>
                      <a:pt x="15578" y="330"/>
                      <a:pt x="14733" y="3028"/>
                    </a:cubicBezTo>
                    <a:cubicBezTo>
                      <a:pt x="13615" y="6580"/>
                      <a:pt x="9503" y="31284"/>
                      <a:pt x="3968" y="36514"/>
                    </a:cubicBezTo>
                    <a:cubicBezTo>
                      <a:pt x="3968" y="36514"/>
                      <a:pt x="1" y="39994"/>
                      <a:pt x="3968" y="42681"/>
                    </a:cubicBezTo>
                    <a:cubicBezTo>
                      <a:pt x="5968" y="44050"/>
                      <a:pt x="7362" y="44764"/>
                      <a:pt x="8560" y="44764"/>
                    </a:cubicBezTo>
                    <a:cubicBezTo>
                      <a:pt x="9728" y="44764"/>
                      <a:pt x="10709" y="44087"/>
                      <a:pt x="11884" y="42681"/>
                    </a:cubicBezTo>
                    <a:cubicBezTo>
                      <a:pt x="14264" y="39831"/>
                      <a:pt x="20268" y="21781"/>
                      <a:pt x="19277" y="12874"/>
                    </a:cubicBezTo>
                    <a:cubicBezTo>
                      <a:pt x="18303" y="3966"/>
                      <a:pt x="17672" y="35"/>
                      <a:pt x="17672" y="35"/>
                    </a:cubicBezTo>
                    <a:cubicBezTo>
                      <a:pt x="17672" y="35"/>
                      <a:pt x="17563" y="0"/>
                      <a:pt x="17383" y="0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57" name="Google Shape;3757;p78"/>
              <p:cNvSpPr/>
              <p:nvPr/>
            </p:nvSpPr>
            <p:spPr>
              <a:xfrm>
                <a:off x="3999975" y="3290025"/>
                <a:ext cx="374650" cy="429700"/>
              </a:xfrm>
              <a:custGeom>
                <a:avLst/>
                <a:gdLst/>
                <a:ahLst/>
                <a:cxnLst/>
                <a:rect l="l" t="t" r="r" b="b"/>
                <a:pathLst>
                  <a:path w="14986" h="17188" extrusionOk="0">
                    <a:moveTo>
                      <a:pt x="14986" y="1"/>
                    </a:moveTo>
                    <a:lnTo>
                      <a:pt x="14986" y="1"/>
                    </a:lnTo>
                    <a:cubicBezTo>
                      <a:pt x="14697" y="578"/>
                      <a:pt x="14409" y="1137"/>
                      <a:pt x="14084" y="1678"/>
                    </a:cubicBezTo>
                    <a:cubicBezTo>
                      <a:pt x="13435" y="3301"/>
                      <a:pt x="12551" y="4815"/>
                      <a:pt x="11469" y="6186"/>
                    </a:cubicBezTo>
                    <a:cubicBezTo>
                      <a:pt x="8674" y="9954"/>
                      <a:pt x="4599" y="12587"/>
                      <a:pt x="1" y="13597"/>
                    </a:cubicBezTo>
                    <a:cubicBezTo>
                      <a:pt x="344" y="14210"/>
                      <a:pt x="848" y="14733"/>
                      <a:pt x="1444" y="15112"/>
                    </a:cubicBezTo>
                    <a:cubicBezTo>
                      <a:pt x="3456" y="16475"/>
                      <a:pt x="4851" y="17188"/>
                      <a:pt x="6049" y="17188"/>
                    </a:cubicBezTo>
                    <a:cubicBezTo>
                      <a:pt x="7211" y="17188"/>
                      <a:pt x="8187" y="16515"/>
                      <a:pt x="9360" y="15112"/>
                    </a:cubicBezTo>
                    <a:cubicBezTo>
                      <a:pt x="10712" y="13489"/>
                      <a:pt x="13236" y="6961"/>
                      <a:pt x="14986" y="1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58" name="Google Shape;3758;p78"/>
              <p:cNvSpPr/>
              <p:nvPr/>
            </p:nvSpPr>
            <p:spPr>
              <a:xfrm>
                <a:off x="4219975" y="2299500"/>
                <a:ext cx="226775" cy="194875"/>
              </a:xfrm>
              <a:custGeom>
                <a:avLst/>
                <a:gdLst/>
                <a:ahLst/>
                <a:cxnLst/>
                <a:rect l="l" t="t" r="r" b="b"/>
                <a:pathLst>
                  <a:path w="9071" h="7795" extrusionOk="0">
                    <a:moveTo>
                      <a:pt x="5554" y="1"/>
                    </a:moveTo>
                    <a:cubicBezTo>
                      <a:pt x="4251" y="1"/>
                      <a:pt x="732" y="459"/>
                      <a:pt x="1425" y="5505"/>
                    </a:cubicBezTo>
                    <a:lnTo>
                      <a:pt x="2814" y="4153"/>
                    </a:lnTo>
                    <a:lnTo>
                      <a:pt x="2814" y="4153"/>
                    </a:lnTo>
                    <a:cubicBezTo>
                      <a:pt x="2813" y="4153"/>
                      <a:pt x="1833" y="7228"/>
                      <a:pt x="168" y="7228"/>
                    </a:cubicBezTo>
                    <a:cubicBezTo>
                      <a:pt x="113" y="7228"/>
                      <a:pt x="57" y="7225"/>
                      <a:pt x="1" y="7218"/>
                    </a:cubicBezTo>
                    <a:lnTo>
                      <a:pt x="1" y="7218"/>
                    </a:lnTo>
                    <a:cubicBezTo>
                      <a:pt x="1" y="7218"/>
                      <a:pt x="1128" y="7794"/>
                      <a:pt x="2654" y="7794"/>
                    </a:cubicBezTo>
                    <a:cubicBezTo>
                      <a:pt x="4034" y="7794"/>
                      <a:pt x="5741" y="7322"/>
                      <a:pt x="7231" y="5523"/>
                    </a:cubicBezTo>
                    <a:cubicBezTo>
                      <a:pt x="9071" y="3287"/>
                      <a:pt x="8548" y="853"/>
                      <a:pt x="6023" y="23"/>
                    </a:cubicBezTo>
                    <a:cubicBezTo>
                      <a:pt x="6023" y="23"/>
                      <a:pt x="5843" y="1"/>
                      <a:pt x="5554" y="1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59" name="Google Shape;3759;p78"/>
              <p:cNvSpPr/>
              <p:nvPr/>
            </p:nvSpPr>
            <p:spPr>
              <a:xfrm>
                <a:off x="4955225" y="2280450"/>
                <a:ext cx="228125" cy="193675"/>
              </a:xfrm>
              <a:custGeom>
                <a:avLst/>
                <a:gdLst/>
                <a:ahLst/>
                <a:cxnLst/>
                <a:rect l="l" t="t" r="r" b="b"/>
                <a:pathLst>
                  <a:path w="9125" h="7747" extrusionOk="0">
                    <a:moveTo>
                      <a:pt x="3539" y="0"/>
                    </a:moveTo>
                    <a:cubicBezTo>
                      <a:pt x="3216" y="0"/>
                      <a:pt x="3012" y="28"/>
                      <a:pt x="3012" y="28"/>
                    </a:cubicBezTo>
                    <a:cubicBezTo>
                      <a:pt x="488" y="912"/>
                      <a:pt x="1" y="3346"/>
                      <a:pt x="1876" y="5546"/>
                    </a:cubicBezTo>
                    <a:cubicBezTo>
                      <a:pt x="3352" y="7282"/>
                      <a:pt x="5024" y="7746"/>
                      <a:pt x="6389" y="7746"/>
                    </a:cubicBezTo>
                    <a:cubicBezTo>
                      <a:pt x="7959" y="7746"/>
                      <a:pt x="9125" y="7133"/>
                      <a:pt x="9125" y="7133"/>
                    </a:cubicBezTo>
                    <a:lnTo>
                      <a:pt x="9125" y="7133"/>
                    </a:lnTo>
                    <a:cubicBezTo>
                      <a:pt x="9060" y="7142"/>
                      <a:pt x="8996" y="7147"/>
                      <a:pt x="8933" y="7147"/>
                    </a:cubicBezTo>
                    <a:cubicBezTo>
                      <a:pt x="7295" y="7147"/>
                      <a:pt x="6258" y="4104"/>
                      <a:pt x="6258" y="4103"/>
                    </a:cubicBezTo>
                    <a:lnTo>
                      <a:pt x="6258" y="4103"/>
                    </a:lnTo>
                    <a:lnTo>
                      <a:pt x="7682" y="5438"/>
                    </a:lnTo>
                    <a:cubicBezTo>
                      <a:pt x="8293" y="481"/>
                      <a:pt x="4884" y="0"/>
                      <a:pt x="3539" y="0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60" name="Google Shape;3760;p78"/>
              <p:cNvSpPr/>
              <p:nvPr/>
            </p:nvSpPr>
            <p:spPr>
              <a:xfrm>
                <a:off x="4366950" y="2260375"/>
                <a:ext cx="104150" cy="92500"/>
              </a:xfrm>
              <a:custGeom>
                <a:avLst/>
                <a:gdLst/>
                <a:ahLst/>
                <a:cxnLst/>
                <a:rect l="l" t="t" r="r" b="b"/>
                <a:pathLst>
                  <a:path w="4166" h="3700" extrusionOk="0">
                    <a:moveTo>
                      <a:pt x="2057" y="0"/>
                    </a:moveTo>
                    <a:cubicBezTo>
                      <a:pt x="1092" y="0"/>
                      <a:pt x="259" y="651"/>
                      <a:pt x="144" y="1570"/>
                    </a:cubicBezTo>
                    <a:cubicBezTo>
                      <a:pt x="0" y="2580"/>
                      <a:pt x="757" y="3518"/>
                      <a:pt x="1821" y="3680"/>
                    </a:cubicBezTo>
                    <a:cubicBezTo>
                      <a:pt x="1918" y="3693"/>
                      <a:pt x="2014" y="3699"/>
                      <a:pt x="2109" y="3699"/>
                    </a:cubicBezTo>
                    <a:cubicBezTo>
                      <a:pt x="3074" y="3699"/>
                      <a:pt x="3906" y="3049"/>
                      <a:pt x="4021" y="2129"/>
                    </a:cubicBezTo>
                    <a:cubicBezTo>
                      <a:pt x="4165" y="1120"/>
                      <a:pt x="3408" y="182"/>
                      <a:pt x="2344" y="20"/>
                    </a:cubicBezTo>
                    <a:cubicBezTo>
                      <a:pt x="2247" y="7"/>
                      <a:pt x="2151" y="0"/>
                      <a:pt x="205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61" name="Google Shape;3761;p78"/>
              <p:cNvSpPr/>
              <p:nvPr/>
            </p:nvSpPr>
            <p:spPr>
              <a:xfrm>
                <a:off x="4938550" y="2256200"/>
                <a:ext cx="105075" cy="92275"/>
              </a:xfrm>
              <a:custGeom>
                <a:avLst/>
                <a:gdLst/>
                <a:ahLst/>
                <a:cxnLst/>
                <a:rect l="l" t="t" r="r" b="b"/>
                <a:pathLst>
                  <a:path w="4203" h="3691" extrusionOk="0">
                    <a:moveTo>
                      <a:pt x="2146" y="0"/>
                    </a:moveTo>
                    <a:cubicBezTo>
                      <a:pt x="2039" y="0"/>
                      <a:pt x="1931" y="8"/>
                      <a:pt x="1822" y="24"/>
                    </a:cubicBezTo>
                    <a:cubicBezTo>
                      <a:pt x="758" y="187"/>
                      <a:pt x="1" y="1142"/>
                      <a:pt x="163" y="2152"/>
                    </a:cubicBezTo>
                    <a:cubicBezTo>
                      <a:pt x="309" y="3046"/>
                      <a:pt x="1129" y="3691"/>
                      <a:pt x="2081" y="3691"/>
                    </a:cubicBezTo>
                    <a:cubicBezTo>
                      <a:pt x="2186" y="3691"/>
                      <a:pt x="2292" y="3683"/>
                      <a:pt x="2399" y="3667"/>
                    </a:cubicBezTo>
                    <a:cubicBezTo>
                      <a:pt x="3463" y="3486"/>
                      <a:pt x="4202" y="2549"/>
                      <a:pt x="4058" y="1539"/>
                    </a:cubicBezTo>
                    <a:cubicBezTo>
                      <a:pt x="3912" y="631"/>
                      <a:pt x="3095" y="0"/>
                      <a:pt x="214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62" name="Google Shape;3762;p78"/>
              <p:cNvSpPr/>
              <p:nvPr/>
            </p:nvSpPr>
            <p:spPr>
              <a:xfrm>
                <a:off x="4257400" y="1684275"/>
                <a:ext cx="883575" cy="750600"/>
              </a:xfrm>
              <a:custGeom>
                <a:avLst/>
                <a:gdLst/>
                <a:ahLst/>
                <a:cxnLst/>
                <a:rect l="l" t="t" r="r" b="b"/>
                <a:pathLst>
                  <a:path w="35343" h="30024" extrusionOk="0">
                    <a:moveTo>
                      <a:pt x="17672" y="1"/>
                    </a:moveTo>
                    <a:cubicBezTo>
                      <a:pt x="9810" y="1"/>
                      <a:pt x="3246" y="6041"/>
                      <a:pt x="2615" y="13885"/>
                    </a:cubicBezTo>
                    <a:lnTo>
                      <a:pt x="2579" y="13885"/>
                    </a:lnTo>
                    <a:cubicBezTo>
                      <a:pt x="2557" y="13885"/>
                      <a:pt x="2535" y="13884"/>
                      <a:pt x="2513" y="13884"/>
                    </a:cubicBezTo>
                    <a:cubicBezTo>
                      <a:pt x="1136" y="13884"/>
                      <a:pt x="0" y="14989"/>
                      <a:pt x="0" y="16374"/>
                    </a:cubicBezTo>
                    <a:cubicBezTo>
                      <a:pt x="0" y="17758"/>
                      <a:pt x="1136" y="18881"/>
                      <a:pt x="2514" y="18881"/>
                    </a:cubicBezTo>
                    <a:cubicBezTo>
                      <a:pt x="2535" y="18881"/>
                      <a:pt x="2557" y="18881"/>
                      <a:pt x="2579" y="18880"/>
                    </a:cubicBezTo>
                    <a:cubicBezTo>
                      <a:pt x="2741" y="18880"/>
                      <a:pt x="2921" y="18862"/>
                      <a:pt x="3084" y="18826"/>
                    </a:cubicBezTo>
                    <a:cubicBezTo>
                      <a:pt x="4851" y="25426"/>
                      <a:pt x="10837" y="30024"/>
                      <a:pt x="17672" y="30024"/>
                    </a:cubicBezTo>
                    <a:cubicBezTo>
                      <a:pt x="24506" y="30024"/>
                      <a:pt x="30492" y="25426"/>
                      <a:pt x="32259" y="18826"/>
                    </a:cubicBezTo>
                    <a:cubicBezTo>
                      <a:pt x="32422" y="18862"/>
                      <a:pt x="32602" y="18880"/>
                      <a:pt x="32764" y="18880"/>
                    </a:cubicBezTo>
                    <a:cubicBezTo>
                      <a:pt x="32786" y="18881"/>
                      <a:pt x="32808" y="18881"/>
                      <a:pt x="32830" y="18881"/>
                    </a:cubicBezTo>
                    <a:cubicBezTo>
                      <a:pt x="34207" y="18881"/>
                      <a:pt x="35343" y="17758"/>
                      <a:pt x="35343" y="16374"/>
                    </a:cubicBezTo>
                    <a:cubicBezTo>
                      <a:pt x="35343" y="14989"/>
                      <a:pt x="34207" y="13884"/>
                      <a:pt x="32831" y="13884"/>
                    </a:cubicBezTo>
                    <a:cubicBezTo>
                      <a:pt x="32809" y="13884"/>
                      <a:pt x="32787" y="13885"/>
                      <a:pt x="32764" y="13885"/>
                    </a:cubicBezTo>
                    <a:lnTo>
                      <a:pt x="32728" y="13885"/>
                    </a:lnTo>
                    <a:cubicBezTo>
                      <a:pt x="32097" y="6041"/>
                      <a:pt x="25552" y="1"/>
                      <a:pt x="17672" y="1"/>
                    </a:cubicBezTo>
                    <a:close/>
                  </a:path>
                </a:pathLst>
              </a:custGeom>
              <a:solidFill>
                <a:srgbClr val="FFC5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63" name="Google Shape;3763;p78"/>
              <p:cNvSpPr/>
              <p:nvPr/>
            </p:nvSpPr>
            <p:spPr>
              <a:xfrm>
                <a:off x="4188875" y="1554575"/>
                <a:ext cx="520700" cy="567625"/>
              </a:xfrm>
              <a:custGeom>
                <a:avLst/>
                <a:gdLst/>
                <a:ahLst/>
                <a:cxnLst/>
                <a:rect l="l" t="t" r="r" b="b"/>
                <a:pathLst>
                  <a:path w="20828" h="22705" extrusionOk="0">
                    <a:moveTo>
                      <a:pt x="15623" y="0"/>
                    </a:moveTo>
                    <a:cubicBezTo>
                      <a:pt x="11317" y="0"/>
                      <a:pt x="5928" y="1888"/>
                      <a:pt x="2795" y="9192"/>
                    </a:cubicBezTo>
                    <a:cubicBezTo>
                      <a:pt x="0" y="15683"/>
                      <a:pt x="3625" y="19885"/>
                      <a:pt x="3625" y="19885"/>
                    </a:cubicBezTo>
                    <a:cubicBezTo>
                      <a:pt x="4072" y="19227"/>
                      <a:pt x="4809" y="19124"/>
                      <a:pt x="5225" y="19124"/>
                    </a:cubicBezTo>
                    <a:cubicBezTo>
                      <a:pt x="5414" y="19124"/>
                      <a:pt x="5536" y="19145"/>
                      <a:pt x="5536" y="19145"/>
                    </a:cubicBezTo>
                    <a:cubicBezTo>
                      <a:pt x="5536" y="19145"/>
                      <a:pt x="6282" y="22704"/>
                      <a:pt x="6661" y="22704"/>
                    </a:cubicBezTo>
                    <a:cubicBezTo>
                      <a:pt x="6707" y="22704"/>
                      <a:pt x="6747" y="22652"/>
                      <a:pt x="6780" y="22535"/>
                    </a:cubicBezTo>
                    <a:cubicBezTo>
                      <a:pt x="7105" y="21436"/>
                      <a:pt x="7718" y="19542"/>
                      <a:pt x="7718" y="19542"/>
                    </a:cubicBezTo>
                    <a:cubicBezTo>
                      <a:pt x="8962" y="16657"/>
                      <a:pt x="18141" y="10580"/>
                      <a:pt x="19493" y="9084"/>
                    </a:cubicBezTo>
                    <a:cubicBezTo>
                      <a:pt x="20827" y="7605"/>
                      <a:pt x="20557" y="5279"/>
                      <a:pt x="20304" y="2917"/>
                    </a:cubicBezTo>
                    <a:cubicBezTo>
                      <a:pt x="20005" y="66"/>
                      <a:pt x="16752" y="32"/>
                      <a:pt x="16596" y="32"/>
                    </a:cubicBezTo>
                    <a:cubicBezTo>
                      <a:pt x="16592" y="32"/>
                      <a:pt x="16590" y="32"/>
                      <a:pt x="16590" y="32"/>
                    </a:cubicBezTo>
                    <a:cubicBezTo>
                      <a:pt x="16275" y="11"/>
                      <a:pt x="15952" y="0"/>
                      <a:pt x="15623" y="0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64" name="Google Shape;3764;p78"/>
              <p:cNvSpPr/>
              <p:nvPr/>
            </p:nvSpPr>
            <p:spPr>
              <a:xfrm>
                <a:off x="4189325" y="1556700"/>
                <a:ext cx="351650" cy="565500"/>
              </a:xfrm>
              <a:custGeom>
                <a:avLst/>
                <a:gdLst/>
                <a:ahLst/>
                <a:cxnLst/>
                <a:rect l="l" t="t" r="r" b="b"/>
                <a:pathLst>
                  <a:path w="14066" h="22620" extrusionOk="0">
                    <a:moveTo>
                      <a:pt x="14065" y="1"/>
                    </a:moveTo>
                    <a:lnTo>
                      <a:pt x="14065" y="1"/>
                    </a:lnTo>
                    <a:cubicBezTo>
                      <a:pt x="10080" y="415"/>
                      <a:pt x="5536" y="2651"/>
                      <a:pt x="2759" y="9107"/>
                    </a:cubicBezTo>
                    <a:cubicBezTo>
                      <a:pt x="0" y="15562"/>
                      <a:pt x="3607" y="19782"/>
                      <a:pt x="3607" y="19782"/>
                    </a:cubicBezTo>
                    <a:cubicBezTo>
                      <a:pt x="4063" y="19140"/>
                      <a:pt x="4798" y="19039"/>
                      <a:pt x="5217" y="19039"/>
                    </a:cubicBezTo>
                    <a:cubicBezTo>
                      <a:pt x="5410" y="19039"/>
                      <a:pt x="5536" y="19060"/>
                      <a:pt x="5536" y="19060"/>
                    </a:cubicBezTo>
                    <a:cubicBezTo>
                      <a:pt x="5536" y="19060"/>
                      <a:pt x="6282" y="22619"/>
                      <a:pt x="6661" y="22619"/>
                    </a:cubicBezTo>
                    <a:cubicBezTo>
                      <a:pt x="6707" y="22619"/>
                      <a:pt x="6747" y="22567"/>
                      <a:pt x="6780" y="22450"/>
                    </a:cubicBezTo>
                    <a:cubicBezTo>
                      <a:pt x="7087" y="21351"/>
                      <a:pt x="7700" y="19457"/>
                      <a:pt x="7700" y="19457"/>
                    </a:cubicBezTo>
                    <a:cubicBezTo>
                      <a:pt x="7862" y="19133"/>
                      <a:pt x="8043" y="18826"/>
                      <a:pt x="8259" y="18556"/>
                    </a:cubicBezTo>
                    <a:cubicBezTo>
                      <a:pt x="7790" y="16788"/>
                      <a:pt x="7574" y="14967"/>
                      <a:pt x="7646" y="13146"/>
                    </a:cubicBezTo>
                    <a:cubicBezTo>
                      <a:pt x="7826" y="8061"/>
                      <a:pt x="10170" y="3282"/>
                      <a:pt x="14065" y="1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65" name="Google Shape;3765;p78"/>
              <p:cNvSpPr/>
              <p:nvPr/>
            </p:nvSpPr>
            <p:spPr>
              <a:xfrm>
                <a:off x="4686550" y="1554575"/>
                <a:ext cx="522050" cy="567625"/>
              </a:xfrm>
              <a:custGeom>
                <a:avLst/>
                <a:gdLst/>
                <a:ahLst/>
                <a:cxnLst/>
                <a:rect l="l" t="t" r="r" b="b"/>
                <a:pathLst>
                  <a:path w="20882" h="22705" extrusionOk="0">
                    <a:moveTo>
                      <a:pt x="5209" y="0"/>
                    </a:moveTo>
                    <a:cubicBezTo>
                      <a:pt x="4879" y="0"/>
                      <a:pt x="4555" y="11"/>
                      <a:pt x="4238" y="32"/>
                    </a:cubicBezTo>
                    <a:cubicBezTo>
                      <a:pt x="4238" y="32"/>
                      <a:pt x="4236" y="32"/>
                      <a:pt x="4232" y="32"/>
                    </a:cubicBezTo>
                    <a:cubicBezTo>
                      <a:pt x="4076" y="32"/>
                      <a:pt x="823" y="66"/>
                      <a:pt x="524" y="2917"/>
                    </a:cubicBezTo>
                    <a:cubicBezTo>
                      <a:pt x="271" y="5279"/>
                      <a:pt x="1" y="7605"/>
                      <a:pt x="1335" y="9084"/>
                    </a:cubicBezTo>
                    <a:cubicBezTo>
                      <a:pt x="2687" y="10580"/>
                      <a:pt x="11902" y="16657"/>
                      <a:pt x="13146" y="19542"/>
                    </a:cubicBezTo>
                    <a:cubicBezTo>
                      <a:pt x="13146" y="19542"/>
                      <a:pt x="13759" y="21436"/>
                      <a:pt x="14066" y="22535"/>
                    </a:cubicBezTo>
                    <a:cubicBezTo>
                      <a:pt x="14101" y="22652"/>
                      <a:pt x="14143" y="22704"/>
                      <a:pt x="14190" y="22704"/>
                    </a:cubicBezTo>
                    <a:cubicBezTo>
                      <a:pt x="14578" y="22704"/>
                      <a:pt x="15310" y="19145"/>
                      <a:pt x="15310" y="19145"/>
                    </a:cubicBezTo>
                    <a:cubicBezTo>
                      <a:pt x="15310" y="19145"/>
                      <a:pt x="15434" y="19124"/>
                      <a:pt x="15625" y="19124"/>
                    </a:cubicBezTo>
                    <a:cubicBezTo>
                      <a:pt x="16047" y="19124"/>
                      <a:pt x="16792" y="19227"/>
                      <a:pt x="17239" y="19885"/>
                    </a:cubicBezTo>
                    <a:cubicBezTo>
                      <a:pt x="17239" y="19885"/>
                      <a:pt x="20882" y="15683"/>
                      <a:pt x="18069" y="9192"/>
                    </a:cubicBezTo>
                    <a:cubicBezTo>
                      <a:pt x="14936" y="1888"/>
                      <a:pt x="9532" y="0"/>
                      <a:pt x="5209" y="0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66" name="Google Shape;3766;p78"/>
              <p:cNvSpPr/>
              <p:nvPr/>
            </p:nvSpPr>
            <p:spPr>
              <a:xfrm>
                <a:off x="4679350" y="1741525"/>
                <a:ext cx="304300" cy="316500"/>
              </a:xfrm>
              <a:custGeom>
                <a:avLst/>
                <a:gdLst/>
                <a:ahLst/>
                <a:cxnLst/>
                <a:rect l="l" t="t" r="r" b="b"/>
                <a:pathLst>
                  <a:path w="12172" h="12660" extrusionOk="0">
                    <a:moveTo>
                      <a:pt x="794" y="1"/>
                    </a:moveTo>
                    <a:lnTo>
                      <a:pt x="794" y="1"/>
                    </a:lnTo>
                    <a:cubicBezTo>
                      <a:pt x="794" y="1"/>
                      <a:pt x="0" y="3896"/>
                      <a:pt x="3805" y="7033"/>
                    </a:cubicBezTo>
                    <a:cubicBezTo>
                      <a:pt x="7610" y="10153"/>
                      <a:pt x="9701" y="7556"/>
                      <a:pt x="11775" y="12659"/>
                    </a:cubicBezTo>
                    <a:cubicBezTo>
                      <a:pt x="11775" y="12659"/>
                      <a:pt x="12172" y="8620"/>
                      <a:pt x="7880" y="4725"/>
                    </a:cubicBezTo>
                    <a:cubicBezTo>
                      <a:pt x="3607" y="848"/>
                      <a:pt x="794" y="1"/>
                      <a:pt x="794" y="1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67" name="Google Shape;3767;p78"/>
              <p:cNvSpPr/>
              <p:nvPr/>
            </p:nvSpPr>
            <p:spPr>
              <a:xfrm>
                <a:off x="4421475" y="1728900"/>
                <a:ext cx="304325" cy="316500"/>
              </a:xfrm>
              <a:custGeom>
                <a:avLst/>
                <a:gdLst/>
                <a:ahLst/>
                <a:cxnLst/>
                <a:rect l="l" t="t" r="r" b="b"/>
                <a:pathLst>
                  <a:path w="12173" h="12660" extrusionOk="0">
                    <a:moveTo>
                      <a:pt x="11361" y="1"/>
                    </a:moveTo>
                    <a:lnTo>
                      <a:pt x="11361" y="1"/>
                    </a:lnTo>
                    <a:cubicBezTo>
                      <a:pt x="11361" y="1"/>
                      <a:pt x="8566" y="849"/>
                      <a:pt x="4274" y="4725"/>
                    </a:cubicBezTo>
                    <a:cubicBezTo>
                      <a:pt x="1" y="8602"/>
                      <a:pt x="380" y="12659"/>
                      <a:pt x="380" y="12659"/>
                    </a:cubicBezTo>
                    <a:cubicBezTo>
                      <a:pt x="2471" y="7538"/>
                      <a:pt x="4545" y="10153"/>
                      <a:pt x="8368" y="7015"/>
                    </a:cubicBezTo>
                    <a:cubicBezTo>
                      <a:pt x="12172" y="3896"/>
                      <a:pt x="11361" y="1"/>
                      <a:pt x="11361" y="1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68" name="Google Shape;3768;p78"/>
              <p:cNvSpPr/>
              <p:nvPr/>
            </p:nvSpPr>
            <p:spPr>
              <a:xfrm>
                <a:off x="4364225" y="4754675"/>
                <a:ext cx="268250" cy="644225"/>
              </a:xfrm>
              <a:custGeom>
                <a:avLst/>
                <a:gdLst/>
                <a:ahLst/>
                <a:cxnLst/>
                <a:rect l="l" t="t" r="r" b="b"/>
                <a:pathLst>
                  <a:path w="10730" h="25769" extrusionOk="0">
                    <a:moveTo>
                      <a:pt x="8891" y="1"/>
                    </a:moveTo>
                    <a:lnTo>
                      <a:pt x="8891" y="19511"/>
                    </a:lnTo>
                    <a:lnTo>
                      <a:pt x="3824" y="20233"/>
                    </a:lnTo>
                    <a:cubicBezTo>
                      <a:pt x="1" y="20521"/>
                      <a:pt x="1389" y="25768"/>
                      <a:pt x="5050" y="25768"/>
                    </a:cubicBezTo>
                    <a:lnTo>
                      <a:pt x="10730" y="25768"/>
                    </a:lnTo>
                    <a:lnTo>
                      <a:pt x="10730" y="19"/>
                    </a:lnTo>
                    <a:cubicBezTo>
                      <a:pt x="10477" y="37"/>
                      <a:pt x="10225" y="55"/>
                      <a:pt x="9955" y="55"/>
                    </a:cubicBezTo>
                    <a:cubicBezTo>
                      <a:pt x="9594" y="55"/>
                      <a:pt x="9251" y="37"/>
                      <a:pt x="8891" y="1"/>
                    </a:cubicBezTo>
                    <a:close/>
                  </a:path>
                </a:pathLst>
              </a:custGeom>
              <a:solidFill>
                <a:schemeClr val="tx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69" name="Google Shape;3769;p78"/>
              <p:cNvSpPr/>
              <p:nvPr/>
            </p:nvSpPr>
            <p:spPr>
              <a:xfrm>
                <a:off x="5069275" y="4757375"/>
                <a:ext cx="233550" cy="645775"/>
              </a:xfrm>
              <a:custGeom>
                <a:avLst/>
                <a:gdLst/>
                <a:ahLst/>
                <a:cxnLst/>
                <a:rect l="l" t="t" r="r" b="b"/>
                <a:pathLst>
                  <a:path w="9342" h="25831" extrusionOk="0">
                    <a:moveTo>
                      <a:pt x="3012" y="1"/>
                    </a:moveTo>
                    <a:cubicBezTo>
                      <a:pt x="2449" y="62"/>
                      <a:pt x="1880" y="95"/>
                      <a:pt x="1309" y="95"/>
                    </a:cubicBezTo>
                    <a:cubicBezTo>
                      <a:pt x="874" y="95"/>
                      <a:pt x="437" y="76"/>
                      <a:pt x="1" y="37"/>
                    </a:cubicBezTo>
                    <a:lnTo>
                      <a:pt x="1" y="37"/>
                    </a:lnTo>
                    <a:lnTo>
                      <a:pt x="5248" y="23569"/>
                    </a:lnTo>
                    <a:cubicBezTo>
                      <a:pt x="5562" y="24918"/>
                      <a:pt x="6777" y="25831"/>
                      <a:pt x="8110" y="25831"/>
                    </a:cubicBezTo>
                    <a:cubicBezTo>
                      <a:pt x="8308" y="25831"/>
                      <a:pt x="8509" y="25811"/>
                      <a:pt x="8710" y="25769"/>
                    </a:cubicBezTo>
                    <a:lnTo>
                      <a:pt x="9341" y="25624"/>
                    </a:lnTo>
                    <a:lnTo>
                      <a:pt x="3012" y="1"/>
                    </a:lnTo>
                    <a:close/>
                  </a:path>
                </a:pathLst>
              </a:custGeom>
              <a:solidFill>
                <a:schemeClr val="tx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70" name="Google Shape;3770;p78"/>
              <p:cNvSpPr/>
              <p:nvPr/>
            </p:nvSpPr>
            <p:spPr>
              <a:xfrm>
                <a:off x="5311825" y="5216625"/>
                <a:ext cx="228775" cy="179575"/>
              </a:xfrm>
              <a:custGeom>
                <a:avLst/>
                <a:gdLst/>
                <a:ahLst/>
                <a:cxnLst/>
                <a:rect l="l" t="t" r="r" b="b"/>
                <a:pathLst>
                  <a:path w="9151" h="7183" extrusionOk="0">
                    <a:moveTo>
                      <a:pt x="5788" y="0"/>
                    </a:moveTo>
                    <a:cubicBezTo>
                      <a:pt x="5616" y="0"/>
                      <a:pt x="5436" y="14"/>
                      <a:pt x="5247" y="42"/>
                    </a:cubicBezTo>
                    <a:lnTo>
                      <a:pt x="4111" y="168"/>
                    </a:lnTo>
                    <a:cubicBezTo>
                      <a:pt x="2416" y="3125"/>
                      <a:pt x="631" y="6100"/>
                      <a:pt x="0" y="7182"/>
                    </a:cubicBezTo>
                    <a:lnTo>
                      <a:pt x="5680" y="5920"/>
                    </a:lnTo>
                    <a:cubicBezTo>
                      <a:pt x="9146" y="5148"/>
                      <a:pt x="9151" y="0"/>
                      <a:pt x="5788" y="0"/>
                    </a:cubicBezTo>
                    <a:close/>
                  </a:path>
                </a:pathLst>
              </a:custGeom>
              <a:solidFill>
                <a:schemeClr val="tx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71" name="Google Shape;3771;p78"/>
              <p:cNvSpPr/>
              <p:nvPr/>
            </p:nvSpPr>
            <p:spPr>
              <a:xfrm>
                <a:off x="4346650" y="5244700"/>
                <a:ext cx="381850" cy="154200"/>
              </a:xfrm>
              <a:custGeom>
                <a:avLst/>
                <a:gdLst/>
                <a:ahLst/>
                <a:cxnLst/>
                <a:rect l="l" t="t" r="r" b="b"/>
                <a:pathLst>
                  <a:path w="15274" h="6168" extrusionOk="0">
                    <a:moveTo>
                      <a:pt x="8944" y="1"/>
                    </a:moveTo>
                    <a:lnTo>
                      <a:pt x="6871" y="325"/>
                    </a:lnTo>
                    <a:lnTo>
                      <a:pt x="7123" y="2435"/>
                    </a:lnTo>
                    <a:lnTo>
                      <a:pt x="4743" y="2399"/>
                    </a:lnTo>
                    <a:lnTo>
                      <a:pt x="4563" y="578"/>
                    </a:lnTo>
                    <a:cubicBezTo>
                      <a:pt x="2164" y="938"/>
                      <a:pt x="1" y="2218"/>
                      <a:pt x="289" y="6167"/>
                    </a:cubicBezTo>
                    <a:lnTo>
                      <a:pt x="15274" y="6167"/>
                    </a:lnTo>
                    <a:lnTo>
                      <a:pt x="15274" y="2363"/>
                    </a:lnTo>
                    <a:lnTo>
                      <a:pt x="9143" y="2363"/>
                    </a:lnTo>
                    <a:lnTo>
                      <a:pt x="8944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72" name="Google Shape;3772;p78"/>
              <p:cNvSpPr/>
              <p:nvPr/>
            </p:nvSpPr>
            <p:spPr>
              <a:xfrm>
                <a:off x="5195500" y="5217625"/>
                <a:ext cx="394475" cy="199300"/>
              </a:xfrm>
              <a:custGeom>
                <a:avLst/>
                <a:gdLst/>
                <a:ahLst/>
                <a:cxnLst/>
                <a:rect l="l" t="t" r="r" b="b"/>
                <a:pathLst>
                  <a:path w="15779" h="7972" extrusionOk="0">
                    <a:moveTo>
                      <a:pt x="10854" y="0"/>
                    </a:moveTo>
                    <a:cubicBezTo>
                      <a:pt x="10663" y="0"/>
                      <a:pt x="10471" y="7"/>
                      <a:pt x="10279" y="20"/>
                    </a:cubicBezTo>
                    <a:lnTo>
                      <a:pt x="10495" y="1877"/>
                    </a:lnTo>
                    <a:lnTo>
                      <a:pt x="8133" y="2436"/>
                    </a:lnTo>
                    <a:lnTo>
                      <a:pt x="7917" y="272"/>
                    </a:lnTo>
                    <a:lnTo>
                      <a:pt x="5771" y="434"/>
                    </a:lnTo>
                    <a:lnTo>
                      <a:pt x="6114" y="2833"/>
                    </a:lnTo>
                    <a:lnTo>
                      <a:pt x="1" y="4185"/>
                    </a:lnTo>
                    <a:lnTo>
                      <a:pt x="830" y="7972"/>
                    </a:lnTo>
                    <a:lnTo>
                      <a:pt x="15779" y="4636"/>
                    </a:lnTo>
                    <a:cubicBezTo>
                      <a:pt x="15230" y="961"/>
                      <a:pt x="13117" y="0"/>
                      <a:pt x="1085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73" name="Google Shape;3773;p78"/>
              <p:cNvSpPr/>
              <p:nvPr/>
            </p:nvSpPr>
            <p:spPr>
              <a:xfrm>
                <a:off x="2246825" y="3436875"/>
                <a:ext cx="330000" cy="1962025"/>
              </a:xfrm>
              <a:custGeom>
                <a:avLst/>
                <a:gdLst/>
                <a:ahLst/>
                <a:cxnLst/>
                <a:rect l="l" t="t" r="r" b="b"/>
                <a:pathLst>
                  <a:path w="13200" h="78481" extrusionOk="0">
                    <a:moveTo>
                      <a:pt x="2841" y="1"/>
                    </a:moveTo>
                    <a:cubicBezTo>
                      <a:pt x="1421" y="1"/>
                      <a:pt x="1" y="916"/>
                      <a:pt x="1" y="2746"/>
                    </a:cubicBezTo>
                    <a:lnTo>
                      <a:pt x="1" y="75649"/>
                    </a:lnTo>
                    <a:cubicBezTo>
                      <a:pt x="19" y="77218"/>
                      <a:pt x="1281" y="78480"/>
                      <a:pt x="2850" y="78480"/>
                    </a:cubicBezTo>
                    <a:lnTo>
                      <a:pt x="9539" y="78480"/>
                    </a:lnTo>
                    <a:cubicBezTo>
                      <a:pt x="13200" y="78480"/>
                      <a:pt x="13200" y="72818"/>
                      <a:pt x="9539" y="72818"/>
                    </a:cubicBezTo>
                    <a:lnTo>
                      <a:pt x="5681" y="72818"/>
                    </a:lnTo>
                    <a:lnTo>
                      <a:pt x="5681" y="2746"/>
                    </a:lnTo>
                    <a:cubicBezTo>
                      <a:pt x="5681" y="916"/>
                      <a:pt x="4261" y="1"/>
                      <a:pt x="2841" y="1"/>
                    </a:cubicBezTo>
                    <a:close/>
                  </a:path>
                </a:pathLst>
              </a:custGeom>
              <a:solidFill>
                <a:srgbClr val="FFE1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74" name="Google Shape;3774;p78"/>
              <p:cNvSpPr/>
              <p:nvPr/>
            </p:nvSpPr>
            <p:spPr>
              <a:xfrm>
                <a:off x="1793325" y="3436875"/>
                <a:ext cx="329550" cy="1962025"/>
              </a:xfrm>
              <a:custGeom>
                <a:avLst/>
                <a:gdLst/>
                <a:ahLst/>
                <a:cxnLst/>
                <a:rect l="l" t="t" r="r" b="b"/>
                <a:pathLst>
                  <a:path w="13182" h="78481" extrusionOk="0">
                    <a:moveTo>
                      <a:pt x="10342" y="1"/>
                    </a:moveTo>
                    <a:cubicBezTo>
                      <a:pt x="8922" y="1"/>
                      <a:pt x="7502" y="916"/>
                      <a:pt x="7502" y="2746"/>
                    </a:cubicBezTo>
                    <a:lnTo>
                      <a:pt x="7502" y="72818"/>
                    </a:lnTo>
                    <a:lnTo>
                      <a:pt x="3661" y="72818"/>
                    </a:lnTo>
                    <a:cubicBezTo>
                      <a:pt x="0" y="72818"/>
                      <a:pt x="0" y="78480"/>
                      <a:pt x="3661" y="78480"/>
                    </a:cubicBezTo>
                    <a:lnTo>
                      <a:pt x="10333" y="78480"/>
                    </a:lnTo>
                    <a:cubicBezTo>
                      <a:pt x="11901" y="78480"/>
                      <a:pt x="13164" y="77218"/>
                      <a:pt x="13182" y="75649"/>
                    </a:cubicBezTo>
                    <a:lnTo>
                      <a:pt x="13182" y="2746"/>
                    </a:lnTo>
                    <a:cubicBezTo>
                      <a:pt x="13182" y="916"/>
                      <a:pt x="11762" y="1"/>
                      <a:pt x="10342" y="1"/>
                    </a:cubicBezTo>
                    <a:close/>
                  </a:path>
                </a:pathLst>
              </a:custGeom>
              <a:solidFill>
                <a:srgbClr val="FFE1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75" name="Google Shape;3775;p78"/>
              <p:cNvSpPr/>
              <p:nvPr/>
            </p:nvSpPr>
            <p:spPr>
              <a:xfrm>
                <a:off x="2246825" y="3433175"/>
                <a:ext cx="330000" cy="1966175"/>
              </a:xfrm>
              <a:custGeom>
                <a:avLst/>
                <a:gdLst/>
                <a:ahLst/>
                <a:cxnLst/>
                <a:rect l="l" t="t" r="r" b="b"/>
                <a:pathLst>
                  <a:path w="13200" h="78647" extrusionOk="0">
                    <a:moveTo>
                      <a:pt x="1547" y="0"/>
                    </a:moveTo>
                    <a:cubicBezTo>
                      <a:pt x="789" y="0"/>
                      <a:pt x="1" y="992"/>
                      <a:pt x="1" y="2894"/>
                    </a:cubicBezTo>
                    <a:lnTo>
                      <a:pt x="1" y="75797"/>
                    </a:lnTo>
                    <a:cubicBezTo>
                      <a:pt x="19" y="77366"/>
                      <a:pt x="1281" y="78628"/>
                      <a:pt x="2850" y="78647"/>
                    </a:cubicBezTo>
                    <a:lnTo>
                      <a:pt x="9539" y="78647"/>
                    </a:lnTo>
                    <a:cubicBezTo>
                      <a:pt x="13200" y="78647"/>
                      <a:pt x="13200" y="72966"/>
                      <a:pt x="9539" y="72966"/>
                    </a:cubicBezTo>
                    <a:cubicBezTo>
                      <a:pt x="8241" y="72966"/>
                      <a:pt x="3355" y="72480"/>
                      <a:pt x="2074" y="72480"/>
                    </a:cubicBezTo>
                    <a:cubicBezTo>
                      <a:pt x="2074" y="49110"/>
                      <a:pt x="2922" y="25957"/>
                      <a:pt x="2922" y="2606"/>
                    </a:cubicBezTo>
                    <a:cubicBezTo>
                      <a:pt x="2922" y="847"/>
                      <a:pt x="2248" y="0"/>
                      <a:pt x="1547" y="0"/>
                    </a:cubicBezTo>
                    <a:close/>
                  </a:path>
                </a:pathLst>
              </a:custGeom>
              <a:solidFill>
                <a:srgbClr val="F2BF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76" name="Google Shape;3776;p78"/>
              <p:cNvSpPr/>
              <p:nvPr/>
            </p:nvSpPr>
            <p:spPr>
              <a:xfrm>
                <a:off x="1793325" y="3437550"/>
                <a:ext cx="262375" cy="1961350"/>
              </a:xfrm>
              <a:custGeom>
                <a:avLst/>
                <a:gdLst/>
                <a:ahLst/>
                <a:cxnLst/>
                <a:rect l="l" t="t" r="r" b="b"/>
                <a:pathLst>
                  <a:path w="10495" h="78454" extrusionOk="0">
                    <a:moveTo>
                      <a:pt x="8982" y="1"/>
                    </a:moveTo>
                    <a:cubicBezTo>
                      <a:pt x="8239" y="1"/>
                      <a:pt x="7502" y="902"/>
                      <a:pt x="7502" y="2719"/>
                    </a:cubicBezTo>
                    <a:lnTo>
                      <a:pt x="7502" y="72791"/>
                    </a:lnTo>
                    <a:lnTo>
                      <a:pt x="3661" y="72791"/>
                    </a:lnTo>
                    <a:cubicBezTo>
                      <a:pt x="0" y="72791"/>
                      <a:pt x="0" y="78453"/>
                      <a:pt x="3661" y="78453"/>
                    </a:cubicBezTo>
                    <a:lnTo>
                      <a:pt x="10333" y="78453"/>
                    </a:lnTo>
                    <a:lnTo>
                      <a:pt x="10333" y="74649"/>
                    </a:lnTo>
                    <a:cubicBezTo>
                      <a:pt x="10333" y="74649"/>
                      <a:pt x="10495" y="27062"/>
                      <a:pt x="10495" y="2773"/>
                    </a:cubicBezTo>
                    <a:cubicBezTo>
                      <a:pt x="10495" y="929"/>
                      <a:pt x="9736" y="1"/>
                      <a:pt x="8982" y="1"/>
                    </a:cubicBezTo>
                    <a:close/>
                  </a:path>
                </a:pathLst>
              </a:custGeom>
              <a:solidFill>
                <a:srgbClr val="F2BF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77" name="Google Shape;3777;p78"/>
              <p:cNvSpPr/>
              <p:nvPr/>
            </p:nvSpPr>
            <p:spPr>
              <a:xfrm>
                <a:off x="1653125" y="5349725"/>
                <a:ext cx="1065275" cy="120400"/>
              </a:xfrm>
              <a:custGeom>
                <a:avLst/>
                <a:gdLst/>
                <a:ahLst/>
                <a:cxnLst/>
                <a:rect l="l" t="t" r="r" b="b"/>
                <a:pathLst>
                  <a:path w="42611" h="4816" extrusionOk="0">
                    <a:moveTo>
                      <a:pt x="21296" y="1"/>
                    </a:moveTo>
                    <a:cubicBezTo>
                      <a:pt x="9539" y="1"/>
                      <a:pt x="0" y="1083"/>
                      <a:pt x="0" y="2399"/>
                    </a:cubicBezTo>
                    <a:cubicBezTo>
                      <a:pt x="0" y="3734"/>
                      <a:pt x="9539" y="4816"/>
                      <a:pt x="21296" y="4816"/>
                    </a:cubicBezTo>
                    <a:cubicBezTo>
                      <a:pt x="33071" y="4816"/>
                      <a:pt x="42610" y="3734"/>
                      <a:pt x="42610" y="2399"/>
                    </a:cubicBezTo>
                    <a:cubicBezTo>
                      <a:pt x="42610" y="1083"/>
                      <a:pt x="33071" y="1"/>
                      <a:pt x="21296" y="1"/>
                    </a:cubicBezTo>
                    <a:close/>
                  </a:path>
                </a:pathLst>
              </a:custGeom>
              <a:solidFill>
                <a:srgbClr val="3B3B3B">
                  <a:alpha val="5531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78" name="Google Shape;3778;p78"/>
              <p:cNvSpPr/>
              <p:nvPr/>
            </p:nvSpPr>
            <p:spPr>
              <a:xfrm>
                <a:off x="2246825" y="4738000"/>
                <a:ext cx="364725" cy="661350"/>
              </a:xfrm>
              <a:custGeom>
                <a:avLst/>
                <a:gdLst/>
                <a:ahLst/>
                <a:cxnLst/>
                <a:rect l="l" t="t" r="r" b="b"/>
                <a:pathLst>
                  <a:path w="14589" h="26454" extrusionOk="0">
                    <a:moveTo>
                      <a:pt x="1" y="1"/>
                    </a:moveTo>
                    <a:lnTo>
                      <a:pt x="1" y="23604"/>
                    </a:lnTo>
                    <a:cubicBezTo>
                      <a:pt x="19" y="25173"/>
                      <a:pt x="1281" y="26435"/>
                      <a:pt x="2850" y="26454"/>
                    </a:cubicBezTo>
                    <a:lnTo>
                      <a:pt x="9539" y="26454"/>
                    </a:lnTo>
                    <a:cubicBezTo>
                      <a:pt x="13200" y="26454"/>
                      <a:pt x="14588" y="21188"/>
                      <a:pt x="10748" y="20900"/>
                    </a:cubicBezTo>
                    <a:lnTo>
                      <a:pt x="5681" y="20178"/>
                    </a:lnTo>
                    <a:lnTo>
                      <a:pt x="5681" y="668"/>
                    </a:lnTo>
                    <a:cubicBezTo>
                      <a:pt x="5338" y="704"/>
                      <a:pt x="4977" y="722"/>
                      <a:pt x="4617" y="722"/>
                    </a:cubicBezTo>
                    <a:cubicBezTo>
                      <a:pt x="3048" y="722"/>
                      <a:pt x="1497" y="487"/>
                      <a:pt x="1" y="1"/>
                    </a:cubicBezTo>
                    <a:close/>
                  </a:path>
                </a:pathLst>
              </a:cu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79" name="Google Shape;3779;p78"/>
              <p:cNvSpPr/>
              <p:nvPr/>
            </p:nvSpPr>
            <p:spPr>
              <a:xfrm>
                <a:off x="1758150" y="4738000"/>
                <a:ext cx="364725" cy="661350"/>
              </a:xfrm>
              <a:custGeom>
                <a:avLst/>
                <a:gdLst/>
                <a:ahLst/>
                <a:cxnLst/>
                <a:rect l="l" t="t" r="r" b="b"/>
                <a:pathLst>
                  <a:path w="14589" h="26454" extrusionOk="0">
                    <a:moveTo>
                      <a:pt x="14589" y="1"/>
                    </a:moveTo>
                    <a:cubicBezTo>
                      <a:pt x="13092" y="487"/>
                      <a:pt x="11541" y="722"/>
                      <a:pt x="9973" y="722"/>
                    </a:cubicBezTo>
                    <a:cubicBezTo>
                      <a:pt x="9612" y="722"/>
                      <a:pt x="9269" y="704"/>
                      <a:pt x="8909" y="668"/>
                    </a:cubicBezTo>
                    <a:lnTo>
                      <a:pt x="8909" y="20178"/>
                    </a:lnTo>
                    <a:lnTo>
                      <a:pt x="3842" y="20900"/>
                    </a:lnTo>
                    <a:cubicBezTo>
                      <a:pt x="1" y="21188"/>
                      <a:pt x="1407" y="26454"/>
                      <a:pt x="5068" y="26454"/>
                    </a:cubicBezTo>
                    <a:lnTo>
                      <a:pt x="11740" y="26454"/>
                    </a:lnTo>
                    <a:cubicBezTo>
                      <a:pt x="13308" y="26435"/>
                      <a:pt x="14571" y="25173"/>
                      <a:pt x="14589" y="23604"/>
                    </a:cubicBezTo>
                    <a:lnTo>
                      <a:pt x="14589" y="1"/>
                    </a:lnTo>
                    <a:close/>
                  </a:path>
                </a:pathLst>
              </a:cu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80" name="Google Shape;3780;p78"/>
              <p:cNvSpPr/>
              <p:nvPr/>
            </p:nvSpPr>
            <p:spPr>
              <a:xfrm>
                <a:off x="2246825" y="4738000"/>
                <a:ext cx="364725" cy="660900"/>
              </a:xfrm>
              <a:custGeom>
                <a:avLst/>
                <a:gdLst/>
                <a:ahLst/>
                <a:cxnLst/>
                <a:rect l="l" t="t" r="r" b="b"/>
                <a:pathLst>
                  <a:path w="14589" h="26436" extrusionOk="0">
                    <a:moveTo>
                      <a:pt x="4218" y="717"/>
                    </a:moveTo>
                    <a:cubicBezTo>
                      <a:pt x="4351" y="720"/>
                      <a:pt x="4484" y="722"/>
                      <a:pt x="4617" y="722"/>
                    </a:cubicBezTo>
                    <a:cubicBezTo>
                      <a:pt x="4727" y="722"/>
                      <a:pt x="4532" y="720"/>
                      <a:pt x="4218" y="717"/>
                    </a:cubicBezTo>
                    <a:close/>
                    <a:moveTo>
                      <a:pt x="1" y="1"/>
                    </a:moveTo>
                    <a:lnTo>
                      <a:pt x="1" y="23604"/>
                    </a:lnTo>
                    <a:cubicBezTo>
                      <a:pt x="19" y="25173"/>
                      <a:pt x="1281" y="26435"/>
                      <a:pt x="2850" y="26435"/>
                    </a:cubicBezTo>
                    <a:lnTo>
                      <a:pt x="9539" y="26435"/>
                    </a:lnTo>
                    <a:cubicBezTo>
                      <a:pt x="13200" y="26435"/>
                      <a:pt x="14588" y="21188"/>
                      <a:pt x="10766" y="20900"/>
                    </a:cubicBezTo>
                    <a:lnTo>
                      <a:pt x="2074" y="20287"/>
                    </a:lnTo>
                    <a:lnTo>
                      <a:pt x="2435" y="680"/>
                    </a:lnTo>
                    <a:lnTo>
                      <a:pt x="2435" y="680"/>
                    </a:lnTo>
                    <a:cubicBezTo>
                      <a:pt x="2623" y="698"/>
                      <a:pt x="3630" y="710"/>
                      <a:pt x="4218" y="717"/>
                    </a:cubicBezTo>
                    <a:lnTo>
                      <a:pt x="4218" y="717"/>
                    </a:lnTo>
                    <a:cubicBezTo>
                      <a:pt x="2785" y="680"/>
                      <a:pt x="1370" y="446"/>
                      <a:pt x="1" y="1"/>
                    </a:cubicBezTo>
                    <a:close/>
                  </a:path>
                </a:pathLst>
              </a:cu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81" name="Google Shape;3781;p78"/>
              <p:cNvSpPr/>
              <p:nvPr/>
            </p:nvSpPr>
            <p:spPr>
              <a:xfrm>
                <a:off x="1758150" y="4754675"/>
                <a:ext cx="293500" cy="644675"/>
              </a:xfrm>
              <a:custGeom>
                <a:avLst/>
                <a:gdLst/>
                <a:ahLst/>
                <a:cxnLst/>
                <a:rect l="l" t="t" r="r" b="b"/>
                <a:pathLst>
                  <a:path w="11740" h="25787" extrusionOk="0">
                    <a:moveTo>
                      <a:pt x="8909" y="1"/>
                    </a:moveTo>
                    <a:lnTo>
                      <a:pt x="8909" y="19511"/>
                    </a:lnTo>
                    <a:lnTo>
                      <a:pt x="3842" y="20233"/>
                    </a:lnTo>
                    <a:cubicBezTo>
                      <a:pt x="1" y="20521"/>
                      <a:pt x="1407" y="25787"/>
                      <a:pt x="5068" y="25787"/>
                    </a:cubicBezTo>
                    <a:lnTo>
                      <a:pt x="11740" y="25787"/>
                    </a:lnTo>
                    <a:lnTo>
                      <a:pt x="11577" y="55"/>
                    </a:lnTo>
                    <a:lnTo>
                      <a:pt x="9973" y="55"/>
                    </a:lnTo>
                    <a:cubicBezTo>
                      <a:pt x="9612" y="55"/>
                      <a:pt x="9269" y="37"/>
                      <a:pt x="8909" y="1"/>
                    </a:cubicBezTo>
                    <a:close/>
                  </a:path>
                </a:pathLst>
              </a:cu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82" name="Google Shape;3782;p78"/>
              <p:cNvSpPr/>
              <p:nvPr/>
            </p:nvSpPr>
            <p:spPr>
              <a:xfrm>
                <a:off x="1645000" y="3626775"/>
                <a:ext cx="1073850" cy="743450"/>
              </a:xfrm>
              <a:custGeom>
                <a:avLst/>
                <a:gdLst/>
                <a:ahLst/>
                <a:cxnLst/>
                <a:rect l="l" t="t" r="r" b="b"/>
                <a:pathLst>
                  <a:path w="42954" h="29738" extrusionOk="0">
                    <a:moveTo>
                      <a:pt x="10550" y="1"/>
                    </a:moveTo>
                    <a:lnTo>
                      <a:pt x="1" y="21873"/>
                    </a:lnTo>
                    <a:cubicBezTo>
                      <a:pt x="1939" y="24127"/>
                      <a:pt x="4091" y="24315"/>
                      <a:pt x="4754" y="24315"/>
                    </a:cubicBezTo>
                    <a:cubicBezTo>
                      <a:pt x="4886" y="24315"/>
                      <a:pt x="4960" y="24308"/>
                      <a:pt x="4960" y="24308"/>
                    </a:cubicBezTo>
                    <a:lnTo>
                      <a:pt x="4960" y="24308"/>
                    </a:lnTo>
                    <a:lnTo>
                      <a:pt x="4220" y="25552"/>
                    </a:lnTo>
                    <a:cubicBezTo>
                      <a:pt x="6755" y="27803"/>
                      <a:pt x="8701" y="28246"/>
                      <a:pt x="9840" y="28246"/>
                    </a:cubicBezTo>
                    <a:cubicBezTo>
                      <a:pt x="10582" y="28246"/>
                      <a:pt x="10982" y="28058"/>
                      <a:pt x="10982" y="28058"/>
                    </a:cubicBezTo>
                    <a:lnTo>
                      <a:pt x="10982" y="28058"/>
                    </a:lnTo>
                    <a:lnTo>
                      <a:pt x="10802" y="29231"/>
                    </a:lnTo>
                    <a:cubicBezTo>
                      <a:pt x="13627" y="29584"/>
                      <a:pt x="16238" y="29738"/>
                      <a:pt x="18643" y="29738"/>
                    </a:cubicBezTo>
                    <a:cubicBezTo>
                      <a:pt x="34642" y="29738"/>
                      <a:pt x="41511" y="22937"/>
                      <a:pt x="41511" y="22937"/>
                    </a:cubicBezTo>
                    <a:lnTo>
                      <a:pt x="40374" y="21873"/>
                    </a:lnTo>
                    <a:lnTo>
                      <a:pt x="42953" y="19205"/>
                    </a:lnTo>
                    <a:lnTo>
                      <a:pt x="33847" y="1876"/>
                    </a:lnTo>
                    <a:lnTo>
                      <a:pt x="10550" y="1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83" name="Google Shape;3783;p78"/>
              <p:cNvSpPr/>
              <p:nvPr/>
            </p:nvSpPr>
            <p:spPr>
              <a:xfrm>
                <a:off x="1741025" y="5244700"/>
                <a:ext cx="381850" cy="153750"/>
              </a:xfrm>
              <a:custGeom>
                <a:avLst/>
                <a:gdLst/>
                <a:ahLst/>
                <a:cxnLst/>
                <a:rect l="l" t="t" r="r" b="b"/>
                <a:pathLst>
                  <a:path w="15274" h="6150" extrusionOk="0">
                    <a:moveTo>
                      <a:pt x="8927" y="1"/>
                    </a:moveTo>
                    <a:lnTo>
                      <a:pt x="6871" y="325"/>
                    </a:lnTo>
                    <a:lnTo>
                      <a:pt x="7105" y="2417"/>
                    </a:lnTo>
                    <a:lnTo>
                      <a:pt x="4725" y="2381"/>
                    </a:lnTo>
                    <a:lnTo>
                      <a:pt x="4545" y="560"/>
                    </a:lnTo>
                    <a:cubicBezTo>
                      <a:pt x="2165" y="938"/>
                      <a:pt x="1" y="2218"/>
                      <a:pt x="271" y="6149"/>
                    </a:cubicBezTo>
                    <a:lnTo>
                      <a:pt x="15274" y="6149"/>
                    </a:lnTo>
                    <a:lnTo>
                      <a:pt x="15274" y="2363"/>
                    </a:lnTo>
                    <a:lnTo>
                      <a:pt x="9125" y="2363"/>
                    </a:lnTo>
                    <a:lnTo>
                      <a:pt x="8927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84" name="Google Shape;3784;p78"/>
              <p:cNvSpPr/>
              <p:nvPr/>
            </p:nvSpPr>
            <p:spPr>
              <a:xfrm>
                <a:off x="1644550" y="3626775"/>
                <a:ext cx="654150" cy="746275"/>
              </a:xfrm>
              <a:custGeom>
                <a:avLst/>
                <a:gdLst/>
                <a:ahLst/>
                <a:cxnLst/>
                <a:rect l="l" t="t" r="r" b="b"/>
                <a:pathLst>
                  <a:path w="26166" h="29851" extrusionOk="0">
                    <a:moveTo>
                      <a:pt x="10568" y="1"/>
                    </a:moveTo>
                    <a:lnTo>
                      <a:pt x="1" y="21873"/>
                    </a:lnTo>
                    <a:cubicBezTo>
                      <a:pt x="1954" y="24127"/>
                      <a:pt x="4096" y="24315"/>
                      <a:pt x="4755" y="24315"/>
                    </a:cubicBezTo>
                    <a:cubicBezTo>
                      <a:pt x="4887" y="24315"/>
                      <a:pt x="4960" y="24308"/>
                      <a:pt x="4960" y="24308"/>
                    </a:cubicBezTo>
                    <a:lnTo>
                      <a:pt x="4960" y="24308"/>
                    </a:lnTo>
                    <a:lnTo>
                      <a:pt x="4238" y="25552"/>
                    </a:lnTo>
                    <a:cubicBezTo>
                      <a:pt x="6773" y="27803"/>
                      <a:pt x="8719" y="28246"/>
                      <a:pt x="9858" y="28246"/>
                    </a:cubicBezTo>
                    <a:cubicBezTo>
                      <a:pt x="10600" y="28246"/>
                      <a:pt x="11000" y="28058"/>
                      <a:pt x="11000" y="28058"/>
                    </a:cubicBezTo>
                    <a:lnTo>
                      <a:pt x="11000" y="28058"/>
                    </a:lnTo>
                    <a:lnTo>
                      <a:pt x="10820" y="29231"/>
                    </a:lnTo>
                    <a:cubicBezTo>
                      <a:pt x="13835" y="29611"/>
                      <a:pt x="15102" y="29851"/>
                      <a:pt x="17149" y="29851"/>
                    </a:cubicBezTo>
                    <a:cubicBezTo>
                      <a:pt x="17526" y="29851"/>
                      <a:pt x="17930" y="29842"/>
                      <a:pt x="18375" y="29826"/>
                    </a:cubicBezTo>
                    <a:lnTo>
                      <a:pt x="24092" y="3228"/>
                    </a:lnTo>
                    <a:lnTo>
                      <a:pt x="26165" y="451"/>
                    </a:lnTo>
                    <a:lnTo>
                      <a:pt x="10568" y="1"/>
                    </a:ln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85" name="Google Shape;3785;p78"/>
              <p:cNvSpPr/>
              <p:nvPr/>
            </p:nvSpPr>
            <p:spPr>
              <a:xfrm>
                <a:off x="1830300" y="3584850"/>
                <a:ext cx="697850" cy="201750"/>
              </a:xfrm>
              <a:custGeom>
                <a:avLst/>
                <a:gdLst/>
                <a:ahLst/>
                <a:cxnLst/>
                <a:rect l="l" t="t" r="r" b="b"/>
                <a:pathLst>
                  <a:path w="27914" h="8070" extrusionOk="0">
                    <a:moveTo>
                      <a:pt x="25425" y="1"/>
                    </a:moveTo>
                    <a:lnTo>
                      <a:pt x="1497" y="1912"/>
                    </a:lnTo>
                    <a:lnTo>
                      <a:pt x="0" y="4473"/>
                    </a:lnTo>
                    <a:cubicBezTo>
                      <a:pt x="0" y="4473"/>
                      <a:pt x="5684" y="8070"/>
                      <a:pt x="13390" y="8070"/>
                    </a:cubicBezTo>
                    <a:cubicBezTo>
                      <a:pt x="17798" y="8070"/>
                      <a:pt x="22868" y="6893"/>
                      <a:pt x="27914" y="3192"/>
                    </a:cubicBezTo>
                    <a:lnTo>
                      <a:pt x="25425" y="1"/>
                    </a:ln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86" name="Google Shape;3786;p78"/>
              <p:cNvSpPr/>
              <p:nvPr/>
            </p:nvSpPr>
            <p:spPr>
              <a:xfrm>
                <a:off x="1532425" y="1750825"/>
                <a:ext cx="1114275" cy="1092025"/>
              </a:xfrm>
              <a:custGeom>
                <a:avLst/>
                <a:gdLst/>
                <a:ahLst/>
                <a:cxnLst/>
                <a:rect l="l" t="t" r="r" b="b"/>
                <a:pathLst>
                  <a:path w="44571" h="43681" extrusionOk="0">
                    <a:moveTo>
                      <a:pt x="23493" y="1"/>
                    </a:moveTo>
                    <a:cubicBezTo>
                      <a:pt x="16327" y="1"/>
                      <a:pt x="9216" y="4820"/>
                      <a:pt x="7389" y="9979"/>
                    </a:cubicBezTo>
                    <a:cubicBezTo>
                      <a:pt x="5297" y="15876"/>
                      <a:pt x="7281" y="21736"/>
                      <a:pt x="7281" y="21736"/>
                    </a:cubicBezTo>
                    <a:cubicBezTo>
                      <a:pt x="7281" y="21736"/>
                      <a:pt x="7984" y="26514"/>
                      <a:pt x="3674" y="30031"/>
                    </a:cubicBezTo>
                    <a:cubicBezTo>
                      <a:pt x="1" y="33028"/>
                      <a:pt x="2734" y="35672"/>
                      <a:pt x="4995" y="35672"/>
                    </a:cubicBezTo>
                    <a:cubicBezTo>
                      <a:pt x="5386" y="35672"/>
                      <a:pt x="5763" y="35593"/>
                      <a:pt x="6091" y="35422"/>
                    </a:cubicBezTo>
                    <a:cubicBezTo>
                      <a:pt x="6091" y="35422"/>
                      <a:pt x="6091" y="38837"/>
                      <a:pt x="8307" y="38837"/>
                    </a:cubicBezTo>
                    <a:cubicBezTo>
                      <a:pt x="8936" y="38837"/>
                      <a:pt x="9743" y="38562"/>
                      <a:pt x="10779" y="37857"/>
                    </a:cubicBezTo>
                    <a:cubicBezTo>
                      <a:pt x="10779" y="37857"/>
                      <a:pt x="11021" y="41251"/>
                      <a:pt x="14240" y="41251"/>
                    </a:cubicBezTo>
                    <a:cubicBezTo>
                      <a:pt x="14946" y="41251"/>
                      <a:pt x="15797" y="41087"/>
                      <a:pt x="16820" y="40688"/>
                    </a:cubicBezTo>
                    <a:cubicBezTo>
                      <a:pt x="17492" y="40424"/>
                      <a:pt x="18278" y="40312"/>
                      <a:pt x="19128" y="40312"/>
                    </a:cubicBezTo>
                    <a:cubicBezTo>
                      <a:pt x="23797" y="40312"/>
                      <a:pt x="30380" y="43681"/>
                      <a:pt x="30380" y="43681"/>
                    </a:cubicBezTo>
                    <a:cubicBezTo>
                      <a:pt x="30380" y="43681"/>
                      <a:pt x="35555" y="42437"/>
                      <a:pt x="34185" y="39768"/>
                    </a:cubicBezTo>
                    <a:lnTo>
                      <a:pt x="34185" y="39768"/>
                    </a:lnTo>
                    <a:cubicBezTo>
                      <a:pt x="34185" y="39768"/>
                      <a:pt x="35040" y="40127"/>
                      <a:pt x="35903" y="40127"/>
                    </a:cubicBezTo>
                    <a:cubicBezTo>
                      <a:pt x="37021" y="40127"/>
                      <a:pt x="38150" y="39524"/>
                      <a:pt x="37448" y="36757"/>
                    </a:cubicBezTo>
                    <a:lnTo>
                      <a:pt x="37448" y="36757"/>
                    </a:lnTo>
                    <a:cubicBezTo>
                      <a:pt x="37448" y="36757"/>
                      <a:pt x="38944" y="37936"/>
                      <a:pt x="40398" y="37936"/>
                    </a:cubicBezTo>
                    <a:cubicBezTo>
                      <a:pt x="41167" y="37936"/>
                      <a:pt x="41925" y="37606"/>
                      <a:pt x="42443" y="36594"/>
                    </a:cubicBezTo>
                    <a:cubicBezTo>
                      <a:pt x="44571" y="32483"/>
                      <a:pt x="38332" y="32411"/>
                      <a:pt x="38206" y="25577"/>
                    </a:cubicBezTo>
                    <a:cubicBezTo>
                      <a:pt x="38043" y="16399"/>
                      <a:pt x="41776" y="12630"/>
                      <a:pt x="33806" y="4353"/>
                    </a:cubicBezTo>
                    <a:cubicBezTo>
                      <a:pt x="30816" y="1254"/>
                      <a:pt x="27148" y="1"/>
                      <a:pt x="23493" y="1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87" name="Google Shape;3787;p78"/>
              <p:cNvSpPr/>
              <p:nvPr/>
            </p:nvSpPr>
            <p:spPr>
              <a:xfrm>
                <a:off x="1532425" y="1751125"/>
                <a:ext cx="835250" cy="1091725"/>
              </a:xfrm>
              <a:custGeom>
                <a:avLst/>
                <a:gdLst/>
                <a:ahLst/>
                <a:cxnLst/>
                <a:rect l="l" t="t" r="r" b="b"/>
                <a:pathLst>
                  <a:path w="33410" h="43669" extrusionOk="0">
                    <a:moveTo>
                      <a:pt x="23466" y="1"/>
                    </a:moveTo>
                    <a:cubicBezTo>
                      <a:pt x="16304" y="1"/>
                      <a:pt x="9190" y="4806"/>
                      <a:pt x="7371" y="9967"/>
                    </a:cubicBezTo>
                    <a:cubicBezTo>
                      <a:pt x="5297" y="15864"/>
                      <a:pt x="7281" y="21724"/>
                      <a:pt x="7281" y="21724"/>
                    </a:cubicBezTo>
                    <a:cubicBezTo>
                      <a:pt x="7281" y="21724"/>
                      <a:pt x="7984" y="26502"/>
                      <a:pt x="3674" y="30019"/>
                    </a:cubicBezTo>
                    <a:cubicBezTo>
                      <a:pt x="1" y="33016"/>
                      <a:pt x="2734" y="35660"/>
                      <a:pt x="4995" y="35660"/>
                    </a:cubicBezTo>
                    <a:cubicBezTo>
                      <a:pt x="5386" y="35660"/>
                      <a:pt x="5763" y="35581"/>
                      <a:pt x="6091" y="35410"/>
                    </a:cubicBezTo>
                    <a:cubicBezTo>
                      <a:pt x="6091" y="35410"/>
                      <a:pt x="6091" y="38825"/>
                      <a:pt x="8307" y="38825"/>
                    </a:cubicBezTo>
                    <a:cubicBezTo>
                      <a:pt x="8936" y="38825"/>
                      <a:pt x="9743" y="38550"/>
                      <a:pt x="10779" y="37845"/>
                    </a:cubicBezTo>
                    <a:cubicBezTo>
                      <a:pt x="10779" y="37845"/>
                      <a:pt x="11021" y="41239"/>
                      <a:pt x="14240" y="41239"/>
                    </a:cubicBezTo>
                    <a:cubicBezTo>
                      <a:pt x="14946" y="41239"/>
                      <a:pt x="15797" y="41075"/>
                      <a:pt x="16820" y="40676"/>
                    </a:cubicBezTo>
                    <a:cubicBezTo>
                      <a:pt x="17492" y="40412"/>
                      <a:pt x="18278" y="40300"/>
                      <a:pt x="19128" y="40300"/>
                    </a:cubicBezTo>
                    <a:cubicBezTo>
                      <a:pt x="23797" y="40300"/>
                      <a:pt x="30380" y="43669"/>
                      <a:pt x="30380" y="43669"/>
                    </a:cubicBezTo>
                    <a:cubicBezTo>
                      <a:pt x="30380" y="43669"/>
                      <a:pt x="32219" y="43218"/>
                      <a:pt x="33409" y="42317"/>
                    </a:cubicBezTo>
                    <a:cubicBezTo>
                      <a:pt x="30416" y="39269"/>
                      <a:pt x="28577" y="35068"/>
                      <a:pt x="28649" y="30758"/>
                    </a:cubicBezTo>
                    <a:cubicBezTo>
                      <a:pt x="20985" y="29694"/>
                      <a:pt x="15179" y="22211"/>
                      <a:pt x="15503" y="14565"/>
                    </a:cubicBezTo>
                    <a:cubicBezTo>
                      <a:pt x="15792" y="7605"/>
                      <a:pt x="20498" y="2267"/>
                      <a:pt x="26665" y="338"/>
                    </a:cubicBezTo>
                    <a:cubicBezTo>
                      <a:pt x="25609" y="108"/>
                      <a:pt x="24537" y="1"/>
                      <a:pt x="23466" y="1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88" name="Google Shape;3788;p78"/>
              <p:cNvSpPr/>
              <p:nvPr/>
            </p:nvSpPr>
            <p:spPr>
              <a:xfrm>
                <a:off x="1532425" y="2202700"/>
                <a:ext cx="1048025" cy="640150"/>
              </a:xfrm>
              <a:custGeom>
                <a:avLst/>
                <a:gdLst/>
                <a:ahLst/>
                <a:cxnLst/>
                <a:rect l="l" t="t" r="r" b="b"/>
                <a:pathLst>
                  <a:path w="41921" h="25606" extrusionOk="0">
                    <a:moveTo>
                      <a:pt x="23221" y="1"/>
                    </a:moveTo>
                    <a:cubicBezTo>
                      <a:pt x="21760" y="794"/>
                      <a:pt x="20210" y="1425"/>
                      <a:pt x="18605" y="1876"/>
                    </a:cubicBezTo>
                    <a:cubicBezTo>
                      <a:pt x="15922" y="2651"/>
                      <a:pt x="13053" y="2746"/>
                      <a:pt x="10237" y="2746"/>
                    </a:cubicBezTo>
                    <a:cubicBezTo>
                      <a:pt x="9779" y="2746"/>
                      <a:pt x="9322" y="2744"/>
                      <a:pt x="8868" y="2741"/>
                    </a:cubicBezTo>
                    <a:cubicBezTo>
                      <a:pt x="8236" y="2723"/>
                      <a:pt x="7605" y="2669"/>
                      <a:pt x="6992" y="2579"/>
                    </a:cubicBezTo>
                    <a:lnTo>
                      <a:pt x="6992" y="2579"/>
                    </a:lnTo>
                    <a:cubicBezTo>
                      <a:pt x="7155" y="3264"/>
                      <a:pt x="7281" y="3661"/>
                      <a:pt x="7281" y="3661"/>
                    </a:cubicBezTo>
                    <a:cubicBezTo>
                      <a:pt x="7281" y="3661"/>
                      <a:pt x="7984" y="8439"/>
                      <a:pt x="3674" y="11956"/>
                    </a:cubicBezTo>
                    <a:cubicBezTo>
                      <a:pt x="1" y="14953"/>
                      <a:pt x="2734" y="17597"/>
                      <a:pt x="4995" y="17597"/>
                    </a:cubicBezTo>
                    <a:cubicBezTo>
                      <a:pt x="5386" y="17597"/>
                      <a:pt x="5763" y="17518"/>
                      <a:pt x="6091" y="17347"/>
                    </a:cubicBezTo>
                    <a:cubicBezTo>
                      <a:pt x="6091" y="17347"/>
                      <a:pt x="6091" y="20754"/>
                      <a:pt x="8311" y="20754"/>
                    </a:cubicBezTo>
                    <a:cubicBezTo>
                      <a:pt x="8939" y="20754"/>
                      <a:pt x="9745" y="20482"/>
                      <a:pt x="10779" y="19782"/>
                    </a:cubicBezTo>
                    <a:cubicBezTo>
                      <a:pt x="10779" y="19782"/>
                      <a:pt x="11009" y="23176"/>
                      <a:pt x="14233" y="23176"/>
                    </a:cubicBezTo>
                    <a:cubicBezTo>
                      <a:pt x="14941" y="23176"/>
                      <a:pt x="15794" y="23012"/>
                      <a:pt x="16820" y="22613"/>
                    </a:cubicBezTo>
                    <a:cubicBezTo>
                      <a:pt x="17492" y="22349"/>
                      <a:pt x="18278" y="22237"/>
                      <a:pt x="19128" y="22237"/>
                    </a:cubicBezTo>
                    <a:cubicBezTo>
                      <a:pt x="23797" y="22237"/>
                      <a:pt x="30380" y="25606"/>
                      <a:pt x="30380" y="25606"/>
                    </a:cubicBezTo>
                    <a:cubicBezTo>
                      <a:pt x="30380" y="25606"/>
                      <a:pt x="35555" y="24362"/>
                      <a:pt x="34166" y="21693"/>
                    </a:cubicBezTo>
                    <a:lnTo>
                      <a:pt x="34166" y="21693"/>
                    </a:lnTo>
                    <a:cubicBezTo>
                      <a:pt x="34167" y="21693"/>
                      <a:pt x="35026" y="22052"/>
                      <a:pt x="35892" y="22052"/>
                    </a:cubicBezTo>
                    <a:cubicBezTo>
                      <a:pt x="37015" y="22052"/>
                      <a:pt x="38150" y="21449"/>
                      <a:pt x="37448" y="18682"/>
                    </a:cubicBezTo>
                    <a:lnTo>
                      <a:pt x="37448" y="18682"/>
                    </a:lnTo>
                    <a:cubicBezTo>
                      <a:pt x="37448" y="18682"/>
                      <a:pt x="38938" y="19857"/>
                      <a:pt x="40389" y="19857"/>
                    </a:cubicBezTo>
                    <a:cubicBezTo>
                      <a:pt x="40932" y="19857"/>
                      <a:pt x="41469" y="19692"/>
                      <a:pt x="41920" y="19241"/>
                    </a:cubicBezTo>
                    <a:cubicBezTo>
                      <a:pt x="36366" y="16608"/>
                      <a:pt x="32544" y="10495"/>
                      <a:pt x="32796" y="4256"/>
                    </a:cubicBezTo>
                    <a:cubicBezTo>
                      <a:pt x="32832" y="3499"/>
                      <a:pt x="32922" y="2759"/>
                      <a:pt x="33048" y="2038"/>
                    </a:cubicBezTo>
                    <a:lnTo>
                      <a:pt x="33048" y="2038"/>
                    </a:lnTo>
                    <a:cubicBezTo>
                      <a:pt x="32273" y="2146"/>
                      <a:pt x="31480" y="2200"/>
                      <a:pt x="30686" y="2200"/>
                    </a:cubicBezTo>
                    <a:cubicBezTo>
                      <a:pt x="28036" y="2182"/>
                      <a:pt x="25457" y="1425"/>
                      <a:pt x="23221" y="1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89" name="Google Shape;3789;p78"/>
              <p:cNvSpPr/>
              <p:nvPr/>
            </p:nvSpPr>
            <p:spPr>
              <a:xfrm>
                <a:off x="1942075" y="2605275"/>
                <a:ext cx="322800" cy="298000"/>
              </a:xfrm>
              <a:custGeom>
                <a:avLst/>
                <a:gdLst/>
                <a:ahLst/>
                <a:cxnLst/>
                <a:rect l="l" t="t" r="r" b="b"/>
                <a:pathLst>
                  <a:path w="12912" h="11920" extrusionOk="0">
                    <a:moveTo>
                      <a:pt x="4960" y="0"/>
                    </a:moveTo>
                    <a:lnTo>
                      <a:pt x="4960" y="5031"/>
                    </a:lnTo>
                    <a:lnTo>
                      <a:pt x="1" y="7177"/>
                    </a:lnTo>
                    <a:cubicBezTo>
                      <a:pt x="1" y="10982"/>
                      <a:pt x="2147" y="11919"/>
                      <a:pt x="6601" y="11919"/>
                    </a:cubicBezTo>
                    <a:cubicBezTo>
                      <a:pt x="11073" y="11919"/>
                      <a:pt x="12912" y="10891"/>
                      <a:pt x="12912" y="7087"/>
                    </a:cubicBezTo>
                    <a:lnTo>
                      <a:pt x="8260" y="5031"/>
                    </a:lnTo>
                    <a:lnTo>
                      <a:pt x="8260" y="0"/>
                    </a:lnTo>
                    <a:close/>
                  </a:path>
                </a:pathLst>
              </a:custGeom>
              <a:solidFill>
                <a:srgbClr val="EFC5A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90" name="Google Shape;3790;p78"/>
              <p:cNvSpPr/>
              <p:nvPr/>
            </p:nvSpPr>
            <p:spPr>
              <a:xfrm>
                <a:off x="1647725" y="1910025"/>
                <a:ext cx="891250" cy="751250"/>
              </a:xfrm>
              <a:custGeom>
                <a:avLst/>
                <a:gdLst/>
                <a:ahLst/>
                <a:cxnLst/>
                <a:rect l="l" t="t" r="r" b="b"/>
                <a:pathLst>
                  <a:path w="35650" h="30050" extrusionOk="0">
                    <a:moveTo>
                      <a:pt x="17932" y="1"/>
                    </a:moveTo>
                    <a:cubicBezTo>
                      <a:pt x="10633" y="1"/>
                      <a:pt x="4289" y="5277"/>
                      <a:pt x="3047" y="12591"/>
                    </a:cubicBezTo>
                    <a:lnTo>
                      <a:pt x="3011" y="12591"/>
                    </a:lnTo>
                    <a:cubicBezTo>
                      <a:pt x="2877" y="12569"/>
                      <a:pt x="2743" y="12558"/>
                      <a:pt x="2610" y="12558"/>
                    </a:cubicBezTo>
                    <a:cubicBezTo>
                      <a:pt x="1345" y="12558"/>
                      <a:pt x="241" y="13539"/>
                      <a:pt x="126" y="14845"/>
                    </a:cubicBezTo>
                    <a:cubicBezTo>
                      <a:pt x="0" y="16288"/>
                      <a:pt x="1118" y="17532"/>
                      <a:pt x="2579" y="17550"/>
                    </a:cubicBezTo>
                    <a:cubicBezTo>
                      <a:pt x="2660" y="17559"/>
                      <a:pt x="2741" y="17563"/>
                      <a:pt x="2824" y="17563"/>
                    </a:cubicBezTo>
                    <a:cubicBezTo>
                      <a:pt x="2908" y="17563"/>
                      <a:pt x="2993" y="17559"/>
                      <a:pt x="3084" y="17550"/>
                    </a:cubicBezTo>
                    <a:cubicBezTo>
                      <a:pt x="4256" y="24294"/>
                      <a:pt x="9827" y="29379"/>
                      <a:pt x="16626" y="29992"/>
                    </a:cubicBezTo>
                    <a:cubicBezTo>
                      <a:pt x="17069" y="30031"/>
                      <a:pt x="17510" y="30050"/>
                      <a:pt x="17948" y="30050"/>
                    </a:cubicBezTo>
                    <a:cubicBezTo>
                      <a:pt x="24252" y="30050"/>
                      <a:pt x="29959" y="26113"/>
                      <a:pt x="32151" y="20110"/>
                    </a:cubicBezTo>
                    <a:cubicBezTo>
                      <a:pt x="32313" y="20146"/>
                      <a:pt x="32476" y="20183"/>
                      <a:pt x="32638" y="20201"/>
                    </a:cubicBezTo>
                    <a:cubicBezTo>
                      <a:pt x="32774" y="20223"/>
                      <a:pt x="32910" y="20233"/>
                      <a:pt x="33043" y="20233"/>
                    </a:cubicBezTo>
                    <a:cubicBezTo>
                      <a:pt x="34319" y="20233"/>
                      <a:pt x="35409" y="19253"/>
                      <a:pt x="35523" y="17947"/>
                    </a:cubicBezTo>
                    <a:cubicBezTo>
                      <a:pt x="35649" y="16504"/>
                      <a:pt x="34531" y="15260"/>
                      <a:pt x="33089" y="15242"/>
                    </a:cubicBezTo>
                    <a:lnTo>
                      <a:pt x="33089" y="15224"/>
                    </a:lnTo>
                    <a:lnTo>
                      <a:pt x="33035" y="15224"/>
                    </a:lnTo>
                    <a:cubicBezTo>
                      <a:pt x="33107" y="7362"/>
                      <a:pt x="27102" y="762"/>
                      <a:pt x="19258" y="59"/>
                    </a:cubicBezTo>
                    <a:cubicBezTo>
                      <a:pt x="18813" y="20"/>
                      <a:pt x="18371" y="1"/>
                      <a:pt x="17932" y="1"/>
                    </a:cubicBezTo>
                    <a:close/>
                  </a:path>
                </a:pathLst>
              </a:custGeom>
              <a:solidFill>
                <a:srgbClr val="FFE1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91" name="Google Shape;3791;p78"/>
              <p:cNvSpPr/>
              <p:nvPr/>
            </p:nvSpPr>
            <p:spPr>
              <a:xfrm>
                <a:off x="1858700" y="2736450"/>
                <a:ext cx="476950" cy="353000"/>
              </a:xfrm>
              <a:custGeom>
                <a:avLst/>
                <a:gdLst/>
                <a:ahLst/>
                <a:cxnLst/>
                <a:rect l="l" t="t" r="r" b="b"/>
                <a:pathLst>
                  <a:path w="19078" h="14120" extrusionOk="0">
                    <a:moveTo>
                      <a:pt x="13939" y="0"/>
                    </a:moveTo>
                    <a:lnTo>
                      <a:pt x="10693" y="1605"/>
                    </a:lnTo>
                    <a:lnTo>
                      <a:pt x="4274" y="1209"/>
                    </a:lnTo>
                    <a:lnTo>
                      <a:pt x="0" y="3192"/>
                    </a:lnTo>
                    <a:lnTo>
                      <a:pt x="9791" y="14119"/>
                    </a:lnTo>
                    <a:lnTo>
                      <a:pt x="14408" y="13092"/>
                    </a:lnTo>
                    <a:lnTo>
                      <a:pt x="19078" y="2489"/>
                    </a:lnTo>
                    <a:lnTo>
                      <a:pt x="1393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92" name="Google Shape;3792;p78"/>
              <p:cNvSpPr/>
              <p:nvPr/>
            </p:nvSpPr>
            <p:spPr>
              <a:xfrm>
                <a:off x="1803700" y="2762600"/>
                <a:ext cx="726700" cy="934250"/>
              </a:xfrm>
              <a:custGeom>
                <a:avLst/>
                <a:gdLst/>
                <a:ahLst/>
                <a:cxnLst/>
                <a:rect l="l" t="t" r="r" b="b"/>
                <a:pathLst>
                  <a:path w="29068" h="37370" extrusionOk="0">
                    <a:moveTo>
                      <a:pt x="5861" y="0"/>
                    </a:moveTo>
                    <a:lnTo>
                      <a:pt x="0" y="2399"/>
                    </a:lnTo>
                    <a:lnTo>
                      <a:pt x="1893" y="18122"/>
                    </a:lnTo>
                    <a:lnTo>
                      <a:pt x="1893" y="27175"/>
                    </a:lnTo>
                    <a:cubicBezTo>
                      <a:pt x="1893" y="27175"/>
                      <a:pt x="1713" y="30096"/>
                      <a:pt x="1046" y="32404"/>
                    </a:cubicBezTo>
                    <a:cubicBezTo>
                      <a:pt x="397" y="34730"/>
                      <a:pt x="1136" y="35740"/>
                      <a:pt x="5518" y="36786"/>
                    </a:cubicBezTo>
                    <a:cubicBezTo>
                      <a:pt x="6993" y="37132"/>
                      <a:pt x="9390" y="37369"/>
                      <a:pt x="12089" y="37369"/>
                    </a:cubicBezTo>
                    <a:cubicBezTo>
                      <a:pt x="17407" y="37369"/>
                      <a:pt x="23895" y="36447"/>
                      <a:pt x="26814" y="33612"/>
                    </a:cubicBezTo>
                    <a:cubicBezTo>
                      <a:pt x="26814" y="33612"/>
                      <a:pt x="29068" y="31628"/>
                      <a:pt x="28076" y="29555"/>
                    </a:cubicBezTo>
                    <a:cubicBezTo>
                      <a:pt x="27084" y="27499"/>
                      <a:pt x="24686" y="16770"/>
                      <a:pt x="24614" y="15508"/>
                    </a:cubicBezTo>
                    <a:cubicBezTo>
                      <a:pt x="24524" y="14246"/>
                      <a:pt x="24740" y="1443"/>
                      <a:pt x="24740" y="1443"/>
                    </a:cubicBezTo>
                    <a:lnTo>
                      <a:pt x="17563" y="18"/>
                    </a:lnTo>
                    <a:cubicBezTo>
                      <a:pt x="17563" y="18"/>
                      <a:pt x="16590" y="4562"/>
                      <a:pt x="11396" y="4941"/>
                    </a:cubicBezTo>
                    <a:cubicBezTo>
                      <a:pt x="11267" y="4950"/>
                      <a:pt x="11141" y="4954"/>
                      <a:pt x="11018" y="4954"/>
                    </a:cubicBezTo>
                    <a:cubicBezTo>
                      <a:pt x="6797" y="4954"/>
                      <a:pt x="5861" y="0"/>
                      <a:pt x="5861" y="0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93" name="Google Shape;3793;p78"/>
              <p:cNvSpPr/>
              <p:nvPr/>
            </p:nvSpPr>
            <p:spPr>
              <a:xfrm>
                <a:off x="1803700" y="2776575"/>
                <a:ext cx="717250" cy="920275"/>
              </a:xfrm>
              <a:custGeom>
                <a:avLst/>
                <a:gdLst/>
                <a:ahLst/>
                <a:cxnLst/>
                <a:rect l="l" t="t" r="r" b="b"/>
                <a:pathLst>
                  <a:path w="28690" h="36811" extrusionOk="0">
                    <a:moveTo>
                      <a:pt x="4490" y="0"/>
                    </a:moveTo>
                    <a:lnTo>
                      <a:pt x="0" y="1840"/>
                    </a:lnTo>
                    <a:lnTo>
                      <a:pt x="1893" y="17563"/>
                    </a:lnTo>
                    <a:lnTo>
                      <a:pt x="1893" y="26616"/>
                    </a:lnTo>
                    <a:cubicBezTo>
                      <a:pt x="1893" y="26616"/>
                      <a:pt x="1713" y="29537"/>
                      <a:pt x="1046" y="31845"/>
                    </a:cubicBezTo>
                    <a:cubicBezTo>
                      <a:pt x="397" y="34171"/>
                      <a:pt x="1136" y="35199"/>
                      <a:pt x="5518" y="36227"/>
                    </a:cubicBezTo>
                    <a:cubicBezTo>
                      <a:pt x="6993" y="36573"/>
                      <a:pt x="9390" y="36810"/>
                      <a:pt x="12089" y="36810"/>
                    </a:cubicBezTo>
                    <a:cubicBezTo>
                      <a:pt x="17407" y="36810"/>
                      <a:pt x="23895" y="35888"/>
                      <a:pt x="26814" y="33053"/>
                    </a:cubicBezTo>
                    <a:cubicBezTo>
                      <a:pt x="26814" y="33053"/>
                      <a:pt x="28689" y="31394"/>
                      <a:pt x="28256" y="29519"/>
                    </a:cubicBezTo>
                    <a:lnTo>
                      <a:pt x="28256" y="29519"/>
                    </a:lnTo>
                    <a:cubicBezTo>
                      <a:pt x="27517" y="29807"/>
                      <a:pt x="26778" y="30042"/>
                      <a:pt x="26002" y="30222"/>
                    </a:cubicBezTo>
                    <a:cubicBezTo>
                      <a:pt x="24876" y="30482"/>
                      <a:pt x="23738" y="30607"/>
                      <a:pt x="22607" y="30607"/>
                    </a:cubicBezTo>
                    <a:cubicBezTo>
                      <a:pt x="15505" y="30607"/>
                      <a:pt x="8719" y="25683"/>
                      <a:pt x="7195" y="18465"/>
                    </a:cubicBezTo>
                    <a:cubicBezTo>
                      <a:pt x="6185" y="13632"/>
                      <a:pt x="5374" y="8764"/>
                      <a:pt x="4670" y="3859"/>
                    </a:cubicBezTo>
                    <a:cubicBezTo>
                      <a:pt x="4490" y="2579"/>
                      <a:pt x="4418" y="1299"/>
                      <a:pt x="4490" y="0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94" name="Google Shape;3794;p78"/>
              <p:cNvSpPr/>
              <p:nvPr/>
            </p:nvSpPr>
            <p:spPr>
              <a:xfrm>
                <a:off x="1952000" y="2693625"/>
                <a:ext cx="160050" cy="209650"/>
              </a:xfrm>
              <a:custGeom>
                <a:avLst/>
                <a:gdLst/>
                <a:ahLst/>
                <a:cxnLst/>
                <a:rect l="l" t="t" r="r" b="b"/>
                <a:pathLst>
                  <a:path w="6402" h="8386" extrusionOk="0">
                    <a:moveTo>
                      <a:pt x="3192" y="0"/>
                    </a:moveTo>
                    <a:lnTo>
                      <a:pt x="1" y="2922"/>
                    </a:lnTo>
                    <a:lnTo>
                      <a:pt x="1497" y="8385"/>
                    </a:lnTo>
                    <a:lnTo>
                      <a:pt x="6402" y="3408"/>
                    </a:lnTo>
                    <a:lnTo>
                      <a:pt x="3481" y="325"/>
                    </a:lnTo>
                    <a:lnTo>
                      <a:pt x="319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95" name="Google Shape;3795;p78"/>
              <p:cNvSpPr/>
              <p:nvPr/>
            </p:nvSpPr>
            <p:spPr>
              <a:xfrm>
                <a:off x="2112025" y="2693625"/>
                <a:ext cx="160525" cy="209650"/>
              </a:xfrm>
              <a:custGeom>
                <a:avLst/>
                <a:gdLst/>
                <a:ahLst/>
                <a:cxnLst/>
                <a:rect l="l" t="t" r="r" b="b"/>
                <a:pathLst>
                  <a:path w="6421" h="8386" extrusionOk="0">
                    <a:moveTo>
                      <a:pt x="3211" y="0"/>
                    </a:moveTo>
                    <a:lnTo>
                      <a:pt x="2940" y="325"/>
                    </a:lnTo>
                    <a:lnTo>
                      <a:pt x="1" y="3408"/>
                    </a:lnTo>
                    <a:lnTo>
                      <a:pt x="4906" y="8385"/>
                    </a:lnTo>
                    <a:lnTo>
                      <a:pt x="6420" y="2922"/>
                    </a:lnTo>
                    <a:lnTo>
                      <a:pt x="321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96" name="Google Shape;3796;p78"/>
              <p:cNvSpPr/>
              <p:nvPr/>
            </p:nvSpPr>
            <p:spPr>
              <a:xfrm>
                <a:off x="2350050" y="2772025"/>
                <a:ext cx="374200" cy="634800"/>
              </a:xfrm>
              <a:custGeom>
                <a:avLst/>
                <a:gdLst/>
                <a:ahLst/>
                <a:cxnLst/>
                <a:rect l="l" t="t" r="r" b="b"/>
                <a:pathLst>
                  <a:path w="14968" h="25392" extrusionOk="0">
                    <a:moveTo>
                      <a:pt x="2173" y="0"/>
                    </a:moveTo>
                    <a:cubicBezTo>
                      <a:pt x="680" y="0"/>
                      <a:pt x="289" y="1120"/>
                      <a:pt x="289" y="1120"/>
                    </a:cubicBezTo>
                    <a:cubicBezTo>
                      <a:pt x="289" y="1120"/>
                      <a:pt x="1" y="11110"/>
                      <a:pt x="2183" y="17475"/>
                    </a:cubicBezTo>
                    <a:cubicBezTo>
                      <a:pt x="4098" y="23097"/>
                      <a:pt x="6589" y="25391"/>
                      <a:pt x="8930" y="25391"/>
                    </a:cubicBezTo>
                    <a:cubicBezTo>
                      <a:pt x="10006" y="25391"/>
                      <a:pt x="11050" y="24907"/>
                      <a:pt x="11992" y="24039"/>
                    </a:cubicBezTo>
                    <a:cubicBezTo>
                      <a:pt x="14967" y="21262"/>
                      <a:pt x="8350" y="2689"/>
                      <a:pt x="4725" y="777"/>
                    </a:cubicBezTo>
                    <a:cubicBezTo>
                      <a:pt x="3640" y="202"/>
                      <a:pt x="2807" y="0"/>
                      <a:pt x="2173" y="0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97" name="Google Shape;3797;p78"/>
              <p:cNvSpPr/>
              <p:nvPr/>
            </p:nvSpPr>
            <p:spPr>
              <a:xfrm>
                <a:off x="2379350" y="3107900"/>
                <a:ext cx="290800" cy="299025"/>
              </a:xfrm>
              <a:custGeom>
                <a:avLst/>
                <a:gdLst/>
                <a:ahLst/>
                <a:cxnLst/>
                <a:rect l="l" t="t" r="r" b="b"/>
                <a:pathLst>
                  <a:path w="11632" h="11961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235" y="1371"/>
                      <a:pt x="578" y="2724"/>
                      <a:pt x="1011" y="4058"/>
                    </a:cubicBezTo>
                    <a:cubicBezTo>
                      <a:pt x="2924" y="9673"/>
                      <a:pt x="5411" y="11961"/>
                      <a:pt x="7750" y="11961"/>
                    </a:cubicBezTo>
                    <a:cubicBezTo>
                      <a:pt x="8828" y="11961"/>
                      <a:pt x="9876" y="11474"/>
                      <a:pt x="10820" y="10604"/>
                    </a:cubicBezTo>
                    <a:cubicBezTo>
                      <a:pt x="11415" y="10045"/>
                      <a:pt x="11632" y="8818"/>
                      <a:pt x="11541" y="7232"/>
                    </a:cubicBezTo>
                    <a:cubicBezTo>
                      <a:pt x="6709" y="6889"/>
                      <a:pt x="2525" y="3968"/>
                      <a:pt x="1" y="1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00" name="Google Shape;3800;p78"/>
              <p:cNvSpPr/>
              <p:nvPr/>
            </p:nvSpPr>
            <p:spPr>
              <a:xfrm>
                <a:off x="1464700" y="2825500"/>
                <a:ext cx="373725" cy="634625"/>
              </a:xfrm>
              <a:custGeom>
                <a:avLst/>
                <a:gdLst/>
                <a:ahLst/>
                <a:cxnLst/>
                <a:rect l="l" t="t" r="r" b="b"/>
                <a:pathLst>
                  <a:path w="14949" h="25385" extrusionOk="0">
                    <a:moveTo>
                      <a:pt x="12770" y="1"/>
                    </a:moveTo>
                    <a:cubicBezTo>
                      <a:pt x="12140" y="1"/>
                      <a:pt x="11315" y="200"/>
                      <a:pt x="10242" y="766"/>
                    </a:cubicBezTo>
                    <a:cubicBezTo>
                      <a:pt x="6618" y="2696"/>
                      <a:pt x="0" y="21268"/>
                      <a:pt x="2975" y="24027"/>
                    </a:cubicBezTo>
                    <a:cubicBezTo>
                      <a:pt x="3914" y="24898"/>
                      <a:pt x="4959" y="25384"/>
                      <a:pt x="6038" y="25384"/>
                    </a:cubicBezTo>
                    <a:cubicBezTo>
                      <a:pt x="8376" y="25384"/>
                      <a:pt x="10872" y="23097"/>
                      <a:pt x="12785" y="17482"/>
                    </a:cubicBezTo>
                    <a:cubicBezTo>
                      <a:pt x="14949" y="11098"/>
                      <a:pt x="14660" y="1127"/>
                      <a:pt x="14660" y="1127"/>
                    </a:cubicBezTo>
                    <a:cubicBezTo>
                      <a:pt x="14660" y="1127"/>
                      <a:pt x="14267" y="1"/>
                      <a:pt x="12770" y="1"/>
                    </a:cubicBezTo>
                    <a:close/>
                  </a:path>
                </a:pathLst>
              </a:custGeom>
              <a:solidFill>
                <a:srgbClr val="FC870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01" name="Google Shape;3801;p78"/>
              <p:cNvSpPr/>
              <p:nvPr/>
            </p:nvSpPr>
            <p:spPr>
              <a:xfrm>
                <a:off x="1709025" y="2780625"/>
                <a:ext cx="225425" cy="699350"/>
              </a:xfrm>
              <a:custGeom>
                <a:avLst/>
                <a:gdLst/>
                <a:ahLst/>
                <a:cxnLst/>
                <a:rect l="l" t="t" r="r" b="b"/>
                <a:pathLst>
                  <a:path w="9017" h="27974" extrusionOk="0">
                    <a:moveTo>
                      <a:pt x="6420" y="1"/>
                    </a:moveTo>
                    <a:cubicBezTo>
                      <a:pt x="6420" y="1"/>
                      <a:pt x="289" y="1732"/>
                      <a:pt x="325" y="1984"/>
                    </a:cubicBezTo>
                    <a:cubicBezTo>
                      <a:pt x="4599" y="25732"/>
                      <a:pt x="0" y="27788"/>
                      <a:pt x="3174" y="27950"/>
                    </a:cubicBezTo>
                    <a:cubicBezTo>
                      <a:pt x="3495" y="27967"/>
                      <a:pt x="3786" y="27974"/>
                      <a:pt x="4049" y="27974"/>
                    </a:cubicBezTo>
                    <a:cubicBezTo>
                      <a:pt x="6389" y="27974"/>
                      <a:pt x="6564" y="27391"/>
                      <a:pt x="6564" y="27391"/>
                    </a:cubicBezTo>
                    <a:cubicBezTo>
                      <a:pt x="9016" y="20828"/>
                      <a:pt x="6420" y="1"/>
                      <a:pt x="6420" y="1"/>
                    </a:cubicBez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02" name="Google Shape;3802;p78"/>
              <p:cNvSpPr/>
              <p:nvPr/>
            </p:nvSpPr>
            <p:spPr>
              <a:xfrm>
                <a:off x="1667550" y="2972100"/>
                <a:ext cx="197475" cy="198050"/>
              </a:xfrm>
              <a:custGeom>
                <a:avLst/>
                <a:gdLst/>
                <a:ahLst/>
                <a:cxnLst/>
                <a:rect l="l" t="t" r="r" b="b"/>
                <a:pathLst>
                  <a:path w="7899" h="7922" extrusionOk="0">
                    <a:moveTo>
                      <a:pt x="3832" y="1"/>
                    </a:moveTo>
                    <a:cubicBezTo>
                      <a:pt x="3025" y="1"/>
                      <a:pt x="2218" y="213"/>
                      <a:pt x="1497" y="636"/>
                    </a:cubicBezTo>
                    <a:cubicBezTo>
                      <a:pt x="0" y="1177"/>
                      <a:pt x="253" y="4802"/>
                      <a:pt x="740" y="6370"/>
                    </a:cubicBezTo>
                    <a:cubicBezTo>
                      <a:pt x="1051" y="7338"/>
                      <a:pt x="1974" y="7922"/>
                      <a:pt x="3224" y="7922"/>
                    </a:cubicBezTo>
                    <a:cubicBezTo>
                      <a:pt x="3999" y="7922"/>
                      <a:pt x="4901" y="7697"/>
                      <a:pt x="5861" y="7200"/>
                    </a:cubicBezTo>
                    <a:cubicBezTo>
                      <a:pt x="7069" y="6569"/>
                      <a:pt x="6546" y="6244"/>
                      <a:pt x="5699" y="6082"/>
                    </a:cubicBezTo>
                    <a:cubicBezTo>
                      <a:pt x="6203" y="5992"/>
                      <a:pt x="6672" y="5721"/>
                      <a:pt x="7033" y="5343"/>
                    </a:cubicBezTo>
                    <a:cubicBezTo>
                      <a:pt x="7628" y="4657"/>
                      <a:pt x="6817" y="4279"/>
                      <a:pt x="5825" y="4098"/>
                    </a:cubicBezTo>
                    <a:cubicBezTo>
                      <a:pt x="6113" y="4026"/>
                      <a:pt x="6402" y="3954"/>
                      <a:pt x="6672" y="3864"/>
                    </a:cubicBezTo>
                    <a:cubicBezTo>
                      <a:pt x="7898" y="1971"/>
                      <a:pt x="4905" y="1844"/>
                      <a:pt x="4220" y="1844"/>
                    </a:cubicBezTo>
                    <a:lnTo>
                      <a:pt x="5861" y="1844"/>
                    </a:lnTo>
                    <a:cubicBezTo>
                      <a:pt x="7502" y="1646"/>
                      <a:pt x="6167" y="636"/>
                      <a:pt x="6167" y="636"/>
                    </a:cubicBezTo>
                    <a:cubicBezTo>
                      <a:pt x="5446" y="213"/>
                      <a:pt x="4639" y="1"/>
                      <a:pt x="3832" y="1"/>
                    </a:cubicBezTo>
                    <a:close/>
                  </a:path>
                </a:pathLst>
              </a:custGeom>
              <a:solidFill>
                <a:srgbClr val="FFE1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04" name="Google Shape;3804;p78"/>
              <p:cNvSpPr/>
              <p:nvPr/>
            </p:nvSpPr>
            <p:spPr>
              <a:xfrm>
                <a:off x="1668000" y="2975825"/>
                <a:ext cx="105950" cy="194225"/>
              </a:xfrm>
              <a:custGeom>
                <a:avLst/>
                <a:gdLst/>
                <a:ahLst/>
                <a:cxnLst/>
                <a:rect l="l" t="t" r="r" b="b"/>
                <a:pathLst>
                  <a:path w="4238" h="7769" extrusionOk="0">
                    <a:moveTo>
                      <a:pt x="2705" y="0"/>
                    </a:moveTo>
                    <a:lnTo>
                      <a:pt x="2705" y="0"/>
                    </a:lnTo>
                    <a:cubicBezTo>
                      <a:pt x="2273" y="91"/>
                      <a:pt x="1858" y="253"/>
                      <a:pt x="1479" y="487"/>
                    </a:cubicBezTo>
                    <a:cubicBezTo>
                      <a:pt x="0" y="1028"/>
                      <a:pt x="217" y="4653"/>
                      <a:pt x="740" y="6221"/>
                    </a:cubicBezTo>
                    <a:cubicBezTo>
                      <a:pt x="1040" y="7193"/>
                      <a:pt x="1962" y="7768"/>
                      <a:pt x="3202" y="7768"/>
                    </a:cubicBezTo>
                    <a:cubicBezTo>
                      <a:pt x="3527" y="7768"/>
                      <a:pt x="3874" y="7728"/>
                      <a:pt x="4238" y="7646"/>
                    </a:cubicBezTo>
                    <a:cubicBezTo>
                      <a:pt x="2940" y="6095"/>
                      <a:pt x="2273" y="4130"/>
                      <a:pt x="2327" y="2128"/>
                    </a:cubicBezTo>
                    <a:cubicBezTo>
                      <a:pt x="2345" y="1389"/>
                      <a:pt x="2489" y="686"/>
                      <a:pt x="2705" y="0"/>
                    </a:cubicBezTo>
                    <a:close/>
                  </a:path>
                </a:pathLst>
              </a:custGeom>
              <a:solidFill>
                <a:srgbClr val="F2BF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05" name="Google Shape;3805;p78"/>
              <p:cNvSpPr/>
              <p:nvPr/>
            </p:nvSpPr>
            <p:spPr>
              <a:xfrm>
                <a:off x="1658075" y="1849775"/>
                <a:ext cx="865575" cy="454525"/>
              </a:xfrm>
              <a:custGeom>
                <a:avLst/>
                <a:gdLst/>
                <a:ahLst/>
                <a:cxnLst/>
                <a:rect l="l" t="t" r="r" b="b"/>
                <a:pathLst>
                  <a:path w="34623" h="18181" extrusionOk="0">
                    <a:moveTo>
                      <a:pt x="18264" y="1"/>
                    </a:moveTo>
                    <a:cubicBezTo>
                      <a:pt x="12603" y="1"/>
                      <a:pt x="6326" y="1439"/>
                      <a:pt x="4328" y="4921"/>
                    </a:cubicBezTo>
                    <a:cubicBezTo>
                      <a:pt x="4328" y="4921"/>
                      <a:pt x="1" y="15254"/>
                      <a:pt x="3535" y="15650"/>
                    </a:cubicBezTo>
                    <a:cubicBezTo>
                      <a:pt x="3535" y="15650"/>
                      <a:pt x="4480" y="15427"/>
                      <a:pt x="6136" y="10617"/>
                    </a:cubicBezTo>
                    <a:lnTo>
                      <a:pt x="6136" y="10617"/>
                    </a:lnTo>
                    <a:cubicBezTo>
                      <a:pt x="5900" y="11611"/>
                      <a:pt x="6286" y="13108"/>
                      <a:pt x="8169" y="13108"/>
                    </a:cubicBezTo>
                    <a:cubicBezTo>
                      <a:pt x="9540" y="13108"/>
                      <a:pt x="10135" y="12386"/>
                      <a:pt x="10387" y="11647"/>
                    </a:cubicBezTo>
                    <a:cubicBezTo>
                      <a:pt x="10441" y="12495"/>
                      <a:pt x="10820" y="13414"/>
                      <a:pt x="12154" y="13468"/>
                    </a:cubicBezTo>
                    <a:cubicBezTo>
                      <a:pt x="12216" y="13472"/>
                      <a:pt x="12276" y="13474"/>
                      <a:pt x="12335" y="13474"/>
                    </a:cubicBezTo>
                    <a:cubicBezTo>
                      <a:pt x="13935" y="13474"/>
                      <a:pt x="14358" y="12084"/>
                      <a:pt x="14462" y="11214"/>
                    </a:cubicBezTo>
                    <a:cubicBezTo>
                      <a:pt x="14495" y="12255"/>
                      <a:pt x="14892" y="14038"/>
                      <a:pt x="17247" y="14038"/>
                    </a:cubicBezTo>
                    <a:cubicBezTo>
                      <a:pt x="17462" y="14038"/>
                      <a:pt x="17693" y="14023"/>
                      <a:pt x="17943" y="13991"/>
                    </a:cubicBezTo>
                    <a:cubicBezTo>
                      <a:pt x="18934" y="13396"/>
                      <a:pt x="19511" y="12278"/>
                      <a:pt x="19439" y="11124"/>
                    </a:cubicBezTo>
                    <a:lnTo>
                      <a:pt x="19439" y="11124"/>
                    </a:lnTo>
                    <a:cubicBezTo>
                      <a:pt x="19628" y="12172"/>
                      <a:pt x="20275" y="14005"/>
                      <a:pt x="22300" y="14005"/>
                    </a:cubicBezTo>
                    <a:cubicBezTo>
                      <a:pt x="22401" y="14005"/>
                      <a:pt x="22505" y="14001"/>
                      <a:pt x="22613" y="13991"/>
                    </a:cubicBezTo>
                    <a:cubicBezTo>
                      <a:pt x="24687" y="13793"/>
                      <a:pt x="24452" y="12206"/>
                      <a:pt x="24055" y="11124"/>
                    </a:cubicBezTo>
                    <a:lnTo>
                      <a:pt x="24055" y="11124"/>
                    </a:lnTo>
                    <a:cubicBezTo>
                      <a:pt x="24595" y="12131"/>
                      <a:pt x="25738" y="14284"/>
                      <a:pt x="26957" y="14284"/>
                    </a:cubicBezTo>
                    <a:cubicBezTo>
                      <a:pt x="27244" y="14284"/>
                      <a:pt x="27535" y="14165"/>
                      <a:pt x="27824" y="13883"/>
                    </a:cubicBezTo>
                    <a:cubicBezTo>
                      <a:pt x="28455" y="13270"/>
                      <a:pt x="28545" y="11557"/>
                      <a:pt x="28527" y="11016"/>
                    </a:cubicBezTo>
                    <a:lnTo>
                      <a:pt x="28527" y="11016"/>
                    </a:lnTo>
                    <a:cubicBezTo>
                      <a:pt x="29572" y="12356"/>
                      <a:pt x="30851" y="18180"/>
                      <a:pt x="32106" y="18180"/>
                    </a:cubicBezTo>
                    <a:cubicBezTo>
                      <a:pt x="32151" y="18180"/>
                      <a:pt x="32197" y="18172"/>
                      <a:pt x="32242" y="18157"/>
                    </a:cubicBezTo>
                    <a:cubicBezTo>
                      <a:pt x="34622" y="17345"/>
                      <a:pt x="31521" y="5065"/>
                      <a:pt x="27734" y="2036"/>
                    </a:cubicBezTo>
                    <a:cubicBezTo>
                      <a:pt x="26143" y="756"/>
                      <a:pt x="22366" y="1"/>
                      <a:pt x="18264" y="1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06" name="Google Shape;3806;p78"/>
              <p:cNvSpPr/>
              <p:nvPr/>
            </p:nvSpPr>
            <p:spPr>
              <a:xfrm>
                <a:off x="1657625" y="1853325"/>
                <a:ext cx="380500" cy="387725"/>
              </a:xfrm>
              <a:custGeom>
                <a:avLst/>
                <a:gdLst/>
                <a:ahLst/>
                <a:cxnLst/>
                <a:rect l="l" t="t" r="r" b="b"/>
                <a:pathLst>
                  <a:path w="15220" h="15509" extrusionOk="0">
                    <a:moveTo>
                      <a:pt x="15220" y="1"/>
                    </a:moveTo>
                    <a:lnTo>
                      <a:pt x="15220" y="1"/>
                    </a:lnTo>
                    <a:cubicBezTo>
                      <a:pt x="10513" y="433"/>
                      <a:pt x="5987" y="1912"/>
                      <a:pt x="4346" y="4779"/>
                    </a:cubicBezTo>
                    <a:cubicBezTo>
                      <a:pt x="4346" y="4779"/>
                      <a:pt x="1" y="15112"/>
                      <a:pt x="3553" y="15508"/>
                    </a:cubicBezTo>
                    <a:cubicBezTo>
                      <a:pt x="3553" y="15508"/>
                      <a:pt x="4491" y="15274"/>
                      <a:pt x="6150" y="10441"/>
                    </a:cubicBezTo>
                    <a:lnTo>
                      <a:pt x="6150" y="10441"/>
                    </a:lnTo>
                    <a:cubicBezTo>
                      <a:pt x="5897" y="11433"/>
                      <a:pt x="6276" y="12966"/>
                      <a:pt x="8169" y="12966"/>
                    </a:cubicBezTo>
                    <a:cubicBezTo>
                      <a:pt x="9540" y="12966"/>
                      <a:pt x="10153" y="12226"/>
                      <a:pt x="10405" y="11487"/>
                    </a:cubicBezTo>
                    <a:cubicBezTo>
                      <a:pt x="10405" y="11722"/>
                      <a:pt x="10441" y="11938"/>
                      <a:pt x="10513" y="12154"/>
                    </a:cubicBezTo>
                    <a:cubicBezTo>
                      <a:pt x="10477" y="11595"/>
                      <a:pt x="10459" y="11036"/>
                      <a:pt x="10495" y="10477"/>
                    </a:cubicBezTo>
                    <a:cubicBezTo>
                      <a:pt x="10640" y="6492"/>
                      <a:pt x="12335" y="2742"/>
                      <a:pt x="15220" y="1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07" name="Google Shape;3807;p78"/>
              <p:cNvSpPr/>
              <p:nvPr/>
            </p:nvSpPr>
            <p:spPr>
              <a:xfrm>
                <a:off x="1764925" y="2149950"/>
                <a:ext cx="252925" cy="252475"/>
              </a:xfrm>
              <a:custGeom>
                <a:avLst/>
                <a:gdLst/>
                <a:ahLst/>
                <a:cxnLst/>
                <a:rect l="l" t="t" r="r" b="b"/>
                <a:pathLst>
                  <a:path w="10117" h="10099" extrusionOk="0">
                    <a:moveTo>
                      <a:pt x="5067" y="1"/>
                    </a:moveTo>
                    <a:cubicBezTo>
                      <a:pt x="2272" y="1"/>
                      <a:pt x="0" y="2273"/>
                      <a:pt x="0" y="5050"/>
                    </a:cubicBezTo>
                    <a:cubicBezTo>
                      <a:pt x="0" y="7845"/>
                      <a:pt x="2272" y="10099"/>
                      <a:pt x="5067" y="10099"/>
                    </a:cubicBezTo>
                    <a:cubicBezTo>
                      <a:pt x="7844" y="10099"/>
                      <a:pt x="10116" y="7845"/>
                      <a:pt x="10116" y="5050"/>
                    </a:cubicBezTo>
                    <a:cubicBezTo>
                      <a:pt x="10116" y="2273"/>
                      <a:pt x="7844" y="1"/>
                      <a:pt x="5067" y="1"/>
                    </a:cubicBezTo>
                    <a:close/>
                  </a:path>
                </a:pathLst>
              </a:custGeom>
              <a:solidFill>
                <a:srgbClr val="F8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08" name="Google Shape;3808;p78"/>
              <p:cNvSpPr/>
              <p:nvPr/>
            </p:nvSpPr>
            <p:spPr>
              <a:xfrm>
                <a:off x="1704525" y="2136300"/>
                <a:ext cx="326850" cy="280100"/>
              </a:xfrm>
              <a:custGeom>
                <a:avLst/>
                <a:gdLst/>
                <a:ahLst/>
                <a:cxnLst/>
                <a:rect l="l" t="t" r="r" b="b"/>
                <a:pathLst>
                  <a:path w="13074" h="11204" extrusionOk="0">
                    <a:moveTo>
                      <a:pt x="7483" y="1088"/>
                    </a:moveTo>
                    <a:cubicBezTo>
                      <a:pt x="9972" y="1088"/>
                      <a:pt x="11991" y="3107"/>
                      <a:pt x="11991" y="5596"/>
                    </a:cubicBezTo>
                    <a:cubicBezTo>
                      <a:pt x="11991" y="8316"/>
                      <a:pt x="9762" y="10121"/>
                      <a:pt x="7444" y="10121"/>
                    </a:cubicBezTo>
                    <a:cubicBezTo>
                      <a:pt x="6336" y="10121"/>
                      <a:pt x="5207" y="9709"/>
                      <a:pt x="4292" y="8787"/>
                    </a:cubicBezTo>
                    <a:cubicBezTo>
                      <a:pt x="1443" y="5956"/>
                      <a:pt x="3462" y="1088"/>
                      <a:pt x="7483" y="1088"/>
                    </a:cubicBezTo>
                    <a:close/>
                    <a:moveTo>
                      <a:pt x="7438" y="0"/>
                    </a:moveTo>
                    <a:cubicBezTo>
                      <a:pt x="6063" y="0"/>
                      <a:pt x="4659" y="509"/>
                      <a:pt x="3516" y="1647"/>
                    </a:cubicBezTo>
                    <a:cubicBezTo>
                      <a:pt x="0" y="5163"/>
                      <a:pt x="2488" y="11204"/>
                      <a:pt x="7483" y="11204"/>
                    </a:cubicBezTo>
                    <a:cubicBezTo>
                      <a:pt x="10567" y="11186"/>
                      <a:pt x="13055" y="8697"/>
                      <a:pt x="13073" y="5596"/>
                    </a:cubicBezTo>
                    <a:cubicBezTo>
                      <a:pt x="13073" y="2228"/>
                      <a:pt x="10316" y="0"/>
                      <a:pt x="743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09" name="Google Shape;3809;p78"/>
              <p:cNvSpPr/>
              <p:nvPr/>
            </p:nvSpPr>
            <p:spPr>
              <a:xfrm>
                <a:off x="2158925" y="2140950"/>
                <a:ext cx="252475" cy="252475"/>
              </a:xfrm>
              <a:custGeom>
                <a:avLst/>
                <a:gdLst/>
                <a:ahLst/>
                <a:cxnLst/>
                <a:rect l="l" t="t" r="r" b="b"/>
                <a:pathLst>
                  <a:path w="10099" h="10099" extrusionOk="0">
                    <a:moveTo>
                      <a:pt x="5049" y="0"/>
                    </a:moveTo>
                    <a:cubicBezTo>
                      <a:pt x="2254" y="0"/>
                      <a:pt x="0" y="2254"/>
                      <a:pt x="0" y="5049"/>
                    </a:cubicBezTo>
                    <a:cubicBezTo>
                      <a:pt x="0" y="7826"/>
                      <a:pt x="2254" y="10098"/>
                      <a:pt x="5049" y="10098"/>
                    </a:cubicBezTo>
                    <a:cubicBezTo>
                      <a:pt x="7844" y="10098"/>
                      <a:pt x="10098" y="7826"/>
                      <a:pt x="10098" y="5049"/>
                    </a:cubicBezTo>
                    <a:cubicBezTo>
                      <a:pt x="10098" y="2254"/>
                      <a:pt x="7844" y="0"/>
                      <a:pt x="5049" y="0"/>
                    </a:cubicBezTo>
                    <a:close/>
                  </a:path>
                </a:pathLst>
              </a:custGeom>
              <a:solidFill>
                <a:srgbClr val="F8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10" name="Google Shape;3810;p78"/>
              <p:cNvSpPr/>
              <p:nvPr/>
            </p:nvSpPr>
            <p:spPr>
              <a:xfrm>
                <a:off x="2098075" y="2127075"/>
                <a:ext cx="326850" cy="279875"/>
              </a:xfrm>
              <a:custGeom>
                <a:avLst/>
                <a:gdLst/>
                <a:ahLst/>
                <a:cxnLst/>
                <a:rect l="l" t="t" r="r" b="b"/>
                <a:pathLst>
                  <a:path w="13074" h="11195" extrusionOk="0">
                    <a:moveTo>
                      <a:pt x="7516" y="1096"/>
                    </a:moveTo>
                    <a:cubicBezTo>
                      <a:pt x="9989" y="1096"/>
                      <a:pt x="11991" y="3127"/>
                      <a:pt x="11991" y="5604"/>
                    </a:cubicBezTo>
                    <a:cubicBezTo>
                      <a:pt x="11991" y="8325"/>
                      <a:pt x="9770" y="10121"/>
                      <a:pt x="7451" y="10121"/>
                    </a:cubicBezTo>
                    <a:cubicBezTo>
                      <a:pt x="6343" y="10121"/>
                      <a:pt x="5213" y="9711"/>
                      <a:pt x="4292" y="8796"/>
                    </a:cubicBezTo>
                    <a:cubicBezTo>
                      <a:pt x="1461" y="5947"/>
                      <a:pt x="3462" y="1096"/>
                      <a:pt x="7483" y="1096"/>
                    </a:cubicBezTo>
                    <a:cubicBezTo>
                      <a:pt x="7494" y="1096"/>
                      <a:pt x="7505" y="1096"/>
                      <a:pt x="7516" y="1096"/>
                    </a:cubicBezTo>
                    <a:close/>
                    <a:moveTo>
                      <a:pt x="7444" y="1"/>
                    </a:moveTo>
                    <a:cubicBezTo>
                      <a:pt x="6071" y="1"/>
                      <a:pt x="4672" y="512"/>
                      <a:pt x="3534" y="1655"/>
                    </a:cubicBezTo>
                    <a:cubicBezTo>
                      <a:pt x="0" y="5171"/>
                      <a:pt x="2506" y="11194"/>
                      <a:pt x="7483" y="11194"/>
                    </a:cubicBezTo>
                    <a:cubicBezTo>
                      <a:pt x="10567" y="11194"/>
                      <a:pt x="13073" y="8688"/>
                      <a:pt x="13073" y="5604"/>
                    </a:cubicBezTo>
                    <a:cubicBezTo>
                      <a:pt x="13073" y="2237"/>
                      <a:pt x="10317" y="1"/>
                      <a:pt x="74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11" name="Google Shape;3811;p78"/>
              <p:cNvSpPr/>
              <p:nvPr/>
            </p:nvSpPr>
            <p:spPr>
              <a:xfrm>
                <a:off x="2006550" y="2225075"/>
                <a:ext cx="165475" cy="60600"/>
              </a:xfrm>
              <a:custGeom>
                <a:avLst/>
                <a:gdLst/>
                <a:ahLst/>
                <a:cxnLst/>
                <a:rect l="l" t="t" r="r" b="b"/>
                <a:pathLst>
                  <a:path w="6619" h="2424" extrusionOk="0">
                    <a:moveTo>
                      <a:pt x="3273" y="1"/>
                    </a:moveTo>
                    <a:cubicBezTo>
                      <a:pt x="3204" y="1"/>
                      <a:pt x="3135" y="3"/>
                      <a:pt x="3066" y="7"/>
                    </a:cubicBezTo>
                    <a:cubicBezTo>
                      <a:pt x="1227" y="133"/>
                      <a:pt x="55" y="1666"/>
                      <a:pt x="1" y="1720"/>
                    </a:cubicBezTo>
                    <a:lnTo>
                      <a:pt x="884" y="2369"/>
                    </a:lnTo>
                    <a:cubicBezTo>
                      <a:pt x="884" y="2369"/>
                      <a:pt x="1786" y="1179"/>
                      <a:pt x="3138" y="1089"/>
                    </a:cubicBezTo>
                    <a:cubicBezTo>
                      <a:pt x="3185" y="1086"/>
                      <a:pt x="3233" y="1085"/>
                      <a:pt x="3281" y="1085"/>
                    </a:cubicBezTo>
                    <a:cubicBezTo>
                      <a:pt x="4120" y="1085"/>
                      <a:pt x="4990" y="1536"/>
                      <a:pt x="5843" y="2423"/>
                    </a:cubicBezTo>
                    <a:lnTo>
                      <a:pt x="6618" y="1666"/>
                    </a:lnTo>
                    <a:cubicBezTo>
                      <a:pt x="5547" y="561"/>
                      <a:pt x="4412" y="1"/>
                      <a:pt x="327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12" name="Google Shape;3812;p78"/>
              <p:cNvSpPr/>
              <p:nvPr/>
            </p:nvSpPr>
            <p:spPr>
              <a:xfrm>
                <a:off x="1662075" y="2206750"/>
                <a:ext cx="106475" cy="54125"/>
              </a:xfrm>
              <a:custGeom>
                <a:avLst/>
                <a:gdLst/>
                <a:ahLst/>
                <a:cxnLst/>
                <a:rect l="l" t="t" r="r" b="b"/>
                <a:pathLst>
                  <a:path w="4259" h="2165" extrusionOk="0">
                    <a:moveTo>
                      <a:pt x="777" y="0"/>
                    </a:moveTo>
                    <a:cubicBezTo>
                      <a:pt x="254" y="0"/>
                      <a:pt x="1" y="789"/>
                      <a:pt x="580" y="1047"/>
                    </a:cubicBezTo>
                    <a:lnTo>
                      <a:pt x="3303" y="2129"/>
                    </a:lnTo>
                    <a:cubicBezTo>
                      <a:pt x="3357" y="2147"/>
                      <a:pt x="3429" y="2165"/>
                      <a:pt x="3501" y="2165"/>
                    </a:cubicBezTo>
                    <a:cubicBezTo>
                      <a:pt x="4096" y="2165"/>
                      <a:pt x="4259" y="1353"/>
                      <a:pt x="3700" y="1119"/>
                    </a:cubicBezTo>
                    <a:lnTo>
                      <a:pt x="977" y="37"/>
                    </a:lnTo>
                    <a:cubicBezTo>
                      <a:pt x="907" y="12"/>
                      <a:pt x="840" y="0"/>
                      <a:pt x="77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13" name="Google Shape;3813;p78"/>
              <p:cNvSpPr/>
              <p:nvPr/>
            </p:nvSpPr>
            <p:spPr>
              <a:xfrm>
                <a:off x="2395600" y="2262800"/>
                <a:ext cx="119250" cy="56225"/>
              </a:xfrm>
              <a:custGeom>
                <a:avLst/>
                <a:gdLst/>
                <a:ahLst/>
                <a:cxnLst/>
                <a:rect l="l" t="t" r="r" b="b"/>
                <a:pathLst>
                  <a:path w="4770" h="2249" extrusionOk="0">
                    <a:moveTo>
                      <a:pt x="4008" y="0"/>
                    </a:moveTo>
                    <a:cubicBezTo>
                      <a:pt x="3949" y="0"/>
                      <a:pt x="3888" y="10"/>
                      <a:pt x="3823" y="31"/>
                    </a:cubicBezTo>
                    <a:lnTo>
                      <a:pt x="577" y="1185"/>
                    </a:lnTo>
                    <a:cubicBezTo>
                      <a:pt x="0" y="1401"/>
                      <a:pt x="144" y="2231"/>
                      <a:pt x="757" y="2249"/>
                    </a:cubicBezTo>
                    <a:cubicBezTo>
                      <a:pt x="812" y="2249"/>
                      <a:pt x="884" y="2231"/>
                      <a:pt x="938" y="2213"/>
                    </a:cubicBezTo>
                    <a:lnTo>
                      <a:pt x="4184" y="1059"/>
                    </a:lnTo>
                    <a:cubicBezTo>
                      <a:pt x="4770" y="831"/>
                      <a:pt x="4547" y="0"/>
                      <a:pt x="400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14" name="Google Shape;3814;p78"/>
              <p:cNvSpPr/>
              <p:nvPr/>
            </p:nvSpPr>
            <p:spPr>
              <a:xfrm>
                <a:off x="2410025" y="4069475"/>
                <a:ext cx="162750" cy="261475"/>
              </a:xfrm>
              <a:custGeom>
                <a:avLst/>
                <a:gdLst/>
                <a:ahLst/>
                <a:cxnLst/>
                <a:rect l="l" t="t" r="r" b="b"/>
                <a:pathLst>
                  <a:path w="6510" h="10459" extrusionOk="0">
                    <a:moveTo>
                      <a:pt x="0" y="0"/>
                    </a:moveTo>
                    <a:lnTo>
                      <a:pt x="974" y="10459"/>
                    </a:lnTo>
                    <a:lnTo>
                      <a:pt x="6510" y="827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15" name="Google Shape;3815;p78"/>
              <p:cNvSpPr/>
              <p:nvPr/>
            </p:nvSpPr>
            <p:spPr>
              <a:xfrm>
                <a:off x="2246825" y="5244700"/>
                <a:ext cx="381850" cy="153750"/>
              </a:xfrm>
              <a:custGeom>
                <a:avLst/>
                <a:gdLst/>
                <a:ahLst/>
                <a:cxnLst/>
                <a:rect l="l" t="t" r="r" b="b"/>
                <a:pathLst>
                  <a:path w="15274" h="6150" extrusionOk="0">
                    <a:moveTo>
                      <a:pt x="6348" y="1"/>
                    </a:moveTo>
                    <a:lnTo>
                      <a:pt x="6149" y="2363"/>
                    </a:lnTo>
                    <a:lnTo>
                      <a:pt x="1" y="2363"/>
                    </a:lnTo>
                    <a:lnTo>
                      <a:pt x="1" y="6149"/>
                    </a:lnTo>
                    <a:lnTo>
                      <a:pt x="14985" y="6149"/>
                    </a:lnTo>
                    <a:cubicBezTo>
                      <a:pt x="15274" y="2218"/>
                      <a:pt x="13110" y="938"/>
                      <a:pt x="10730" y="560"/>
                    </a:cubicBezTo>
                    <a:lnTo>
                      <a:pt x="10549" y="2381"/>
                    </a:lnTo>
                    <a:lnTo>
                      <a:pt x="8169" y="2417"/>
                    </a:lnTo>
                    <a:lnTo>
                      <a:pt x="8403" y="307"/>
                    </a:lnTo>
                    <a:lnTo>
                      <a:pt x="6348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16" name="Google Shape;3816;p78"/>
              <p:cNvSpPr/>
              <p:nvPr/>
            </p:nvSpPr>
            <p:spPr>
              <a:xfrm>
                <a:off x="2553825" y="3954050"/>
                <a:ext cx="140675" cy="219575"/>
              </a:xfrm>
              <a:custGeom>
                <a:avLst/>
                <a:gdLst/>
                <a:ahLst/>
                <a:cxnLst/>
                <a:rect l="l" t="t" r="r" b="b"/>
                <a:pathLst>
                  <a:path w="5627" h="8783" extrusionOk="0">
                    <a:moveTo>
                      <a:pt x="0" y="1"/>
                    </a:moveTo>
                    <a:lnTo>
                      <a:pt x="4003" y="8782"/>
                    </a:lnTo>
                    <a:lnTo>
                      <a:pt x="5626" y="7124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17" name="Google Shape;3817;p78"/>
              <p:cNvSpPr/>
              <p:nvPr/>
            </p:nvSpPr>
            <p:spPr>
              <a:xfrm>
                <a:off x="1208625" y="1316875"/>
                <a:ext cx="118600" cy="4089225"/>
              </a:xfrm>
              <a:custGeom>
                <a:avLst/>
                <a:gdLst/>
                <a:ahLst/>
                <a:cxnLst/>
                <a:rect l="l" t="t" r="r" b="b"/>
                <a:pathLst>
                  <a:path w="4744" h="163569" extrusionOk="0">
                    <a:moveTo>
                      <a:pt x="1" y="1"/>
                    </a:moveTo>
                    <a:lnTo>
                      <a:pt x="1" y="163569"/>
                    </a:lnTo>
                    <a:lnTo>
                      <a:pt x="4743" y="163569"/>
                    </a:lnTo>
                    <a:lnTo>
                      <a:pt x="4743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18" name="Google Shape;3818;p78"/>
              <p:cNvSpPr/>
              <p:nvPr/>
            </p:nvSpPr>
            <p:spPr>
              <a:xfrm>
                <a:off x="549125" y="238225"/>
                <a:ext cx="1437625" cy="1411375"/>
              </a:xfrm>
              <a:custGeom>
                <a:avLst/>
                <a:gdLst/>
                <a:ahLst/>
                <a:cxnLst/>
                <a:rect l="l" t="t" r="r" b="b"/>
                <a:pathLst>
                  <a:path w="57505" h="56455" extrusionOk="0">
                    <a:moveTo>
                      <a:pt x="28752" y="1"/>
                    </a:moveTo>
                    <a:cubicBezTo>
                      <a:pt x="27373" y="1"/>
                      <a:pt x="25993" y="528"/>
                      <a:pt x="24938" y="1583"/>
                    </a:cubicBezTo>
                    <a:lnTo>
                      <a:pt x="2110" y="24411"/>
                    </a:lnTo>
                    <a:cubicBezTo>
                      <a:pt x="0" y="26521"/>
                      <a:pt x="0" y="29929"/>
                      <a:pt x="2110" y="32039"/>
                    </a:cubicBezTo>
                    <a:lnTo>
                      <a:pt x="24938" y="54885"/>
                    </a:lnTo>
                    <a:cubicBezTo>
                      <a:pt x="25993" y="55931"/>
                      <a:pt x="27373" y="56454"/>
                      <a:pt x="28752" y="56454"/>
                    </a:cubicBezTo>
                    <a:cubicBezTo>
                      <a:pt x="30132" y="56454"/>
                      <a:pt x="31511" y="55931"/>
                      <a:pt x="32566" y="54885"/>
                    </a:cubicBezTo>
                    <a:lnTo>
                      <a:pt x="55412" y="32039"/>
                    </a:lnTo>
                    <a:cubicBezTo>
                      <a:pt x="57504" y="29929"/>
                      <a:pt x="57504" y="26521"/>
                      <a:pt x="55412" y="24411"/>
                    </a:cubicBezTo>
                    <a:lnTo>
                      <a:pt x="32566" y="1583"/>
                    </a:lnTo>
                    <a:cubicBezTo>
                      <a:pt x="31511" y="528"/>
                      <a:pt x="30132" y="1"/>
                      <a:pt x="2875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19" name="Google Shape;3819;p78"/>
              <p:cNvSpPr/>
              <p:nvPr/>
            </p:nvSpPr>
            <p:spPr>
              <a:xfrm>
                <a:off x="619900" y="308425"/>
                <a:ext cx="1296075" cy="1270400"/>
              </a:xfrm>
              <a:custGeom>
                <a:avLst/>
                <a:gdLst/>
                <a:ahLst/>
                <a:cxnLst/>
                <a:rect l="l" t="t" r="r" b="b"/>
                <a:pathLst>
                  <a:path w="51843" h="50816" extrusionOk="0">
                    <a:moveTo>
                      <a:pt x="25930" y="1083"/>
                    </a:moveTo>
                    <a:cubicBezTo>
                      <a:pt x="27030" y="1083"/>
                      <a:pt x="28112" y="1534"/>
                      <a:pt x="28887" y="2327"/>
                    </a:cubicBezTo>
                    <a:lnTo>
                      <a:pt x="49011" y="22451"/>
                    </a:lnTo>
                    <a:cubicBezTo>
                      <a:pt x="50652" y="24092"/>
                      <a:pt x="50652" y="26742"/>
                      <a:pt x="49011" y="28383"/>
                    </a:cubicBezTo>
                    <a:lnTo>
                      <a:pt x="28887" y="48507"/>
                    </a:lnTo>
                    <a:cubicBezTo>
                      <a:pt x="28067" y="49328"/>
                      <a:pt x="26994" y="49738"/>
                      <a:pt x="25921" y="49738"/>
                    </a:cubicBezTo>
                    <a:cubicBezTo>
                      <a:pt x="24848" y="49738"/>
                      <a:pt x="23775" y="49328"/>
                      <a:pt x="22955" y="48507"/>
                    </a:cubicBezTo>
                    <a:lnTo>
                      <a:pt x="2813" y="28383"/>
                    </a:lnTo>
                    <a:cubicBezTo>
                      <a:pt x="1190" y="26742"/>
                      <a:pt x="1190" y="24092"/>
                      <a:pt x="2813" y="22451"/>
                    </a:cubicBezTo>
                    <a:lnTo>
                      <a:pt x="22955" y="2309"/>
                    </a:lnTo>
                    <a:cubicBezTo>
                      <a:pt x="23730" y="1534"/>
                      <a:pt x="24812" y="1083"/>
                      <a:pt x="25930" y="1083"/>
                    </a:cubicBezTo>
                    <a:close/>
                    <a:moveTo>
                      <a:pt x="25930" y="1"/>
                    </a:moveTo>
                    <a:cubicBezTo>
                      <a:pt x="24524" y="1"/>
                      <a:pt x="23171" y="560"/>
                      <a:pt x="22197" y="1552"/>
                    </a:cubicBezTo>
                    <a:lnTo>
                      <a:pt x="2056" y="21675"/>
                    </a:lnTo>
                    <a:cubicBezTo>
                      <a:pt x="0" y="23749"/>
                      <a:pt x="0" y="27085"/>
                      <a:pt x="2056" y="29159"/>
                    </a:cubicBezTo>
                    <a:lnTo>
                      <a:pt x="22197" y="49282"/>
                    </a:lnTo>
                    <a:cubicBezTo>
                      <a:pt x="23156" y="50259"/>
                      <a:pt x="24481" y="50816"/>
                      <a:pt x="25864" y="50816"/>
                    </a:cubicBezTo>
                    <a:cubicBezTo>
                      <a:pt x="25886" y="50816"/>
                      <a:pt x="25908" y="50815"/>
                      <a:pt x="25930" y="50815"/>
                    </a:cubicBezTo>
                    <a:cubicBezTo>
                      <a:pt x="25952" y="50815"/>
                      <a:pt x="25974" y="50816"/>
                      <a:pt x="25995" y="50816"/>
                    </a:cubicBezTo>
                    <a:cubicBezTo>
                      <a:pt x="27361" y="50816"/>
                      <a:pt x="28686" y="50259"/>
                      <a:pt x="29663" y="49282"/>
                    </a:cubicBezTo>
                    <a:lnTo>
                      <a:pt x="49786" y="29159"/>
                    </a:lnTo>
                    <a:cubicBezTo>
                      <a:pt x="51842" y="27085"/>
                      <a:pt x="51842" y="23749"/>
                      <a:pt x="49786" y="21675"/>
                    </a:cubicBezTo>
                    <a:lnTo>
                      <a:pt x="29663" y="1552"/>
                    </a:lnTo>
                    <a:cubicBezTo>
                      <a:pt x="28671" y="560"/>
                      <a:pt x="27337" y="1"/>
                      <a:pt x="2593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20" name="Google Shape;3820;p78"/>
              <p:cNvSpPr/>
              <p:nvPr/>
            </p:nvSpPr>
            <p:spPr>
              <a:xfrm>
                <a:off x="998550" y="5002175"/>
                <a:ext cx="461200" cy="404375"/>
              </a:xfrm>
              <a:custGeom>
                <a:avLst/>
                <a:gdLst/>
                <a:ahLst/>
                <a:cxnLst/>
                <a:rect l="l" t="t" r="r" b="b"/>
                <a:pathLst>
                  <a:path w="18448" h="16175" extrusionOk="0">
                    <a:moveTo>
                      <a:pt x="17185" y="0"/>
                    </a:moveTo>
                    <a:lnTo>
                      <a:pt x="17185" y="0"/>
                    </a:lnTo>
                    <a:cubicBezTo>
                      <a:pt x="6781" y="2164"/>
                      <a:pt x="8368" y="11631"/>
                      <a:pt x="8368" y="11631"/>
                    </a:cubicBezTo>
                    <a:cubicBezTo>
                      <a:pt x="6168" y="3138"/>
                      <a:pt x="1" y="2669"/>
                      <a:pt x="1" y="2669"/>
                    </a:cubicBezTo>
                    <a:lnTo>
                      <a:pt x="1" y="2669"/>
                    </a:lnTo>
                    <a:cubicBezTo>
                      <a:pt x="4725" y="4436"/>
                      <a:pt x="5699" y="12136"/>
                      <a:pt x="5699" y="12136"/>
                    </a:cubicBezTo>
                    <a:cubicBezTo>
                      <a:pt x="4293" y="10315"/>
                      <a:pt x="560" y="10279"/>
                      <a:pt x="560" y="10279"/>
                    </a:cubicBezTo>
                    <a:lnTo>
                      <a:pt x="560" y="10279"/>
                    </a:lnTo>
                    <a:cubicBezTo>
                      <a:pt x="4257" y="11956"/>
                      <a:pt x="6547" y="16175"/>
                      <a:pt x="6547" y="16175"/>
                    </a:cubicBezTo>
                    <a:lnTo>
                      <a:pt x="12822" y="16175"/>
                    </a:lnTo>
                    <a:lnTo>
                      <a:pt x="15202" y="16157"/>
                    </a:lnTo>
                    <a:cubicBezTo>
                      <a:pt x="15314" y="9878"/>
                      <a:pt x="17204" y="9174"/>
                      <a:pt x="18047" y="9174"/>
                    </a:cubicBezTo>
                    <a:cubicBezTo>
                      <a:pt x="18291" y="9174"/>
                      <a:pt x="18448" y="9233"/>
                      <a:pt x="18448" y="9233"/>
                    </a:cubicBezTo>
                    <a:cubicBezTo>
                      <a:pt x="17591" y="8648"/>
                      <a:pt x="16875" y="8429"/>
                      <a:pt x="16284" y="8429"/>
                    </a:cubicBezTo>
                    <a:cubicBezTo>
                      <a:pt x="14524" y="8429"/>
                      <a:pt x="13868" y="10369"/>
                      <a:pt x="13868" y="10369"/>
                    </a:cubicBezTo>
                    <a:cubicBezTo>
                      <a:pt x="14805" y="5230"/>
                      <a:pt x="18448" y="4436"/>
                      <a:pt x="18448" y="4436"/>
                    </a:cubicBezTo>
                    <a:cubicBezTo>
                      <a:pt x="18163" y="4387"/>
                      <a:pt x="17889" y="4364"/>
                      <a:pt x="17627" y="4364"/>
                    </a:cubicBezTo>
                    <a:cubicBezTo>
                      <a:pt x="13168" y="4364"/>
                      <a:pt x="12010" y="11072"/>
                      <a:pt x="12010" y="11072"/>
                    </a:cubicBezTo>
                    <a:cubicBezTo>
                      <a:pt x="11109" y="1551"/>
                      <a:pt x="17185" y="0"/>
                      <a:pt x="1718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03" name="Google Shape;3803;p78"/>
              <p:cNvSpPr/>
              <p:nvPr/>
            </p:nvSpPr>
            <p:spPr>
              <a:xfrm>
                <a:off x="2304525" y="2926950"/>
                <a:ext cx="148800" cy="198100"/>
              </a:xfrm>
              <a:custGeom>
                <a:avLst/>
                <a:gdLst/>
                <a:ahLst/>
                <a:cxnLst/>
                <a:rect l="l" t="t" r="r" b="b"/>
                <a:pathLst>
                  <a:path w="5952" h="7924" extrusionOk="0">
                    <a:moveTo>
                      <a:pt x="4065" y="1"/>
                    </a:moveTo>
                    <a:cubicBezTo>
                      <a:pt x="3254" y="1"/>
                      <a:pt x="2448" y="216"/>
                      <a:pt x="1732" y="639"/>
                    </a:cubicBezTo>
                    <a:cubicBezTo>
                      <a:pt x="1732" y="639"/>
                      <a:pt x="397" y="1649"/>
                      <a:pt x="2038" y="1829"/>
                    </a:cubicBezTo>
                    <a:lnTo>
                      <a:pt x="3679" y="1829"/>
                    </a:lnTo>
                    <a:cubicBezTo>
                      <a:pt x="3012" y="1829"/>
                      <a:pt x="1" y="1973"/>
                      <a:pt x="1227" y="3867"/>
                    </a:cubicBezTo>
                    <a:cubicBezTo>
                      <a:pt x="1497" y="3957"/>
                      <a:pt x="1786" y="4029"/>
                      <a:pt x="2074" y="4083"/>
                    </a:cubicBezTo>
                    <a:cubicBezTo>
                      <a:pt x="1083" y="4282"/>
                      <a:pt x="271" y="4642"/>
                      <a:pt x="884" y="5327"/>
                    </a:cubicBezTo>
                    <a:cubicBezTo>
                      <a:pt x="1227" y="5724"/>
                      <a:pt x="1696" y="5977"/>
                      <a:pt x="2201" y="6085"/>
                    </a:cubicBezTo>
                    <a:cubicBezTo>
                      <a:pt x="1353" y="6247"/>
                      <a:pt x="830" y="6572"/>
                      <a:pt x="2038" y="7203"/>
                    </a:cubicBezTo>
                    <a:cubicBezTo>
                      <a:pt x="2988" y="7701"/>
                      <a:pt x="3879" y="7924"/>
                      <a:pt x="4647" y="7924"/>
                    </a:cubicBezTo>
                    <a:cubicBezTo>
                      <a:pt x="5075" y="7924"/>
                      <a:pt x="5465" y="7855"/>
                      <a:pt x="5807" y="7726"/>
                    </a:cubicBezTo>
                    <a:cubicBezTo>
                      <a:pt x="5212" y="6536"/>
                      <a:pt x="4923" y="5219"/>
                      <a:pt x="4977" y="3903"/>
                    </a:cubicBezTo>
                    <a:cubicBezTo>
                      <a:pt x="5032" y="2677"/>
                      <a:pt x="5356" y="1487"/>
                      <a:pt x="5951" y="405"/>
                    </a:cubicBezTo>
                    <a:cubicBezTo>
                      <a:pt x="5347" y="134"/>
                      <a:pt x="4704" y="1"/>
                      <a:pt x="4065" y="1"/>
                    </a:cubicBezTo>
                    <a:close/>
                  </a:path>
                </a:pathLst>
              </a:custGeom>
              <a:solidFill>
                <a:srgbClr val="F2BF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98" name="Google Shape;3798;p78"/>
              <p:cNvSpPr/>
              <p:nvPr/>
            </p:nvSpPr>
            <p:spPr>
              <a:xfrm>
                <a:off x="2291000" y="2753575"/>
                <a:ext cx="259250" cy="686175"/>
              </a:xfrm>
              <a:custGeom>
                <a:avLst/>
                <a:gdLst/>
                <a:ahLst/>
                <a:cxnLst/>
                <a:rect l="l" t="t" r="r" b="b"/>
                <a:pathLst>
                  <a:path w="10370" h="27447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1" y="1"/>
                      <a:pt x="452" y="20990"/>
                      <a:pt x="3823" y="27139"/>
                    </a:cubicBezTo>
                    <a:cubicBezTo>
                      <a:pt x="3823" y="27139"/>
                      <a:pt x="3973" y="27446"/>
                      <a:pt x="5045" y="27446"/>
                    </a:cubicBezTo>
                    <a:cubicBezTo>
                      <a:pt x="5552" y="27446"/>
                      <a:pt x="6266" y="27378"/>
                      <a:pt x="7268" y="27175"/>
                    </a:cubicBezTo>
                    <a:cubicBezTo>
                      <a:pt x="10369" y="26544"/>
                      <a:pt x="5537" y="25191"/>
                      <a:pt x="6312" y="1083"/>
                    </a:cubicBezTo>
                    <a:cubicBezTo>
                      <a:pt x="6312" y="830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0020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799" name="Google Shape;3799;p78"/>
              <p:cNvSpPr/>
              <p:nvPr/>
            </p:nvSpPr>
            <p:spPr>
              <a:xfrm>
                <a:off x="2304525" y="2927350"/>
                <a:ext cx="197475" cy="197950"/>
              </a:xfrm>
              <a:custGeom>
                <a:avLst/>
                <a:gdLst/>
                <a:ahLst/>
                <a:cxnLst/>
                <a:rect l="l" t="t" r="r" b="b"/>
                <a:pathLst>
                  <a:path w="7899" h="7918" extrusionOk="0">
                    <a:moveTo>
                      <a:pt x="4069" y="1"/>
                    </a:moveTo>
                    <a:cubicBezTo>
                      <a:pt x="3260" y="1"/>
                      <a:pt x="2453" y="208"/>
                      <a:pt x="1732" y="623"/>
                    </a:cubicBezTo>
                    <a:cubicBezTo>
                      <a:pt x="1732" y="623"/>
                      <a:pt x="397" y="1651"/>
                      <a:pt x="2038" y="1831"/>
                    </a:cubicBezTo>
                    <a:lnTo>
                      <a:pt x="3679" y="1831"/>
                    </a:lnTo>
                    <a:cubicBezTo>
                      <a:pt x="3012" y="1831"/>
                      <a:pt x="1" y="1975"/>
                      <a:pt x="1227" y="3851"/>
                    </a:cubicBezTo>
                    <a:cubicBezTo>
                      <a:pt x="1497" y="3959"/>
                      <a:pt x="1786" y="4031"/>
                      <a:pt x="2074" y="4085"/>
                    </a:cubicBezTo>
                    <a:cubicBezTo>
                      <a:pt x="1083" y="4284"/>
                      <a:pt x="271" y="4644"/>
                      <a:pt x="884" y="5329"/>
                    </a:cubicBezTo>
                    <a:cubicBezTo>
                      <a:pt x="1227" y="5708"/>
                      <a:pt x="1696" y="5979"/>
                      <a:pt x="2201" y="6069"/>
                    </a:cubicBezTo>
                    <a:cubicBezTo>
                      <a:pt x="1353" y="6231"/>
                      <a:pt x="830" y="6556"/>
                      <a:pt x="2038" y="7205"/>
                    </a:cubicBezTo>
                    <a:cubicBezTo>
                      <a:pt x="2997" y="7695"/>
                      <a:pt x="3896" y="7918"/>
                      <a:pt x="4669" y="7918"/>
                    </a:cubicBezTo>
                    <a:cubicBezTo>
                      <a:pt x="5916" y="7918"/>
                      <a:pt x="6837" y="7337"/>
                      <a:pt x="7159" y="6357"/>
                    </a:cubicBezTo>
                    <a:cubicBezTo>
                      <a:pt x="7664" y="4788"/>
                      <a:pt x="7899" y="1182"/>
                      <a:pt x="6420" y="623"/>
                    </a:cubicBezTo>
                    <a:cubicBezTo>
                      <a:pt x="5690" y="208"/>
                      <a:pt x="4878" y="1"/>
                      <a:pt x="4069" y="1"/>
                    </a:cubicBezTo>
                    <a:close/>
                  </a:path>
                </a:pathLst>
              </a:custGeom>
              <a:solidFill>
                <a:srgbClr val="FFE1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821" name="Google Shape;3821;p78"/>
            <p:cNvGrpSpPr/>
            <p:nvPr/>
          </p:nvGrpSpPr>
          <p:grpSpPr>
            <a:xfrm rot="-1292317">
              <a:off x="1934391" y="3446992"/>
              <a:ext cx="211486" cy="241619"/>
              <a:chOff x="4408296" y="1016962"/>
              <a:chExt cx="507136" cy="579524"/>
            </a:xfrm>
          </p:grpSpPr>
          <p:sp>
            <p:nvSpPr>
              <p:cNvPr id="3822" name="Google Shape;3822;p78"/>
              <p:cNvSpPr/>
              <p:nvPr/>
            </p:nvSpPr>
            <p:spPr>
              <a:xfrm>
                <a:off x="4644350" y="1281314"/>
                <a:ext cx="80533" cy="116632"/>
              </a:xfrm>
              <a:custGeom>
                <a:avLst/>
                <a:gdLst/>
                <a:ahLst/>
                <a:cxnLst/>
                <a:rect l="l" t="t" r="r" b="b"/>
                <a:pathLst>
                  <a:path w="2106" h="305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7" y="214"/>
                      <a:pt x="0" y="400"/>
                      <a:pt x="0" y="640"/>
                    </a:cubicBezTo>
                    <a:cubicBezTo>
                      <a:pt x="0" y="773"/>
                      <a:pt x="27" y="880"/>
                      <a:pt x="53" y="987"/>
                    </a:cubicBezTo>
                    <a:cubicBezTo>
                      <a:pt x="53" y="1040"/>
                      <a:pt x="80" y="1120"/>
                      <a:pt x="107" y="1173"/>
                    </a:cubicBezTo>
                    <a:lnTo>
                      <a:pt x="133" y="1200"/>
                    </a:lnTo>
                    <a:lnTo>
                      <a:pt x="160" y="1253"/>
                    </a:lnTo>
                    <a:cubicBezTo>
                      <a:pt x="187" y="1280"/>
                      <a:pt x="213" y="1306"/>
                      <a:pt x="240" y="1306"/>
                    </a:cubicBezTo>
                    <a:cubicBezTo>
                      <a:pt x="267" y="1360"/>
                      <a:pt x="346" y="1386"/>
                      <a:pt x="400" y="1413"/>
                    </a:cubicBezTo>
                    <a:cubicBezTo>
                      <a:pt x="453" y="1440"/>
                      <a:pt x="506" y="1466"/>
                      <a:pt x="586" y="1493"/>
                    </a:cubicBezTo>
                    <a:cubicBezTo>
                      <a:pt x="693" y="1493"/>
                      <a:pt x="799" y="1520"/>
                      <a:pt x="906" y="1520"/>
                    </a:cubicBezTo>
                    <a:cubicBezTo>
                      <a:pt x="1013" y="1546"/>
                      <a:pt x="1119" y="1546"/>
                      <a:pt x="1199" y="1573"/>
                    </a:cubicBezTo>
                    <a:cubicBezTo>
                      <a:pt x="1252" y="1573"/>
                      <a:pt x="1279" y="1599"/>
                      <a:pt x="1332" y="1626"/>
                    </a:cubicBezTo>
                    <a:cubicBezTo>
                      <a:pt x="1359" y="1626"/>
                      <a:pt x="1386" y="1653"/>
                      <a:pt x="1412" y="1679"/>
                    </a:cubicBezTo>
                    <a:cubicBezTo>
                      <a:pt x="1492" y="1733"/>
                      <a:pt x="1572" y="1813"/>
                      <a:pt x="1652" y="1893"/>
                    </a:cubicBezTo>
                    <a:cubicBezTo>
                      <a:pt x="1679" y="1919"/>
                      <a:pt x="1705" y="1973"/>
                      <a:pt x="1732" y="2026"/>
                    </a:cubicBezTo>
                    <a:cubicBezTo>
                      <a:pt x="1759" y="2052"/>
                      <a:pt x="1785" y="2106"/>
                      <a:pt x="1785" y="2132"/>
                    </a:cubicBezTo>
                    <a:cubicBezTo>
                      <a:pt x="1785" y="2159"/>
                      <a:pt x="1785" y="2159"/>
                      <a:pt x="1785" y="2186"/>
                    </a:cubicBezTo>
                    <a:cubicBezTo>
                      <a:pt x="1785" y="2212"/>
                      <a:pt x="1785" y="2212"/>
                      <a:pt x="1785" y="2239"/>
                    </a:cubicBezTo>
                    <a:cubicBezTo>
                      <a:pt x="1785" y="2266"/>
                      <a:pt x="1732" y="2319"/>
                      <a:pt x="1732" y="2346"/>
                    </a:cubicBezTo>
                    <a:cubicBezTo>
                      <a:pt x="1705" y="2372"/>
                      <a:pt x="1679" y="2426"/>
                      <a:pt x="1652" y="2452"/>
                    </a:cubicBezTo>
                    <a:cubicBezTo>
                      <a:pt x="1599" y="2479"/>
                      <a:pt x="1572" y="2505"/>
                      <a:pt x="1519" y="2559"/>
                    </a:cubicBezTo>
                    <a:cubicBezTo>
                      <a:pt x="1439" y="2612"/>
                      <a:pt x="1332" y="2665"/>
                      <a:pt x="1252" y="2719"/>
                    </a:cubicBezTo>
                    <a:cubicBezTo>
                      <a:pt x="1146" y="2745"/>
                      <a:pt x="1039" y="2799"/>
                      <a:pt x="933" y="2825"/>
                    </a:cubicBezTo>
                    <a:cubicBezTo>
                      <a:pt x="720" y="2905"/>
                      <a:pt x="480" y="2985"/>
                      <a:pt x="267" y="3038"/>
                    </a:cubicBezTo>
                    <a:cubicBezTo>
                      <a:pt x="337" y="3046"/>
                      <a:pt x="407" y="3049"/>
                      <a:pt x="477" y="3049"/>
                    </a:cubicBezTo>
                    <a:cubicBezTo>
                      <a:pt x="647" y="3049"/>
                      <a:pt x="816" y="3031"/>
                      <a:pt x="986" y="3012"/>
                    </a:cubicBezTo>
                    <a:cubicBezTo>
                      <a:pt x="1226" y="2958"/>
                      <a:pt x="1439" y="2878"/>
                      <a:pt x="1679" y="2772"/>
                    </a:cubicBezTo>
                    <a:cubicBezTo>
                      <a:pt x="1732" y="2745"/>
                      <a:pt x="1785" y="2719"/>
                      <a:pt x="1839" y="2665"/>
                    </a:cubicBezTo>
                    <a:cubicBezTo>
                      <a:pt x="1892" y="2612"/>
                      <a:pt x="1945" y="2559"/>
                      <a:pt x="1999" y="2505"/>
                    </a:cubicBezTo>
                    <a:cubicBezTo>
                      <a:pt x="2025" y="2452"/>
                      <a:pt x="2052" y="2372"/>
                      <a:pt x="2078" y="2292"/>
                    </a:cubicBezTo>
                    <a:lnTo>
                      <a:pt x="2105" y="2186"/>
                    </a:lnTo>
                    <a:lnTo>
                      <a:pt x="2105" y="2079"/>
                    </a:lnTo>
                    <a:cubicBezTo>
                      <a:pt x="2078" y="1999"/>
                      <a:pt x="2052" y="1919"/>
                      <a:pt x="2025" y="1866"/>
                    </a:cubicBezTo>
                    <a:cubicBezTo>
                      <a:pt x="1999" y="1786"/>
                      <a:pt x="1945" y="1733"/>
                      <a:pt x="1919" y="1706"/>
                    </a:cubicBezTo>
                    <a:cubicBezTo>
                      <a:pt x="1812" y="1599"/>
                      <a:pt x="1732" y="1493"/>
                      <a:pt x="1625" y="1413"/>
                    </a:cubicBezTo>
                    <a:cubicBezTo>
                      <a:pt x="1572" y="1386"/>
                      <a:pt x="1519" y="1333"/>
                      <a:pt x="1466" y="1306"/>
                    </a:cubicBezTo>
                    <a:cubicBezTo>
                      <a:pt x="1386" y="1280"/>
                      <a:pt x="1332" y="1253"/>
                      <a:pt x="1279" y="1253"/>
                    </a:cubicBezTo>
                    <a:cubicBezTo>
                      <a:pt x="1173" y="1226"/>
                      <a:pt x="1039" y="1200"/>
                      <a:pt x="933" y="1200"/>
                    </a:cubicBezTo>
                    <a:lnTo>
                      <a:pt x="640" y="1200"/>
                    </a:lnTo>
                    <a:cubicBezTo>
                      <a:pt x="586" y="1173"/>
                      <a:pt x="533" y="1173"/>
                      <a:pt x="506" y="1173"/>
                    </a:cubicBezTo>
                    <a:cubicBezTo>
                      <a:pt x="453" y="1147"/>
                      <a:pt x="426" y="1147"/>
                      <a:pt x="400" y="1120"/>
                    </a:cubicBezTo>
                    <a:cubicBezTo>
                      <a:pt x="373" y="1120"/>
                      <a:pt x="346" y="1093"/>
                      <a:pt x="346" y="1067"/>
                    </a:cubicBezTo>
                    <a:lnTo>
                      <a:pt x="320" y="1067"/>
                    </a:lnTo>
                    <a:lnTo>
                      <a:pt x="320" y="1040"/>
                    </a:lnTo>
                    <a:cubicBezTo>
                      <a:pt x="293" y="987"/>
                      <a:pt x="267" y="960"/>
                      <a:pt x="267" y="907"/>
                    </a:cubicBezTo>
                    <a:cubicBezTo>
                      <a:pt x="213" y="827"/>
                      <a:pt x="187" y="720"/>
                      <a:pt x="187" y="614"/>
                    </a:cubicBezTo>
                    <a:cubicBezTo>
                      <a:pt x="133" y="400"/>
                      <a:pt x="80" y="187"/>
                      <a:pt x="0" y="1"/>
                    </a:cubicBezTo>
                    <a:close/>
                  </a:path>
                </a:pathLst>
              </a:custGeom>
              <a:solidFill>
                <a:srgbClr val="E398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23" name="Google Shape;3823;p78"/>
              <p:cNvSpPr/>
              <p:nvPr/>
            </p:nvSpPr>
            <p:spPr>
              <a:xfrm>
                <a:off x="4408296" y="1016962"/>
                <a:ext cx="60878" cy="44358"/>
              </a:xfrm>
              <a:custGeom>
                <a:avLst/>
                <a:gdLst/>
                <a:ahLst/>
                <a:cxnLst/>
                <a:rect l="l" t="t" r="r" b="b"/>
                <a:pathLst>
                  <a:path w="1592" h="1160" extrusionOk="0">
                    <a:moveTo>
                      <a:pt x="1244" y="1"/>
                    </a:moveTo>
                    <a:cubicBezTo>
                      <a:pt x="807" y="1"/>
                      <a:pt x="1" y="477"/>
                      <a:pt x="71" y="918"/>
                    </a:cubicBezTo>
                    <a:cubicBezTo>
                      <a:pt x="93" y="1092"/>
                      <a:pt x="193" y="1160"/>
                      <a:pt x="331" y="1160"/>
                    </a:cubicBezTo>
                    <a:cubicBezTo>
                      <a:pt x="700" y="1160"/>
                      <a:pt x="1340" y="672"/>
                      <a:pt x="1457" y="439"/>
                    </a:cubicBezTo>
                    <a:cubicBezTo>
                      <a:pt x="1592" y="124"/>
                      <a:pt x="1466" y="1"/>
                      <a:pt x="12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24" name="Google Shape;3824;p78"/>
              <p:cNvSpPr/>
              <p:nvPr/>
            </p:nvSpPr>
            <p:spPr>
              <a:xfrm>
                <a:off x="4861016" y="1095966"/>
                <a:ext cx="54416" cy="53727"/>
              </a:xfrm>
              <a:custGeom>
                <a:avLst/>
                <a:gdLst/>
                <a:ahLst/>
                <a:cxnLst/>
                <a:rect l="l" t="t" r="r" b="b"/>
                <a:pathLst>
                  <a:path w="1423" h="1405" extrusionOk="0">
                    <a:moveTo>
                      <a:pt x="234" y="1"/>
                    </a:moveTo>
                    <a:cubicBezTo>
                      <a:pt x="90" y="1"/>
                      <a:pt x="0" y="106"/>
                      <a:pt x="36" y="371"/>
                    </a:cubicBezTo>
                    <a:cubicBezTo>
                      <a:pt x="79" y="645"/>
                      <a:pt x="605" y="1404"/>
                      <a:pt x="968" y="1404"/>
                    </a:cubicBezTo>
                    <a:cubicBezTo>
                      <a:pt x="1064" y="1404"/>
                      <a:pt x="1148" y="1352"/>
                      <a:pt x="1209" y="1224"/>
                    </a:cubicBezTo>
                    <a:cubicBezTo>
                      <a:pt x="1423" y="776"/>
                      <a:pt x="627" y="1"/>
                      <a:pt x="23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25" name="Google Shape;3825;p78"/>
              <p:cNvSpPr/>
              <p:nvPr/>
            </p:nvSpPr>
            <p:spPr>
              <a:xfrm>
                <a:off x="4431392" y="1228084"/>
                <a:ext cx="52006" cy="49291"/>
              </a:xfrm>
              <a:custGeom>
                <a:avLst/>
                <a:gdLst/>
                <a:ahLst/>
                <a:cxnLst/>
                <a:rect l="l" t="t" r="r" b="b"/>
                <a:pathLst>
                  <a:path w="1360" h="1289" extrusionOk="0">
                    <a:moveTo>
                      <a:pt x="702" y="0"/>
                    </a:moveTo>
                    <a:cubicBezTo>
                      <a:pt x="672" y="0"/>
                      <a:pt x="643" y="3"/>
                      <a:pt x="613" y="7"/>
                    </a:cubicBezTo>
                    <a:cubicBezTo>
                      <a:pt x="240" y="34"/>
                      <a:pt x="0" y="354"/>
                      <a:pt x="27" y="700"/>
                    </a:cubicBezTo>
                    <a:cubicBezTo>
                      <a:pt x="77" y="1054"/>
                      <a:pt x="368" y="1288"/>
                      <a:pt x="694" y="1288"/>
                    </a:cubicBezTo>
                    <a:cubicBezTo>
                      <a:pt x="711" y="1288"/>
                      <a:pt x="729" y="1288"/>
                      <a:pt x="746" y="1286"/>
                    </a:cubicBezTo>
                    <a:cubicBezTo>
                      <a:pt x="1093" y="1260"/>
                      <a:pt x="1359" y="940"/>
                      <a:pt x="1306" y="567"/>
                    </a:cubicBezTo>
                    <a:cubicBezTo>
                      <a:pt x="1281" y="250"/>
                      <a:pt x="1012" y="0"/>
                      <a:pt x="70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26" name="Google Shape;3826;p78"/>
              <p:cNvSpPr/>
              <p:nvPr/>
            </p:nvSpPr>
            <p:spPr>
              <a:xfrm>
                <a:off x="4800215" y="1275119"/>
                <a:ext cx="52006" cy="49291"/>
              </a:xfrm>
              <a:custGeom>
                <a:avLst/>
                <a:gdLst/>
                <a:ahLst/>
                <a:cxnLst/>
                <a:rect l="l" t="t" r="r" b="b"/>
                <a:pathLst>
                  <a:path w="1360" h="1289" extrusionOk="0">
                    <a:moveTo>
                      <a:pt x="670" y="1"/>
                    </a:moveTo>
                    <a:cubicBezTo>
                      <a:pt x="651" y="1"/>
                      <a:pt x="633" y="2"/>
                      <a:pt x="614" y="3"/>
                    </a:cubicBezTo>
                    <a:cubicBezTo>
                      <a:pt x="267" y="30"/>
                      <a:pt x="1" y="349"/>
                      <a:pt x="54" y="722"/>
                    </a:cubicBezTo>
                    <a:cubicBezTo>
                      <a:pt x="79" y="1039"/>
                      <a:pt x="348" y="1289"/>
                      <a:pt x="679" y="1289"/>
                    </a:cubicBezTo>
                    <a:cubicBezTo>
                      <a:pt x="710" y="1289"/>
                      <a:pt x="742" y="1286"/>
                      <a:pt x="774" y="1282"/>
                    </a:cubicBezTo>
                    <a:cubicBezTo>
                      <a:pt x="1120" y="1255"/>
                      <a:pt x="1360" y="935"/>
                      <a:pt x="1333" y="589"/>
                    </a:cubicBezTo>
                    <a:cubicBezTo>
                      <a:pt x="1308" y="235"/>
                      <a:pt x="1018" y="1"/>
                      <a:pt x="67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27" name="Google Shape;3827;p78"/>
              <p:cNvSpPr/>
              <p:nvPr/>
            </p:nvSpPr>
            <p:spPr>
              <a:xfrm>
                <a:off x="4452768" y="1498171"/>
                <a:ext cx="261906" cy="98315"/>
              </a:xfrm>
              <a:custGeom>
                <a:avLst/>
                <a:gdLst/>
                <a:ahLst/>
                <a:cxnLst/>
                <a:rect l="l" t="t" r="r" b="b"/>
                <a:pathLst>
                  <a:path w="6849" h="2571" extrusionOk="0">
                    <a:moveTo>
                      <a:pt x="1984" y="1"/>
                    </a:moveTo>
                    <a:cubicBezTo>
                      <a:pt x="1287" y="1"/>
                      <a:pt x="608" y="78"/>
                      <a:pt x="1" y="218"/>
                    </a:cubicBezTo>
                    <a:cubicBezTo>
                      <a:pt x="614" y="1364"/>
                      <a:pt x="1972" y="2244"/>
                      <a:pt x="3518" y="2537"/>
                    </a:cubicBezTo>
                    <a:cubicBezTo>
                      <a:pt x="3666" y="2559"/>
                      <a:pt x="3828" y="2570"/>
                      <a:pt x="4000" y="2570"/>
                    </a:cubicBezTo>
                    <a:cubicBezTo>
                      <a:pt x="4848" y="2570"/>
                      <a:pt x="5940" y="2300"/>
                      <a:pt x="6849" y="1791"/>
                    </a:cubicBezTo>
                    <a:cubicBezTo>
                      <a:pt x="5733" y="521"/>
                      <a:pt x="3797" y="1"/>
                      <a:pt x="1984" y="1"/>
                    </a:cubicBezTo>
                    <a:close/>
                  </a:path>
                </a:pathLst>
              </a:custGeom>
              <a:solidFill>
                <a:srgbClr val="D1798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28" name="Google Shape;3828;p78"/>
              <p:cNvSpPr/>
              <p:nvPr/>
            </p:nvSpPr>
            <p:spPr>
              <a:xfrm>
                <a:off x="4435446" y="1417868"/>
                <a:ext cx="346493" cy="148792"/>
              </a:xfrm>
              <a:custGeom>
                <a:avLst/>
                <a:gdLst/>
                <a:ahLst/>
                <a:cxnLst/>
                <a:rect l="l" t="t" r="r" b="b"/>
                <a:pathLst>
                  <a:path w="9061" h="3891" extrusionOk="0">
                    <a:moveTo>
                      <a:pt x="294" y="0"/>
                    </a:moveTo>
                    <a:cubicBezTo>
                      <a:pt x="1" y="746"/>
                      <a:pt x="54" y="1599"/>
                      <a:pt x="454" y="2318"/>
                    </a:cubicBezTo>
                    <a:cubicBezTo>
                      <a:pt x="1081" y="2167"/>
                      <a:pt x="1779" y="2085"/>
                      <a:pt x="2492" y="2085"/>
                    </a:cubicBezTo>
                    <a:cubicBezTo>
                      <a:pt x="4292" y="2085"/>
                      <a:pt x="6187" y="2612"/>
                      <a:pt x="7275" y="3891"/>
                    </a:cubicBezTo>
                    <a:cubicBezTo>
                      <a:pt x="8288" y="3331"/>
                      <a:pt x="9060" y="2452"/>
                      <a:pt x="8980" y="1359"/>
                    </a:cubicBezTo>
                    <a:lnTo>
                      <a:pt x="8980" y="1359"/>
                    </a:lnTo>
                    <a:lnTo>
                      <a:pt x="8501" y="1386"/>
                    </a:lnTo>
                    <a:cubicBezTo>
                      <a:pt x="8067" y="2164"/>
                      <a:pt x="7375" y="2328"/>
                      <a:pt x="6541" y="2328"/>
                    </a:cubicBezTo>
                    <a:cubicBezTo>
                      <a:pt x="6147" y="2328"/>
                      <a:pt x="5722" y="2291"/>
                      <a:pt x="5277" y="2265"/>
                    </a:cubicBezTo>
                    <a:cubicBezTo>
                      <a:pt x="4024" y="2185"/>
                      <a:pt x="1493" y="1919"/>
                      <a:pt x="640" y="933"/>
                    </a:cubicBezTo>
                    <a:lnTo>
                      <a:pt x="587" y="933"/>
                    </a:lnTo>
                    <a:cubicBezTo>
                      <a:pt x="507" y="666"/>
                      <a:pt x="480" y="400"/>
                      <a:pt x="507" y="134"/>
                    </a:cubicBezTo>
                    <a:cubicBezTo>
                      <a:pt x="427" y="80"/>
                      <a:pt x="374" y="54"/>
                      <a:pt x="294" y="0"/>
                    </a:cubicBezTo>
                    <a:close/>
                  </a:path>
                </a:pathLst>
              </a:custGeom>
              <a:solidFill>
                <a:srgbClr val="B052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29" name="Google Shape;3829;p78"/>
              <p:cNvSpPr/>
              <p:nvPr/>
            </p:nvSpPr>
            <p:spPr>
              <a:xfrm>
                <a:off x="4453801" y="1423986"/>
                <a:ext cx="306723" cy="83172"/>
              </a:xfrm>
              <a:custGeom>
                <a:avLst/>
                <a:gdLst/>
                <a:ahLst/>
                <a:cxnLst/>
                <a:rect l="l" t="t" r="r" b="b"/>
                <a:pathLst>
                  <a:path w="8021" h="2175" extrusionOk="0">
                    <a:moveTo>
                      <a:pt x="27" y="0"/>
                    </a:moveTo>
                    <a:cubicBezTo>
                      <a:pt x="0" y="267"/>
                      <a:pt x="27" y="533"/>
                      <a:pt x="107" y="773"/>
                    </a:cubicBezTo>
                    <a:lnTo>
                      <a:pt x="160" y="773"/>
                    </a:lnTo>
                    <a:cubicBezTo>
                      <a:pt x="1040" y="1759"/>
                      <a:pt x="3544" y="2052"/>
                      <a:pt x="4823" y="2105"/>
                    </a:cubicBezTo>
                    <a:cubicBezTo>
                      <a:pt x="5291" y="2132"/>
                      <a:pt x="5737" y="2174"/>
                      <a:pt x="6147" y="2174"/>
                    </a:cubicBezTo>
                    <a:cubicBezTo>
                      <a:pt x="6951" y="2174"/>
                      <a:pt x="7615" y="2012"/>
                      <a:pt x="8021" y="1253"/>
                    </a:cubicBezTo>
                    <a:lnTo>
                      <a:pt x="8021" y="1253"/>
                    </a:lnTo>
                    <a:cubicBezTo>
                      <a:pt x="7391" y="1305"/>
                      <a:pt x="6682" y="1347"/>
                      <a:pt x="5932" y="1347"/>
                    </a:cubicBezTo>
                    <a:cubicBezTo>
                      <a:pt x="4014" y="1347"/>
                      <a:pt x="1828" y="1073"/>
                      <a:pt x="2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830" name="Google Shape;3830;p78"/>
            <p:cNvSpPr/>
            <p:nvPr/>
          </p:nvSpPr>
          <p:spPr>
            <a:xfrm rot="-1061648">
              <a:off x="1815520" y="3585854"/>
              <a:ext cx="48349" cy="25700"/>
            </a:xfrm>
            <a:custGeom>
              <a:avLst/>
              <a:gdLst/>
              <a:ahLst/>
              <a:cxnLst/>
              <a:rect l="l" t="t" r="r" b="b"/>
              <a:pathLst>
                <a:path w="2559" h="1360" extrusionOk="0">
                  <a:moveTo>
                    <a:pt x="453" y="0"/>
                  </a:moveTo>
                  <a:cubicBezTo>
                    <a:pt x="347" y="27"/>
                    <a:pt x="240" y="53"/>
                    <a:pt x="134" y="80"/>
                  </a:cubicBezTo>
                  <a:lnTo>
                    <a:pt x="0" y="133"/>
                  </a:lnTo>
                  <a:lnTo>
                    <a:pt x="160" y="160"/>
                  </a:lnTo>
                  <a:cubicBezTo>
                    <a:pt x="267" y="160"/>
                    <a:pt x="373" y="160"/>
                    <a:pt x="480" y="187"/>
                  </a:cubicBezTo>
                  <a:cubicBezTo>
                    <a:pt x="560" y="213"/>
                    <a:pt x="613" y="240"/>
                    <a:pt x="693" y="240"/>
                  </a:cubicBezTo>
                  <a:cubicBezTo>
                    <a:pt x="773" y="240"/>
                    <a:pt x="853" y="267"/>
                    <a:pt x="933" y="293"/>
                  </a:cubicBezTo>
                  <a:cubicBezTo>
                    <a:pt x="1093" y="347"/>
                    <a:pt x="1253" y="426"/>
                    <a:pt x="1386" y="506"/>
                  </a:cubicBezTo>
                  <a:lnTo>
                    <a:pt x="1599" y="640"/>
                  </a:lnTo>
                  <a:cubicBezTo>
                    <a:pt x="1679" y="693"/>
                    <a:pt x="1759" y="720"/>
                    <a:pt x="1812" y="773"/>
                  </a:cubicBezTo>
                  <a:cubicBezTo>
                    <a:pt x="1892" y="826"/>
                    <a:pt x="1972" y="879"/>
                    <a:pt x="2025" y="933"/>
                  </a:cubicBezTo>
                  <a:cubicBezTo>
                    <a:pt x="2079" y="986"/>
                    <a:pt x="2132" y="1013"/>
                    <a:pt x="2185" y="1066"/>
                  </a:cubicBezTo>
                  <a:cubicBezTo>
                    <a:pt x="2319" y="1146"/>
                    <a:pt x="2398" y="1226"/>
                    <a:pt x="2452" y="1279"/>
                  </a:cubicBezTo>
                  <a:lnTo>
                    <a:pt x="2558" y="1359"/>
                  </a:lnTo>
                  <a:cubicBezTo>
                    <a:pt x="2558" y="1359"/>
                    <a:pt x="2532" y="1306"/>
                    <a:pt x="2505" y="1252"/>
                  </a:cubicBezTo>
                  <a:cubicBezTo>
                    <a:pt x="2452" y="1119"/>
                    <a:pt x="2398" y="1039"/>
                    <a:pt x="2345" y="933"/>
                  </a:cubicBezTo>
                  <a:cubicBezTo>
                    <a:pt x="2292" y="879"/>
                    <a:pt x="2239" y="800"/>
                    <a:pt x="2185" y="746"/>
                  </a:cubicBezTo>
                  <a:cubicBezTo>
                    <a:pt x="2132" y="666"/>
                    <a:pt x="2079" y="613"/>
                    <a:pt x="1999" y="560"/>
                  </a:cubicBezTo>
                  <a:cubicBezTo>
                    <a:pt x="1945" y="480"/>
                    <a:pt x="1866" y="426"/>
                    <a:pt x="1786" y="373"/>
                  </a:cubicBezTo>
                  <a:lnTo>
                    <a:pt x="1546" y="213"/>
                  </a:lnTo>
                  <a:cubicBezTo>
                    <a:pt x="1439" y="187"/>
                    <a:pt x="1333" y="133"/>
                    <a:pt x="1253" y="107"/>
                  </a:cubicBezTo>
                  <a:cubicBezTo>
                    <a:pt x="1173" y="80"/>
                    <a:pt x="1066" y="53"/>
                    <a:pt x="986" y="27"/>
                  </a:cubicBezTo>
                  <a:cubicBezTo>
                    <a:pt x="880" y="0"/>
                    <a:pt x="800" y="0"/>
                    <a:pt x="720" y="0"/>
                  </a:cubicBezTo>
                  <a:close/>
                </a:path>
              </a:pathLst>
            </a:custGeom>
            <a:solidFill>
              <a:srgbClr val="E398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31" name="Google Shape;3831;p78"/>
            <p:cNvSpPr/>
            <p:nvPr/>
          </p:nvSpPr>
          <p:spPr>
            <a:xfrm rot="-1061648">
              <a:off x="2186229" y="3516696"/>
              <a:ext cx="38279" cy="31615"/>
            </a:xfrm>
            <a:custGeom>
              <a:avLst/>
              <a:gdLst/>
              <a:ahLst/>
              <a:cxnLst/>
              <a:rect l="l" t="t" r="r" b="b"/>
              <a:pathLst>
                <a:path w="2026" h="1673" extrusionOk="0">
                  <a:moveTo>
                    <a:pt x="1736" y="1"/>
                  </a:moveTo>
                  <a:cubicBezTo>
                    <a:pt x="1679" y="1"/>
                    <a:pt x="1626" y="7"/>
                    <a:pt x="1572" y="21"/>
                  </a:cubicBezTo>
                  <a:lnTo>
                    <a:pt x="1359" y="47"/>
                  </a:lnTo>
                  <a:cubicBezTo>
                    <a:pt x="1279" y="47"/>
                    <a:pt x="1199" y="74"/>
                    <a:pt x="1119" y="127"/>
                  </a:cubicBezTo>
                  <a:cubicBezTo>
                    <a:pt x="1039" y="127"/>
                    <a:pt x="933" y="180"/>
                    <a:pt x="880" y="234"/>
                  </a:cubicBezTo>
                  <a:lnTo>
                    <a:pt x="640" y="367"/>
                  </a:lnTo>
                  <a:lnTo>
                    <a:pt x="427" y="580"/>
                  </a:lnTo>
                  <a:cubicBezTo>
                    <a:pt x="373" y="633"/>
                    <a:pt x="293" y="713"/>
                    <a:pt x="267" y="793"/>
                  </a:cubicBezTo>
                  <a:cubicBezTo>
                    <a:pt x="213" y="847"/>
                    <a:pt x="160" y="926"/>
                    <a:pt x="133" y="1006"/>
                  </a:cubicBezTo>
                  <a:cubicBezTo>
                    <a:pt x="107" y="1086"/>
                    <a:pt x="80" y="1140"/>
                    <a:pt x="54" y="1220"/>
                  </a:cubicBezTo>
                  <a:cubicBezTo>
                    <a:pt x="0" y="1326"/>
                    <a:pt x="0" y="1433"/>
                    <a:pt x="0" y="1539"/>
                  </a:cubicBezTo>
                  <a:lnTo>
                    <a:pt x="0" y="1673"/>
                  </a:lnTo>
                  <a:cubicBezTo>
                    <a:pt x="0" y="1673"/>
                    <a:pt x="27" y="1619"/>
                    <a:pt x="54" y="1539"/>
                  </a:cubicBezTo>
                  <a:cubicBezTo>
                    <a:pt x="107" y="1486"/>
                    <a:pt x="187" y="1326"/>
                    <a:pt x="240" y="1273"/>
                  </a:cubicBezTo>
                  <a:cubicBezTo>
                    <a:pt x="267" y="1220"/>
                    <a:pt x="320" y="1166"/>
                    <a:pt x="347" y="1113"/>
                  </a:cubicBezTo>
                  <a:cubicBezTo>
                    <a:pt x="400" y="1060"/>
                    <a:pt x="453" y="1006"/>
                    <a:pt x="507" y="953"/>
                  </a:cubicBezTo>
                  <a:cubicBezTo>
                    <a:pt x="613" y="847"/>
                    <a:pt x="720" y="713"/>
                    <a:pt x="826" y="633"/>
                  </a:cubicBezTo>
                  <a:lnTo>
                    <a:pt x="1039" y="500"/>
                  </a:lnTo>
                  <a:cubicBezTo>
                    <a:pt x="1093" y="447"/>
                    <a:pt x="1173" y="394"/>
                    <a:pt x="1226" y="367"/>
                  </a:cubicBezTo>
                  <a:cubicBezTo>
                    <a:pt x="1306" y="340"/>
                    <a:pt x="1359" y="287"/>
                    <a:pt x="1439" y="260"/>
                  </a:cubicBezTo>
                  <a:cubicBezTo>
                    <a:pt x="1492" y="234"/>
                    <a:pt x="1572" y="207"/>
                    <a:pt x="1626" y="180"/>
                  </a:cubicBezTo>
                  <a:cubicBezTo>
                    <a:pt x="1732" y="127"/>
                    <a:pt x="1839" y="100"/>
                    <a:pt x="1919" y="74"/>
                  </a:cubicBezTo>
                  <a:lnTo>
                    <a:pt x="2025" y="21"/>
                  </a:lnTo>
                  <a:lnTo>
                    <a:pt x="1919" y="21"/>
                  </a:lnTo>
                  <a:cubicBezTo>
                    <a:pt x="1852" y="7"/>
                    <a:pt x="1792" y="1"/>
                    <a:pt x="1736" y="1"/>
                  </a:cubicBezTo>
                  <a:close/>
                </a:path>
              </a:pathLst>
            </a:custGeom>
            <a:solidFill>
              <a:srgbClr val="E398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32" name="Google Shape;3832;p78"/>
            <p:cNvSpPr/>
            <p:nvPr/>
          </p:nvSpPr>
          <p:spPr>
            <a:xfrm rot="-1061648">
              <a:off x="1895616" y="3612424"/>
              <a:ext cx="63956" cy="31274"/>
            </a:xfrm>
            <a:custGeom>
              <a:avLst/>
              <a:gdLst/>
              <a:ahLst/>
              <a:cxnLst/>
              <a:rect l="l" t="t" r="r" b="b"/>
              <a:pathLst>
                <a:path w="3385" h="1655" extrusionOk="0">
                  <a:moveTo>
                    <a:pt x="1393" y="1"/>
                  </a:moveTo>
                  <a:cubicBezTo>
                    <a:pt x="1054" y="1"/>
                    <a:pt x="750" y="61"/>
                    <a:pt x="560" y="188"/>
                  </a:cubicBezTo>
                  <a:cubicBezTo>
                    <a:pt x="1" y="587"/>
                    <a:pt x="400" y="1147"/>
                    <a:pt x="853" y="1387"/>
                  </a:cubicBezTo>
                  <a:cubicBezTo>
                    <a:pt x="1139" y="1544"/>
                    <a:pt x="1569" y="1655"/>
                    <a:pt x="1980" y="1655"/>
                  </a:cubicBezTo>
                  <a:cubicBezTo>
                    <a:pt x="2338" y="1655"/>
                    <a:pt x="2682" y="1571"/>
                    <a:pt x="2905" y="1360"/>
                  </a:cubicBezTo>
                  <a:cubicBezTo>
                    <a:pt x="3385" y="907"/>
                    <a:pt x="3092" y="428"/>
                    <a:pt x="2532" y="214"/>
                  </a:cubicBezTo>
                  <a:cubicBezTo>
                    <a:pt x="2182" y="74"/>
                    <a:pt x="1767" y="1"/>
                    <a:pt x="1393" y="1"/>
                  </a:cubicBezTo>
                  <a:close/>
                </a:path>
              </a:pathLst>
            </a:custGeom>
            <a:solidFill>
              <a:srgbClr val="EDB9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33" name="Google Shape;3833;p78"/>
            <p:cNvSpPr/>
            <p:nvPr/>
          </p:nvSpPr>
          <p:spPr>
            <a:xfrm rot="-1061648">
              <a:off x="2095549" y="3564153"/>
              <a:ext cx="75027" cy="26531"/>
            </a:xfrm>
            <a:custGeom>
              <a:avLst/>
              <a:gdLst/>
              <a:ahLst/>
              <a:cxnLst/>
              <a:rect l="l" t="t" r="r" b="b"/>
              <a:pathLst>
                <a:path w="3971" h="1404" extrusionOk="0">
                  <a:moveTo>
                    <a:pt x="2025" y="0"/>
                  </a:moveTo>
                  <a:cubicBezTo>
                    <a:pt x="1359" y="80"/>
                    <a:pt x="0" y="533"/>
                    <a:pt x="1146" y="1200"/>
                  </a:cubicBezTo>
                  <a:cubicBezTo>
                    <a:pt x="1432" y="1337"/>
                    <a:pt x="1742" y="1404"/>
                    <a:pt x="2053" y="1404"/>
                  </a:cubicBezTo>
                  <a:cubicBezTo>
                    <a:pt x="2408" y="1404"/>
                    <a:pt x="2765" y="1317"/>
                    <a:pt x="3091" y="1146"/>
                  </a:cubicBezTo>
                  <a:cubicBezTo>
                    <a:pt x="3970" y="480"/>
                    <a:pt x="2851" y="0"/>
                    <a:pt x="2158" y="0"/>
                  </a:cubicBezTo>
                  <a:close/>
                </a:path>
              </a:pathLst>
            </a:custGeom>
            <a:solidFill>
              <a:srgbClr val="EDB9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34" name="Google Shape;3834;p78"/>
            <p:cNvSpPr/>
            <p:nvPr/>
          </p:nvSpPr>
          <p:spPr>
            <a:xfrm>
              <a:off x="2440917" y="2931288"/>
              <a:ext cx="36351" cy="19322"/>
            </a:xfrm>
            <a:custGeom>
              <a:avLst/>
              <a:gdLst/>
              <a:ahLst/>
              <a:cxnLst/>
              <a:rect l="l" t="t" r="r" b="b"/>
              <a:pathLst>
                <a:path w="2559" h="1360" extrusionOk="0">
                  <a:moveTo>
                    <a:pt x="453" y="0"/>
                  </a:moveTo>
                  <a:cubicBezTo>
                    <a:pt x="347" y="27"/>
                    <a:pt x="240" y="53"/>
                    <a:pt x="134" y="80"/>
                  </a:cubicBezTo>
                  <a:lnTo>
                    <a:pt x="0" y="133"/>
                  </a:lnTo>
                  <a:lnTo>
                    <a:pt x="160" y="160"/>
                  </a:lnTo>
                  <a:cubicBezTo>
                    <a:pt x="267" y="160"/>
                    <a:pt x="373" y="160"/>
                    <a:pt x="480" y="187"/>
                  </a:cubicBezTo>
                  <a:cubicBezTo>
                    <a:pt x="560" y="213"/>
                    <a:pt x="613" y="240"/>
                    <a:pt x="693" y="240"/>
                  </a:cubicBezTo>
                  <a:cubicBezTo>
                    <a:pt x="773" y="240"/>
                    <a:pt x="853" y="267"/>
                    <a:pt x="933" y="293"/>
                  </a:cubicBezTo>
                  <a:cubicBezTo>
                    <a:pt x="1093" y="347"/>
                    <a:pt x="1253" y="426"/>
                    <a:pt x="1386" y="506"/>
                  </a:cubicBezTo>
                  <a:lnTo>
                    <a:pt x="1599" y="640"/>
                  </a:lnTo>
                  <a:cubicBezTo>
                    <a:pt x="1679" y="693"/>
                    <a:pt x="1759" y="720"/>
                    <a:pt x="1812" y="773"/>
                  </a:cubicBezTo>
                  <a:cubicBezTo>
                    <a:pt x="1892" y="826"/>
                    <a:pt x="1972" y="879"/>
                    <a:pt x="2025" y="933"/>
                  </a:cubicBezTo>
                  <a:cubicBezTo>
                    <a:pt x="2079" y="986"/>
                    <a:pt x="2132" y="1013"/>
                    <a:pt x="2185" y="1066"/>
                  </a:cubicBezTo>
                  <a:cubicBezTo>
                    <a:pt x="2319" y="1146"/>
                    <a:pt x="2398" y="1226"/>
                    <a:pt x="2452" y="1279"/>
                  </a:cubicBezTo>
                  <a:lnTo>
                    <a:pt x="2558" y="1359"/>
                  </a:lnTo>
                  <a:cubicBezTo>
                    <a:pt x="2558" y="1359"/>
                    <a:pt x="2532" y="1306"/>
                    <a:pt x="2505" y="1252"/>
                  </a:cubicBezTo>
                  <a:cubicBezTo>
                    <a:pt x="2452" y="1119"/>
                    <a:pt x="2398" y="1039"/>
                    <a:pt x="2345" y="933"/>
                  </a:cubicBezTo>
                  <a:cubicBezTo>
                    <a:pt x="2292" y="879"/>
                    <a:pt x="2239" y="800"/>
                    <a:pt x="2185" y="746"/>
                  </a:cubicBezTo>
                  <a:cubicBezTo>
                    <a:pt x="2132" y="666"/>
                    <a:pt x="2079" y="613"/>
                    <a:pt x="1999" y="560"/>
                  </a:cubicBezTo>
                  <a:cubicBezTo>
                    <a:pt x="1945" y="480"/>
                    <a:pt x="1866" y="426"/>
                    <a:pt x="1786" y="373"/>
                  </a:cubicBezTo>
                  <a:lnTo>
                    <a:pt x="1546" y="213"/>
                  </a:lnTo>
                  <a:cubicBezTo>
                    <a:pt x="1439" y="187"/>
                    <a:pt x="1333" y="133"/>
                    <a:pt x="1253" y="107"/>
                  </a:cubicBezTo>
                  <a:cubicBezTo>
                    <a:pt x="1173" y="80"/>
                    <a:pt x="1066" y="53"/>
                    <a:pt x="986" y="27"/>
                  </a:cubicBezTo>
                  <a:cubicBezTo>
                    <a:pt x="880" y="0"/>
                    <a:pt x="800" y="0"/>
                    <a:pt x="720" y="0"/>
                  </a:cubicBezTo>
                  <a:close/>
                </a:path>
              </a:pathLst>
            </a:custGeom>
            <a:solidFill>
              <a:srgbClr val="E398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35" name="Google Shape;3835;p78"/>
            <p:cNvSpPr/>
            <p:nvPr/>
          </p:nvSpPr>
          <p:spPr>
            <a:xfrm>
              <a:off x="2831098" y="2938593"/>
              <a:ext cx="22727" cy="18775"/>
            </a:xfrm>
            <a:custGeom>
              <a:avLst/>
              <a:gdLst/>
              <a:ahLst/>
              <a:cxnLst/>
              <a:rect l="l" t="t" r="r" b="b"/>
              <a:pathLst>
                <a:path w="2026" h="1673" extrusionOk="0">
                  <a:moveTo>
                    <a:pt x="1736" y="1"/>
                  </a:moveTo>
                  <a:cubicBezTo>
                    <a:pt x="1679" y="1"/>
                    <a:pt x="1626" y="7"/>
                    <a:pt x="1572" y="21"/>
                  </a:cubicBezTo>
                  <a:lnTo>
                    <a:pt x="1359" y="47"/>
                  </a:lnTo>
                  <a:cubicBezTo>
                    <a:pt x="1279" y="47"/>
                    <a:pt x="1199" y="74"/>
                    <a:pt x="1119" y="127"/>
                  </a:cubicBezTo>
                  <a:cubicBezTo>
                    <a:pt x="1039" y="127"/>
                    <a:pt x="933" y="180"/>
                    <a:pt x="880" y="234"/>
                  </a:cubicBezTo>
                  <a:lnTo>
                    <a:pt x="640" y="367"/>
                  </a:lnTo>
                  <a:lnTo>
                    <a:pt x="427" y="580"/>
                  </a:lnTo>
                  <a:cubicBezTo>
                    <a:pt x="373" y="633"/>
                    <a:pt x="293" y="713"/>
                    <a:pt x="267" y="793"/>
                  </a:cubicBezTo>
                  <a:cubicBezTo>
                    <a:pt x="213" y="847"/>
                    <a:pt x="160" y="926"/>
                    <a:pt x="133" y="1006"/>
                  </a:cubicBezTo>
                  <a:cubicBezTo>
                    <a:pt x="107" y="1086"/>
                    <a:pt x="80" y="1140"/>
                    <a:pt x="54" y="1220"/>
                  </a:cubicBezTo>
                  <a:cubicBezTo>
                    <a:pt x="0" y="1326"/>
                    <a:pt x="0" y="1433"/>
                    <a:pt x="0" y="1539"/>
                  </a:cubicBezTo>
                  <a:lnTo>
                    <a:pt x="0" y="1673"/>
                  </a:lnTo>
                  <a:cubicBezTo>
                    <a:pt x="0" y="1673"/>
                    <a:pt x="27" y="1619"/>
                    <a:pt x="54" y="1539"/>
                  </a:cubicBezTo>
                  <a:cubicBezTo>
                    <a:pt x="107" y="1486"/>
                    <a:pt x="187" y="1326"/>
                    <a:pt x="240" y="1273"/>
                  </a:cubicBezTo>
                  <a:cubicBezTo>
                    <a:pt x="267" y="1220"/>
                    <a:pt x="320" y="1166"/>
                    <a:pt x="347" y="1113"/>
                  </a:cubicBezTo>
                  <a:cubicBezTo>
                    <a:pt x="400" y="1060"/>
                    <a:pt x="453" y="1006"/>
                    <a:pt x="507" y="953"/>
                  </a:cubicBezTo>
                  <a:cubicBezTo>
                    <a:pt x="613" y="847"/>
                    <a:pt x="720" y="713"/>
                    <a:pt x="826" y="633"/>
                  </a:cubicBezTo>
                  <a:lnTo>
                    <a:pt x="1039" y="500"/>
                  </a:lnTo>
                  <a:cubicBezTo>
                    <a:pt x="1093" y="447"/>
                    <a:pt x="1173" y="394"/>
                    <a:pt x="1226" y="367"/>
                  </a:cubicBezTo>
                  <a:cubicBezTo>
                    <a:pt x="1306" y="340"/>
                    <a:pt x="1359" y="287"/>
                    <a:pt x="1439" y="260"/>
                  </a:cubicBezTo>
                  <a:cubicBezTo>
                    <a:pt x="1492" y="234"/>
                    <a:pt x="1572" y="207"/>
                    <a:pt x="1626" y="180"/>
                  </a:cubicBezTo>
                  <a:cubicBezTo>
                    <a:pt x="1732" y="127"/>
                    <a:pt x="1839" y="100"/>
                    <a:pt x="1919" y="74"/>
                  </a:cubicBezTo>
                  <a:lnTo>
                    <a:pt x="2025" y="21"/>
                  </a:lnTo>
                  <a:lnTo>
                    <a:pt x="1919" y="21"/>
                  </a:lnTo>
                  <a:cubicBezTo>
                    <a:pt x="1852" y="7"/>
                    <a:pt x="1792" y="1"/>
                    <a:pt x="1736" y="1"/>
                  </a:cubicBezTo>
                  <a:close/>
                </a:path>
              </a:pathLst>
            </a:custGeom>
            <a:solidFill>
              <a:srgbClr val="E398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36" name="Google Shape;3836;p78"/>
            <p:cNvSpPr/>
            <p:nvPr/>
          </p:nvSpPr>
          <p:spPr>
            <a:xfrm>
              <a:off x="2655150" y="2949544"/>
              <a:ext cx="22728" cy="54161"/>
            </a:xfrm>
            <a:custGeom>
              <a:avLst/>
              <a:gdLst/>
              <a:ahLst/>
              <a:cxnLst/>
              <a:rect l="l" t="t" r="r" b="b"/>
              <a:pathLst>
                <a:path w="1600" h="3812" extrusionOk="0">
                  <a:moveTo>
                    <a:pt x="560" y="1"/>
                  </a:moveTo>
                  <a:cubicBezTo>
                    <a:pt x="560" y="1"/>
                    <a:pt x="507" y="81"/>
                    <a:pt x="427" y="187"/>
                  </a:cubicBezTo>
                  <a:cubicBezTo>
                    <a:pt x="321" y="347"/>
                    <a:pt x="241" y="507"/>
                    <a:pt x="161" y="694"/>
                  </a:cubicBezTo>
                  <a:cubicBezTo>
                    <a:pt x="54" y="960"/>
                    <a:pt x="1" y="1226"/>
                    <a:pt x="1" y="1493"/>
                  </a:cubicBezTo>
                  <a:cubicBezTo>
                    <a:pt x="1" y="1679"/>
                    <a:pt x="28" y="1839"/>
                    <a:pt x="81" y="1999"/>
                  </a:cubicBezTo>
                  <a:cubicBezTo>
                    <a:pt x="134" y="2159"/>
                    <a:pt x="241" y="2319"/>
                    <a:pt x="374" y="2426"/>
                  </a:cubicBezTo>
                  <a:cubicBezTo>
                    <a:pt x="401" y="2452"/>
                    <a:pt x="454" y="2479"/>
                    <a:pt x="481" y="2505"/>
                  </a:cubicBezTo>
                  <a:lnTo>
                    <a:pt x="534" y="2559"/>
                  </a:lnTo>
                  <a:lnTo>
                    <a:pt x="614" y="2559"/>
                  </a:lnTo>
                  <a:cubicBezTo>
                    <a:pt x="694" y="2585"/>
                    <a:pt x="800" y="2585"/>
                    <a:pt x="880" y="2585"/>
                  </a:cubicBezTo>
                  <a:cubicBezTo>
                    <a:pt x="1067" y="2612"/>
                    <a:pt x="1173" y="2639"/>
                    <a:pt x="1227" y="2665"/>
                  </a:cubicBezTo>
                  <a:cubicBezTo>
                    <a:pt x="1253" y="2692"/>
                    <a:pt x="1280" y="2745"/>
                    <a:pt x="1307" y="2799"/>
                  </a:cubicBezTo>
                  <a:cubicBezTo>
                    <a:pt x="1333" y="2825"/>
                    <a:pt x="1333" y="2905"/>
                    <a:pt x="1360" y="2958"/>
                  </a:cubicBezTo>
                  <a:cubicBezTo>
                    <a:pt x="1333" y="3038"/>
                    <a:pt x="1333" y="3145"/>
                    <a:pt x="1280" y="3225"/>
                  </a:cubicBezTo>
                  <a:cubicBezTo>
                    <a:pt x="1227" y="3331"/>
                    <a:pt x="1173" y="3411"/>
                    <a:pt x="1120" y="3491"/>
                  </a:cubicBezTo>
                  <a:cubicBezTo>
                    <a:pt x="1067" y="3545"/>
                    <a:pt x="1013" y="3598"/>
                    <a:pt x="960" y="3651"/>
                  </a:cubicBezTo>
                  <a:cubicBezTo>
                    <a:pt x="854" y="3758"/>
                    <a:pt x="800" y="3811"/>
                    <a:pt x="800" y="3811"/>
                  </a:cubicBezTo>
                  <a:cubicBezTo>
                    <a:pt x="854" y="3784"/>
                    <a:pt x="934" y="3731"/>
                    <a:pt x="987" y="3705"/>
                  </a:cubicBezTo>
                  <a:cubicBezTo>
                    <a:pt x="1067" y="3678"/>
                    <a:pt x="1147" y="3625"/>
                    <a:pt x="1200" y="3571"/>
                  </a:cubicBezTo>
                  <a:cubicBezTo>
                    <a:pt x="1280" y="3491"/>
                    <a:pt x="1360" y="3411"/>
                    <a:pt x="1440" y="3331"/>
                  </a:cubicBezTo>
                  <a:cubicBezTo>
                    <a:pt x="1466" y="3278"/>
                    <a:pt x="1520" y="3225"/>
                    <a:pt x="1546" y="3172"/>
                  </a:cubicBezTo>
                  <a:cubicBezTo>
                    <a:pt x="1573" y="3092"/>
                    <a:pt x="1600" y="3012"/>
                    <a:pt x="1600" y="2932"/>
                  </a:cubicBezTo>
                  <a:cubicBezTo>
                    <a:pt x="1600" y="2852"/>
                    <a:pt x="1600" y="2772"/>
                    <a:pt x="1573" y="2692"/>
                  </a:cubicBezTo>
                  <a:cubicBezTo>
                    <a:pt x="1546" y="2585"/>
                    <a:pt x="1493" y="2505"/>
                    <a:pt x="1413" y="2452"/>
                  </a:cubicBezTo>
                  <a:cubicBezTo>
                    <a:pt x="1280" y="2319"/>
                    <a:pt x="1093" y="2266"/>
                    <a:pt x="907" y="2266"/>
                  </a:cubicBezTo>
                  <a:lnTo>
                    <a:pt x="747" y="2266"/>
                  </a:lnTo>
                  <a:lnTo>
                    <a:pt x="694" y="2212"/>
                  </a:lnTo>
                  <a:lnTo>
                    <a:pt x="614" y="2159"/>
                  </a:lnTo>
                  <a:cubicBezTo>
                    <a:pt x="427" y="1999"/>
                    <a:pt x="321" y="1759"/>
                    <a:pt x="321" y="1493"/>
                  </a:cubicBezTo>
                  <a:cubicBezTo>
                    <a:pt x="294" y="1253"/>
                    <a:pt x="321" y="987"/>
                    <a:pt x="374" y="747"/>
                  </a:cubicBezTo>
                  <a:cubicBezTo>
                    <a:pt x="427" y="534"/>
                    <a:pt x="481" y="347"/>
                    <a:pt x="507" y="214"/>
                  </a:cubicBezTo>
                  <a:lnTo>
                    <a:pt x="560" y="1"/>
                  </a:lnTo>
                  <a:close/>
                </a:path>
              </a:pathLst>
            </a:custGeom>
            <a:solidFill>
              <a:srgbClr val="E398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37" name="Google Shape;3837;p78"/>
            <p:cNvSpPr/>
            <p:nvPr/>
          </p:nvSpPr>
          <p:spPr>
            <a:xfrm>
              <a:off x="2557871" y="2851705"/>
              <a:ext cx="30299" cy="13810"/>
            </a:xfrm>
            <a:custGeom>
              <a:avLst/>
              <a:gdLst/>
              <a:ahLst/>
              <a:cxnLst/>
              <a:rect l="l" t="t" r="r" b="b"/>
              <a:pathLst>
                <a:path w="2133" h="972" extrusionOk="0">
                  <a:moveTo>
                    <a:pt x="1646" y="0"/>
                  </a:moveTo>
                  <a:cubicBezTo>
                    <a:pt x="1079" y="0"/>
                    <a:pt x="275" y="307"/>
                    <a:pt x="1" y="971"/>
                  </a:cubicBezTo>
                  <a:lnTo>
                    <a:pt x="2133" y="119"/>
                  </a:lnTo>
                  <a:cubicBezTo>
                    <a:pt x="2026" y="41"/>
                    <a:pt x="1852" y="0"/>
                    <a:pt x="1646" y="0"/>
                  </a:cubicBezTo>
                  <a:close/>
                </a:path>
              </a:pathLst>
            </a:custGeom>
            <a:solidFill>
              <a:srgbClr val="7641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38" name="Google Shape;3838;p78"/>
            <p:cNvSpPr/>
            <p:nvPr/>
          </p:nvSpPr>
          <p:spPr>
            <a:xfrm>
              <a:off x="2721020" y="2861580"/>
              <a:ext cx="26507" cy="17178"/>
            </a:xfrm>
            <a:custGeom>
              <a:avLst/>
              <a:gdLst/>
              <a:ahLst/>
              <a:cxnLst/>
              <a:rect l="l" t="t" r="r" b="b"/>
              <a:pathLst>
                <a:path w="1866" h="1209" extrusionOk="0">
                  <a:moveTo>
                    <a:pt x="371" y="1"/>
                  </a:moveTo>
                  <a:cubicBezTo>
                    <a:pt x="246" y="1"/>
                    <a:pt x="121" y="20"/>
                    <a:pt x="0" y="63"/>
                  </a:cubicBezTo>
                  <a:lnTo>
                    <a:pt x="1865" y="1209"/>
                  </a:lnTo>
                  <a:cubicBezTo>
                    <a:pt x="1843" y="663"/>
                    <a:pt x="1102" y="1"/>
                    <a:pt x="371" y="1"/>
                  </a:cubicBezTo>
                  <a:close/>
                </a:path>
              </a:pathLst>
            </a:custGeom>
            <a:solidFill>
              <a:srgbClr val="76411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39" name="Google Shape;3839;p78"/>
            <p:cNvSpPr/>
            <p:nvPr/>
          </p:nvSpPr>
          <p:spPr>
            <a:xfrm>
              <a:off x="2572644" y="2923784"/>
              <a:ext cx="19319" cy="18613"/>
            </a:xfrm>
            <a:custGeom>
              <a:avLst/>
              <a:gdLst/>
              <a:ahLst/>
              <a:cxnLst/>
              <a:rect l="l" t="t" r="r" b="b"/>
              <a:pathLst>
                <a:path w="1360" h="1310" extrusionOk="0">
                  <a:moveTo>
                    <a:pt x="687" y="0"/>
                  </a:moveTo>
                  <a:cubicBezTo>
                    <a:pt x="671" y="0"/>
                    <a:pt x="655" y="1"/>
                    <a:pt x="640" y="2"/>
                  </a:cubicBezTo>
                  <a:cubicBezTo>
                    <a:pt x="267" y="2"/>
                    <a:pt x="0" y="322"/>
                    <a:pt x="0" y="668"/>
                  </a:cubicBezTo>
                  <a:cubicBezTo>
                    <a:pt x="26" y="1025"/>
                    <a:pt x="296" y="1309"/>
                    <a:pt x="646" y="1309"/>
                  </a:cubicBezTo>
                  <a:cubicBezTo>
                    <a:pt x="661" y="1309"/>
                    <a:pt x="677" y="1309"/>
                    <a:pt x="693" y="1307"/>
                  </a:cubicBezTo>
                  <a:cubicBezTo>
                    <a:pt x="1066" y="1307"/>
                    <a:pt x="1359" y="988"/>
                    <a:pt x="1332" y="615"/>
                  </a:cubicBezTo>
                  <a:cubicBezTo>
                    <a:pt x="1307" y="283"/>
                    <a:pt x="1037" y="0"/>
                    <a:pt x="68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40" name="Google Shape;3840;p78"/>
            <p:cNvSpPr/>
            <p:nvPr/>
          </p:nvSpPr>
          <p:spPr>
            <a:xfrm>
              <a:off x="2590813" y="3007855"/>
              <a:ext cx="104095" cy="32565"/>
            </a:xfrm>
            <a:custGeom>
              <a:avLst/>
              <a:gdLst/>
              <a:ahLst/>
              <a:cxnLst/>
              <a:rect l="l" t="t" r="r" b="b"/>
              <a:pathLst>
                <a:path w="7328" h="2292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53" y="133"/>
                    <a:pt x="133" y="347"/>
                  </a:cubicBezTo>
                  <a:cubicBezTo>
                    <a:pt x="213" y="453"/>
                    <a:pt x="293" y="560"/>
                    <a:pt x="373" y="666"/>
                  </a:cubicBezTo>
                  <a:cubicBezTo>
                    <a:pt x="426" y="720"/>
                    <a:pt x="480" y="800"/>
                    <a:pt x="533" y="880"/>
                  </a:cubicBezTo>
                  <a:lnTo>
                    <a:pt x="746" y="1066"/>
                  </a:lnTo>
                  <a:cubicBezTo>
                    <a:pt x="906" y="1226"/>
                    <a:pt x="1066" y="1359"/>
                    <a:pt x="1252" y="1466"/>
                  </a:cubicBezTo>
                  <a:cubicBezTo>
                    <a:pt x="1439" y="1626"/>
                    <a:pt x="1652" y="1732"/>
                    <a:pt x="1892" y="1839"/>
                  </a:cubicBezTo>
                  <a:lnTo>
                    <a:pt x="2238" y="1972"/>
                  </a:lnTo>
                  <a:cubicBezTo>
                    <a:pt x="2372" y="2025"/>
                    <a:pt x="2478" y="2052"/>
                    <a:pt x="2611" y="2105"/>
                  </a:cubicBezTo>
                  <a:cubicBezTo>
                    <a:pt x="2878" y="2159"/>
                    <a:pt x="3118" y="2212"/>
                    <a:pt x="3384" y="2265"/>
                  </a:cubicBezTo>
                  <a:cubicBezTo>
                    <a:pt x="3651" y="2292"/>
                    <a:pt x="3917" y="2292"/>
                    <a:pt x="4184" y="2292"/>
                  </a:cubicBezTo>
                  <a:cubicBezTo>
                    <a:pt x="4450" y="2292"/>
                    <a:pt x="4716" y="2265"/>
                    <a:pt x="4956" y="2238"/>
                  </a:cubicBezTo>
                  <a:cubicBezTo>
                    <a:pt x="5196" y="2185"/>
                    <a:pt x="5436" y="2132"/>
                    <a:pt x="5676" y="2052"/>
                  </a:cubicBezTo>
                  <a:cubicBezTo>
                    <a:pt x="5862" y="1999"/>
                    <a:pt x="6075" y="1892"/>
                    <a:pt x="6262" y="1812"/>
                  </a:cubicBezTo>
                  <a:lnTo>
                    <a:pt x="6528" y="1679"/>
                  </a:lnTo>
                  <a:lnTo>
                    <a:pt x="6742" y="1519"/>
                  </a:lnTo>
                  <a:cubicBezTo>
                    <a:pt x="6848" y="1439"/>
                    <a:pt x="6955" y="1359"/>
                    <a:pt x="7061" y="1253"/>
                  </a:cubicBezTo>
                  <a:cubicBezTo>
                    <a:pt x="7248" y="1093"/>
                    <a:pt x="7328" y="1013"/>
                    <a:pt x="7328" y="1013"/>
                  </a:cubicBezTo>
                  <a:lnTo>
                    <a:pt x="7328" y="1013"/>
                  </a:lnTo>
                  <a:cubicBezTo>
                    <a:pt x="7328" y="1013"/>
                    <a:pt x="7221" y="1093"/>
                    <a:pt x="7035" y="1226"/>
                  </a:cubicBezTo>
                  <a:cubicBezTo>
                    <a:pt x="6928" y="1306"/>
                    <a:pt x="6795" y="1359"/>
                    <a:pt x="6688" y="1412"/>
                  </a:cubicBezTo>
                  <a:lnTo>
                    <a:pt x="6448" y="1519"/>
                  </a:lnTo>
                  <a:lnTo>
                    <a:pt x="6209" y="1626"/>
                  </a:lnTo>
                  <a:cubicBezTo>
                    <a:pt x="5995" y="1706"/>
                    <a:pt x="5809" y="1759"/>
                    <a:pt x="5596" y="1812"/>
                  </a:cubicBezTo>
                  <a:cubicBezTo>
                    <a:pt x="5409" y="1865"/>
                    <a:pt x="5169" y="1892"/>
                    <a:pt x="4930" y="1945"/>
                  </a:cubicBezTo>
                  <a:cubicBezTo>
                    <a:pt x="4690" y="1972"/>
                    <a:pt x="4450" y="1972"/>
                    <a:pt x="4210" y="1972"/>
                  </a:cubicBezTo>
                  <a:cubicBezTo>
                    <a:pt x="3944" y="1972"/>
                    <a:pt x="3704" y="1945"/>
                    <a:pt x="3464" y="1919"/>
                  </a:cubicBezTo>
                  <a:cubicBezTo>
                    <a:pt x="3198" y="1892"/>
                    <a:pt x="2958" y="1839"/>
                    <a:pt x="2718" y="1785"/>
                  </a:cubicBezTo>
                  <a:cubicBezTo>
                    <a:pt x="2585" y="1732"/>
                    <a:pt x="2478" y="1706"/>
                    <a:pt x="2345" y="1679"/>
                  </a:cubicBezTo>
                  <a:lnTo>
                    <a:pt x="2025" y="1546"/>
                  </a:lnTo>
                  <a:cubicBezTo>
                    <a:pt x="1892" y="1519"/>
                    <a:pt x="1785" y="1466"/>
                    <a:pt x="1679" y="1412"/>
                  </a:cubicBezTo>
                  <a:cubicBezTo>
                    <a:pt x="1572" y="1386"/>
                    <a:pt x="1492" y="1332"/>
                    <a:pt x="1386" y="1279"/>
                  </a:cubicBezTo>
                  <a:cubicBezTo>
                    <a:pt x="1199" y="1173"/>
                    <a:pt x="1039" y="1066"/>
                    <a:pt x="879" y="933"/>
                  </a:cubicBezTo>
                  <a:lnTo>
                    <a:pt x="666" y="773"/>
                  </a:lnTo>
                  <a:cubicBezTo>
                    <a:pt x="586" y="720"/>
                    <a:pt x="533" y="640"/>
                    <a:pt x="480" y="586"/>
                  </a:cubicBezTo>
                  <a:cubicBezTo>
                    <a:pt x="373" y="506"/>
                    <a:pt x="293" y="400"/>
                    <a:pt x="213" y="293"/>
                  </a:cubicBezTo>
                  <a:cubicBezTo>
                    <a:pt x="80" y="107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E398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41" name="Google Shape;3841;p78"/>
            <p:cNvSpPr/>
            <p:nvPr/>
          </p:nvSpPr>
          <p:spPr>
            <a:xfrm>
              <a:off x="2515417" y="2971666"/>
              <a:ext cx="48084" cy="23513"/>
            </a:xfrm>
            <a:custGeom>
              <a:avLst/>
              <a:gdLst/>
              <a:ahLst/>
              <a:cxnLst/>
              <a:rect l="l" t="t" r="r" b="b"/>
              <a:pathLst>
                <a:path w="3385" h="1655" extrusionOk="0">
                  <a:moveTo>
                    <a:pt x="1393" y="1"/>
                  </a:moveTo>
                  <a:cubicBezTo>
                    <a:pt x="1054" y="1"/>
                    <a:pt x="750" y="61"/>
                    <a:pt x="560" y="188"/>
                  </a:cubicBezTo>
                  <a:cubicBezTo>
                    <a:pt x="1" y="587"/>
                    <a:pt x="400" y="1147"/>
                    <a:pt x="853" y="1387"/>
                  </a:cubicBezTo>
                  <a:cubicBezTo>
                    <a:pt x="1139" y="1544"/>
                    <a:pt x="1569" y="1655"/>
                    <a:pt x="1980" y="1655"/>
                  </a:cubicBezTo>
                  <a:cubicBezTo>
                    <a:pt x="2338" y="1655"/>
                    <a:pt x="2682" y="1571"/>
                    <a:pt x="2905" y="1360"/>
                  </a:cubicBezTo>
                  <a:cubicBezTo>
                    <a:pt x="3385" y="907"/>
                    <a:pt x="3092" y="428"/>
                    <a:pt x="2532" y="214"/>
                  </a:cubicBezTo>
                  <a:cubicBezTo>
                    <a:pt x="2182" y="74"/>
                    <a:pt x="1767" y="1"/>
                    <a:pt x="1393" y="1"/>
                  </a:cubicBezTo>
                  <a:close/>
                </a:path>
              </a:pathLst>
            </a:custGeom>
            <a:solidFill>
              <a:srgbClr val="EDB9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42" name="Google Shape;3842;p78"/>
            <p:cNvSpPr/>
            <p:nvPr/>
          </p:nvSpPr>
          <p:spPr>
            <a:xfrm>
              <a:off x="2724430" y="2978700"/>
              <a:ext cx="56408" cy="19948"/>
            </a:xfrm>
            <a:custGeom>
              <a:avLst/>
              <a:gdLst/>
              <a:ahLst/>
              <a:cxnLst/>
              <a:rect l="l" t="t" r="r" b="b"/>
              <a:pathLst>
                <a:path w="3971" h="1404" extrusionOk="0">
                  <a:moveTo>
                    <a:pt x="2025" y="0"/>
                  </a:moveTo>
                  <a:cubicBezTo>
                    <a:pt x="1359" y="80"/>
                    <a:pt x="0" y="533"/>
                    <a:pt x="1146" y="1200"/>
                  </a:cubicBezTo>
                  <a:cubicBezTo>
                    <a:pt x="1432" y="1337"/>
                    <a:pt x="1742" y="1404"/>
                    <a:pt x="2053" y="1404"/>
                  </a:cubicBezTo>
                  <a:cubicBezTo>
                    <a:pt x="2408" y="1404"/>
                    <a:pt x="2765" y="1317"/>
                    <a:pt x="3091" y="1146"/>
                  </a:cubicBezTo>
                  <a:cubicBezTo>
                    <a:pt x="3970" y="480"/>
                    <a:pt x="2851" y="0"/>
                    <a:pt x="2158" y="0"/>
                  </a:cubicBezTo>
                  <a:close/>
                </a:path>
              </a:pathLst>
            </a:custGeom>
            <a:solidFill>
              <a:srgbClr val="EDB9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43" name="Google Shape;3843;p78"/>
            <p:cNvSpPr/>
            <p:nvPr/>
          </p:nvSpPr>
          <p:spPr>
            <a:xfrm>
              <a:off x="2697372" y="2925554"/>
              <a:ext cx="19319" cy="18613"/>
            </a:xfrm>
            <a:custGeom>
              <a:avLst/>
              <a:gdLst/>
              <a:ahLst/>
              <a:cxnLst/>
              <a:rect l="l" t="t" r="r" b="b"/>
              <a:pathLst>
                <a:path w="1360" h="1310" extrusionOk="0">
                  <a:moveTo>
                    <a:pt x="687" y="0"/>
                  </a:moveTo>
                  <a:cubicBezTo>
                    <a:pt x="671" y="0"/>
                    <a:pt x="655" y="1"/>
                    <a:pt x="640" y="2"/>
                  </a:cubicBezTo>
                  <a:cubicBezTo>
                    <a:pt x="267" y="2"/>
                    <a:pt x="0" y="322"/>
                    <a:pt x="0" y="668"/>
                  </a:cubicBezTo>
                  <a:cubicBezTo>
                    <a:pt x="26" y="1025"/>
                    <a:pt x="296" y="1309"/>
                    <a:pt x="646" y="1309"/>
                  </a:cubicBezTo>
                  <a:cubicBezTo>
                    <a:pt x="661" y="1309"/>
                    <a:pt x="677" y="1309"/>
                    <a:pt x="693" y="1307"/>
                  </a:cubicBezTo>
                  <a:cubicBezTo>
                    <a:pt x="1066" y="1307"/>
                    <a:pt x="1359" y="988"/>
                    <a:pt x="1332" y="615"/>
                  </a:cubicBezTo>
                  <a:cubicBezTo>
                    <a:pt x="1307" y="283"/>
                    <a:pt x="1037" y="0"/>
                    <a:pt x="68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3844" name="Google Shape;3844;p78"/>
            <p:cNvGrpSpPr/>
            <p:nvPr/>
          </p:nvGrpSpPr>
          <p:grpSpPr>
            <a:xfrm rot="544349">
              <a:off x="3241243" y="2962658"/>
              <a:ext cx="410746" cy="270757"/>
              <a:chOff x="3299177" y="1867368"/>
              <a:chExt cx="849974" cy="560175"/>
            </a:xfrm>
          </p:grpSpPr>
          <p:sp>
            <p:nvSpPr>
              <p:cNvPr id="3845" name="Google Shape;3845;p78"/>
              <p:cNvSpPr/>
              <p:nvPr/>
            </p:nvSpPr>
            <p:spPr>
              <a:xfrm>
                <a:off x="4073741" y="2222319"/>
                <a:ext cx="75409" cy="66270"/>
              </a:xfrm>
              <a:custGeom>
                <a:avLst/>
                <a:gdLst/>
                <a:ahLst/>
                <a:cxnLst/>
                <a:rect l="l" t="t" r="r" b="b"/>
                <a:pathLst>
                  <a:path w="1972" h="1733" extrusionOk="0">
                    <a:moveTo>
                      <a:pt x="1492" y="1"/>
                    </a:moveTo>
                    <a:lnTo>
                      <a:pt x="1279" y="54"/>
                    </a:lnTo>
                    <a:cubicBezTo>
                      <a:pt x="1199" y="81"/>
                      <a:pt x="1119" y="108"/>
                      <a:pt x="1039" y="134"/>
                    </a:cubicBezTo>
                    <a:cubicBezTo>
                      <a:pt x="959" y="161"/>
                      <a:pt x="879" y="188"/>
                      <a:pt x="800" y="241"/>
                    </a:cubicBezTo>
                    <a:lnTo>
                      <a:pt x="586" y="401"/>
                    </a:lnTo>
                    <a:lnTo>
                      <a:pt x="373" y="614"/>
                    </a:lnTo>
                    <a:cubicBezTo>
                      <a:pt x="320" y="694"/>
                      <a:pt x="267" y="747"/>
                      <a:pt x="240" y="827"/>
                    </a:cubicBezTo>
                    <a:cubicBezTo>
                      <a:pt x="187" y="907"/>
                      <a:pt x="133" y="987"/>
                      <a:pt x="107" y="1067"/>
                    </a:cubicBezTo>
                    <a:cubicBezTo>
                      <a:pt x="80" y="1147"/>
                      <a:pt x="53" y="1227"/>
                      <a:pt x="53" y="1280"/>
                    </a:cubicBezTo>
                    <a:cubicBezTo>
                      <a:pt x="27" y="1387"/>
                      <a:pt x="0" y="1493"/>
                      <a:pt x="27" y="1626"/>
                    </a:cubicBezTo>
                    <a:lnTo>
                      <a:pt x="27" y="1733"/>
                    </a:lnTo>
                    <a:cubicBezTo>
                      <a:pt x="27" y="1733"/>
                      <a:pt x="53" y="1706"/>
                      <a:pt x="80" y="1600"/>
                    </a:cubicBezTo>
                    <a:cubicBezTo>
                      <a:pt x="133" y="1520"/>
                      <a:pt x="160" y="1413"/>
                      <a:pt x="240" y="1333"/>
                    </a:cubicBezTo>
                    <a:cubicBezTo>
                      <a:pt x="267" y="1280"/>
                      <a:pt x="293" y="1227"/>
                      <a:pt x="347" y="1147"/>
                    </a:cubicBezTo>
                    <a:cubicBezTo>
                      <a:pt x="373" y="1093"/>
                      <a:pt x="427" y="1040"/>
                      <a:pt x="453" y="987"/>
                    </a:cubicBezTo>
                    <a:cubicBezTo>
                      <a:pt x="506" y="934"/>
                      <a:pt x="560" y="854"/>
                      <a:pt x="613" y="800"/>
                    </a:cubicBezTo>
                    <a:lnTo>
                      <a:pt x="800" y="640"/>
                    </a:lnTo>
                    <a:cubicBezTo>
                      <a:pt x="906" y="561"/>
                      <a:pt x="1039" y="454"/>
                      <a:pt x="1173" y="374"/>
                    </a:cubicBezTo>
                    <a:cubicBezTo>
                      <a:pt x="1226" y="347"/>
                      <a:pt x="1306" y="294"/>
                      <a:pt x="1359" y="267"/>
                    </a:cubicBezTo>
                    <a:lnTo>
                      <a:pt x="1546" y="188"/>
                    </a:lnTo>
                    <a:cubicBezTo>
                      <a:pt x="1679" y="134"/>
                      <a:pt x="1759" y="108"/>
                      <a:pt x="1839" y="81"/>
                    </a:cubicBezTo>
                    <a:lnTo>
                      <a:pt x="1972" y="28"/>
                    </a:lnTo>
                    <a:lnTo>
                      <a:pt x="1839" y="1"/>
                    </a:lnTo>
                    <a:close/>
                  </a:path>
                </a:pathLst>
              </a:custGeom>
              <a:solidFill>
                <a:srgbClr val="8F5B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46" name="Google Shape;3846;p78"/>
              <p:cNvSpPr/>
              <p:nvPr/>
            </p:nvSpPr>
            <p:spPr>
              <a:xfrm>
                <a:off x="3299177" y="2082095"/>
                <a:ext cx="74415" cy="75448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1973" extrusionOk="0">
                    <a:moveTo>
                      <a:pt x="1" y="1"/>
                    </a:moveTo>
                    <a:lnTo>
                      <a:pt x="134" y="54"/>
                    </a:lnTo>
                    <a:lnTo>
                      <a:pt x="267" y="107"/>
                    </a:lnTo>
                    <a:cubicBezTo>
                      <a:pt x="321" y="134"/>
                      <a:pt x="374" y="161"/>
                      <a:pt x="427" y="214"/>
                    </a:cubicBezTo>
                    <a:cubicBezTo>
                      <a:pt x="480" y="241"/>
                      <a:pt x="534" y="294"/>
                      <a:pt x="587" y="320"/>
                    </a:cubicBezTo>
                    <a:cubicBezTo>
                      <a:pt x="640" y="374"/>
                      <a:pt x="720" y="400"/>
                      <a:pt x="747" y="454"/>
                    </a:cubicBezTo>
                    <a:cubicBezTo>
                      <a:pt x="827" y="507"/>
                      <a:pt x="880" y="560"/>
                      <a:pt x="933" y="640"/>
                    </a:cubicBezTo>
                    <a:lnTo>
                      <a:pt x="1093" y="827"/>
                    </a:lnTo>
                    <a:cubicBezTo>
                      <a:pt x="1200" y="960"/>
                      <a:pt x="1307" y="1093"/>
                      <a:pt x="1413" y="1226"/>
                    </a:cubicBezTo>
                    <a:cubicBezTo>
                      <a:pt x="1440" y="1306"/>
                      <a:pt x="1493" y="1360"/>
                      <a:pt x="1546" y="1413"/>
                    </a:cubicBezTo>
                    <a:cubicBezTo>
                      <a:pt x="1573" y="1493"/>
                      <a:pt x="1626" y="1546"/>
                      <a:pt x="1653" y="1599"/>
                    </a:cubicBezTo>
                    <a:cubicBezTo>
                      <a:pt x="1759" y="1733"/>
                      <a:pt x="1839" y="1839"/>
                      <a:pt x="1946" y="1972"/>
                    </a:cubicBezTo>
                    <a:cubicBezTo>
                      <a:pt x="1919" y="1813"/>
                      <a:pt x="1893" y="1653"/>
                      <a:pt x="1839" y="1520"/>
                    </a:cubicBezTo>
                    <a:cubicBezTo>
                      <a:pt x="1786" y="1360"/>
                      <a:pt x="1733" y="1226"/>
                      <a:pt x="1653" y="1093"/>
                    </a:cubicBezTo>
                    <a:cubicBezTo>
                      <a:pt x="1600" y="987"/>
                      <a:pt x="1573" y="907"/>
                      <a:pt x="1520" y="853"/>
                    </a:cubicBezTo>
                    <a:lnTo>
                      <a:pt x="1360" y="614"/>
                    </a:lnTo>
                    <a:cubicBezTo>
                      <a:pt x="1280" y="534"/>
                      <a:pt x="1227" y="480"/>
                      <a:pt x="1147" y="400"/>
                    </a:cubicBezTo>
                    <a:cubicBezTo>
                      <a:pt x="1093" y="347"/>
                      <a:pt x="1013" y="267"/>
                      <a:pt x="933" y="241"/>
                    </a:cubicBezTo>
                    <a:cubicBezTo>
                      <a:pt x="854" y="187"/>
                      <a:pt x="774" y="134"/>
                      <a:pt x="694" y="107"/>
                    </a:cubicBezTo>
                    <a:cubicBezTo>
                      <a:pt x="614" y="81"/>
                      <a:pt x="534" y="54"/>
                      <a:pt x="480" y="27"/>
                    </a:cubicBezTo>
                    <a:cubicBezTo>
                      <a:pt x="401" y="1"/>
                      <a:pt x="347" y="1"/>
                      <a:pt x="294" y="1"/>
                    </a:cubicBezTo>
                    <a:close/>
                  </a:path>
                </a:pathLst>
              </a:custGeom>
              <a:solidFill>
                <a:srgbClr val="8F5B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47" name="Google Shape;3847;p78"/>
              <p:cNvSpPr/>
              <p:nvPr/>
            </p:nvSpPr>
            <p:spPr>
              <a:xfrm>
                <a:off x="3732733" y="2107169"/>
                <a:ext cx="63211" cy="137358"/>
              </a:xfrm>
              <a:custGeom>
                <a:avLst/>
                <a:gdLst/>
                <a:ahLst/>
                <a:cxnLst/>
                <a:rect l="l" t="t" r="r" b="b"/>
                <a:pathLst>
                  <a:path w="1653" h="3592" extrusionOk="0">
                    <a:moveTo>
                      <a:pt x="373" y="1"/>
                    </a:moveTo>
                    <a:cubicBezTo>
                      <a:pt x="373" y="134"/>
                      <a:pt x="373" y="267"/>
                      <a:pt x="347" y="374"/>
                    </a:cubicBezTo>
                    <a:lnTo>
                      <a:pt x="214" y="773"/>
                    </a:lnTo>
                    <a:cubicBezTo>
                      <a:pt x="187" y="907"/>
                      <a:pt x="134" y="1067"/>
                      <a:pt x="107" y="1200"/>
                    </a:cubicBezTo>
                    <a:lnTo>
                      <a:pt x="80" y="1413"/>
                    </a:lnTo>
                    <a:lnTo>
                      <a:pt x="80" y="1653"/>
                    </a:lnTo>
                    <a:cubicBezTo>
                      <a:pt x="134" y="1733"/>
                      <a:pt x="160" y="1839"/>
                      <a:pt x="187" y="1919"/>
                    </a:cubicBezTo>
                    <a:cubicBezTo>
                      <a:pt x="240" y="1999"/>
                      <a:pt x="294" y="2079"/>
                      <a:pt x="400" y="2159"/>
                    </a:cubicBezTo>
                    <a:cubicBezTo>
                      <a:pt x="427" y="2186"/>
                      <a:pt x="480" y="2212"/>
                      <a:pt x="533" y="2239"/>
                    </a:cubicBezTo>
                    <a:cubicBezTo>
                      <a:pt x="587" y="2239"/>
                      <a:pt x="640" y="2266"/>
                      <a:pt x="693" y="2266"/>
                    </a:cubicBezTo>
                    <a:cubicBezTo>
                      <a:pt x="773" y="2292"/>
                      <a:pt x="853" y="2292"/>
                      <a:pt x="933" y="2292"/>
                    </a:cubicBezTo>
                    <a:lnTo>
                      <a:pt x="1040" y="2319"/>
                    </a:lnTo>
                    <a:lnTo>
                      <a:pt x="1120" y="2346"/>
                    </a:lnTo>
                    <a:lnTo>
                      <a:pt x="1173" y="2399"/>
                    </a:lnTo>
                    <a:cubicBezTo>
                      <a:pt x="1200" y="2399"/>
                      <a:pt x="1226" y="2425"/>
                      <a:pt x="1253" y="2452"/>
                    </a:cubicBezTo>
                    <a:cubicBezTo>
                      <a:pt x="1253" y="2479"/>
                      <a:pt x="1279" y="2479"/>
                      <a:pt x="1279" y="2505"/>
                    </a:cubicBezTo>
                    <a:cubicBezTo>
                      <a:pt x="1306" y="2532"/>
                      <a:pt x="1333" y="2559"/>
                      <a:pt x="1333" y="2612"/>
                    </a:cubicBezTo>
                    <a:cubicBezTo>
                      <a:pt x="1359" y="2665"/>
                      <a:pt x="1386" y="2719"/>
                      <a:pt x="1386" y="2799"/>
                    </a:cubicBezTo>
                    <a:cubicBezTo>
                      <a:pt x="1386" y="2852"/>
                      <a:pt x="1386" y="2932"/>
                      <a:pt x="1359" y="2985"/>
                    </a:cubicBezTo>
                    <a:cubicBezTo>
                      <a:pt x="1359" y="3012"/>
                      <a:pt x="1359" y="3038"/>
                      <a:pt x="1333" y="3065"/>
                    </a:cubicBezTo>
                    <a:lnTo>
                      <a:pt x="1306" y="3118"/>
                    </a:lnTo>
                    <a:lnTo>
                      <a:pt x="1306" y="3145"/>
                    </a:lnTo>
                    <a:lnTo>
                      <a:pt x="1200" y="3225"/>
                    </a:lnTo>
                    <a:cubicBezTo>
                      <a:pt x="1173" y="3252"/>
                      <a:pt x="1173" y="3278"/>
                      <a:pt x="1146" y="3278"/>
                    </a:cubicBezTo>
                    <a:cubicBezTo>
                      <a:pt x="1066" y="3331"/>
                      <a:pt x="1013" y="3358"/>
                      <a:pt x="933" y="3385"/>
                    </a:cubicBezTo>
                    <a:cubicBezTo>
                      <a:pt x="800" y="3438"/>
                      <a:pt x="640" y="3465"/>
                      <a:pt x="480" y="3465"/>
                    </a:cubicBezTo>
                    <a:cubicBezTo>
                      <a:pt x="400" y="3478"/>
                      <a:pt x="320" y="3485"/>
                      <a:pt x="240" y="3485"/>
                    </a:cubicBezTo>
                    <a:cubicBezTo>
                      <a:pt x="160" y="3485"/>
                      <a:pt x="80" y="3478"/>
                      <a:pt x="0" y="3465"/>
                    </a:cubicBezTo>
                    <a:lnTo>
                      <a:pt x="0" y="3465"/>
                    </a:lnTo>
                    <a:cubicBezTo>
                      <a:pt x="80" y="3491"/>
                      <a:pt x="160" y="3518"/>
                      <a:pt x="240" y="3545"/>
                    </a:cubicBezTo>
                    <a:cubicBezTo>
                      <a:pt x="320" y="3545"/>
                      <a:pt x="400" y="3571"/>
                      <a:pt x="480" y="3571"/>
                    </a:cubicBezTo>
                    <a:cubicBezTo>
                      <a:pt x="573" y="3585"/>
                      <a:pt x="660" y="3591"/>
                      <a:pt x="747" y="3591"/>
                    </a:cubicBezTo>
                    <a:cubicBezTo>
                      <a:pt x="833" y="3591"/>
                      <a:pt x="920" y="3585"/>
                      <a:pt x="1013" y="3571"/>
                    </a:cubicBezTo>
                    <a:cubicBezTo>
                      <a:pt x="1093" y="3571"/>
                      <a:pt x="1173" y="3545"/>
                      <a:pt x="1279" y="3491"/>
                    </a:cubicBezTo>
                    <a:cubicBezTo>
                      <a:pt x="1306" y="3465"/>
                      <a:pt x="1359" y="3438"/>
                      <a:pt x="1386" y="3411"/>
                    </a:cubicBezTo>
                    <a:lnTo>
                      <a:pt x="1493" y="3331"/>
                    </a:lnTo>
                    <a:lnTo>
                      <a:pt x="1519" y="3305"/>
                    </a:lnTo>
                    <a:lnTo>
                      <a:pt x="1519" y="3278"/>
                    </a:lnTo>
                    <a:lnTo>
                      <a:pt x="1546" y="3225"/>
                    </a:lnTo>
                    <a:cubicBezTo>
                      <a:pt x="1573" y="3172"/>
                      <a:pt x="1599" y="3145"/>
                      <a:pt x="1626" y="3092"/>
                    </a:cubicBezTo>
                    <a:cubicBezTo>
                      <a:pt x="1652" y="2985"/>
                      <a:pt x="1652" y="2905"/>
                      <a:pt x="1652" y="2799"/>
                    </a:cubicBezTo>
                    <a:cubicBezTo>
                      <a:pt x="1652" y="2692"/>
                      <a:pt x="1626" y="2585"/>
                      <a:pt x="1599" y="2505"/>
                    </a:cubicBezTo>
                    <a:cubicBezTo>
                      <a:pt x="1573" y="2399"/>
                      <a:pt x="1519" y="2319"/>
                      <a:pt x="1439" y="2239"/>
                    </a:cubicBezTo>
                    <a:cubicBezTo>
                      <a:pt x="1413" y="2186"/>
                      <a:pt x="1386" y="2159"/>
                      <a:pt x="1333" y="2132"/>
                    </a:cubicBezTo>
                    <a:lnTo>
                      <a:pt x="1279" y="2106"/>
                    </a:lnTo>
                    <a:lnTo>
                      <a:pt x="1226" y="2106"/>
                    </a:lnTo>
                    <a:lnTo>
                      <a:pt x="1093" y="2052"/>
                    </a:lnTo>
                    <a:lnTo>
                      <a:pt x="960" y="2026"/>
                    </a:lnTo>
                    <a:lnTo>
                      <a:pt x="720" y="1999"/>
                    </a:lnTo>
                    <a:cubicBezTo>
                      <a:pt x="667" y="1999"/>
                      <a:pt x="640" y="1999"/>
                      <a:pt x="613" y="1973"/>
                    </a:cubicBezTo>
                    <a:cubicBezTo>
                      <a:pt x="587" y="1973"/>
                      <a:pt x="560" y="1973"/>
                      <a:pt x="560" y="1946"/>
                    </a:cubicBezTo>
                    <a:cubicBezTo>
                      <a:pt x="507" y="1919"/>
                      <a:pt x="480" y="1866"/>
                      <a:pt x="427" y="1813"/>
                    </a:cubicBezTo>
                    <a:lnTo>
                      <a:pt x="347" y="1626"/>
                    </a:lnTo>
                    <a:lnTo>
                      <a:pt x="320" y="1440"/>
                    </a:lnTo>
                    <a:lnTo>
                      <a:pt x="320" y="1226"/>
                    </a:lnTo>
                    <a:cubicBezTo>
                      <a:pt x="320" y="1093"/>
                      <a:pt x="347" y="960"/>
                      <a:pt x="347" y="827"/>
                    </a:cubicBezTo>
                    <a:cubicBezTo>
                      <a:pt x="373" y="694"/>
                      <a:pt x="400" y="560"/>
                      <a:pt x="400" y="427"/>
                    </a:cubicBezTo>
                    <a:lnTo>
                      <a:pt x="400" y="214"/>
                    </a:lnTo>
                    <a:cubicBezTo>
                      <a:pt x="400" y="134"/>
                      <a:pt x="373" y="54"/>
                      <a:pt x="373" y="1"/>
                    </a:cubicBezTo>
                    <a:close/>
                  </a:path>
                </a:pathLst>
              </a:custGeom>
              <a:solidFill>
                <a:srgbClr val="8F5B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48" name="Google Shape;3848;p78"/>
              <p:cNvSpPr/>
              <p:nvPr/>
            </p:nvSpPr>
            <p:spPr>
              <a:xfrm>
                <a:off x="3906953" y="2122388"/>
                <a:ext cx="48947" cy="47073"/>
              </a:xfrm>
              <a:custGeom>
                <a:avLst/>
                <a:gdLst/>
                <a:ahLst/>
                <a:cxnLst/>
                <a:rect l="l" t="t" r="r" b="b"/>
                <a:pathLst>
                  <a:path w="1280" h="1231" extrusionOk="0">
                    <a:moveTo>
                      <a:pt x="636" y="0"/>
                    </a:moveTo>
                    <a:cubicBezTo>
                      <a:pt x="620" y="0"/>
                      <a:pt x="603" y="1"/>
                      <a:pt x="587" y="2"/>
                    </a:cubicBezTo>
                    <a:cubicBezTo>
                      <a:pt x="241" y="56"/>
                      <a:pt x="1" y="349"/>
                      <a:pt x="28" y="695"/>
                    </a:cubicBezTo>
                    <a:cubicBezTo>
                      <a:pt x="78" y="999"/>
                      <a:pt x="345" y="1230"/>
                      <a:pt x="668" y="1230"/>
                    </a:cubicBezTo>
                    <a:cubicBezTo>
                      <a:pt x="685" y="1230"/>
                      <a:pt x="703" y="1229"/>
                      <a:pt x="720" y="1228"/>
                    </a:cubicBezTo>
                    <a:cubicBezTo>
                      <a:pt x="1040" y="1201"/>
                      <a:pt x="1280" y="882"/>
                      <a:pt x="1253" y="562"/>
                    </a:cubicBezTo>
                    <a:cubicBezTo>
                      <a:pt x="1228" y="233"/>
                      <a:pt x="939" y="0"/>
                      <a:pt x="63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49" name="Google Shape;3849;p78"/>
              <p:cNvSpPr/>
              <p:nvPr/>
            </p:nvSpPr>
            <p:spPr>
              <a:xfrm>
                <a:off x="3535072" y="2281427"/>
                <a:ext cx="279228" cy="146115"/>
              </a:xfrm>
              <a:custGeom>
                <a:avLst/>
                <a:gdLst/>
                <a:ahLst/>
                <a:cxnLst/>
                <a:rect l="l" t="t" r="r" b="b"/>
                <a:pathLst>
                  <a:path w="7302" h="3821" extrusionOk="0">
                    <a:moveTo>
                      <a:pt x="533" y="0"/>
                    </a:moveTo>
                    <a:cubicBezTo>
                      <a:pt x="0" y="1972"/>
                      <a:pt x="1999" y="3118"/>
                      <a:pt x="3464" y="3624"/>
                    </a:cubicBezTo>
                    <a:cubicBezTo>
                      <a:pt x="3925" y="3756"/>
                      <a:pt x="4393" y="3821"/>
                      <a:pt x="4857" y="3821"/>
                    </a:cubicBezTo>
                    <a:cubicBezTo>
                      <a:pt x="5706" y="3821"/>
                      <a:pt x="6543" y="3602"/>
                      <a:pt x="7301" y="3171"/>
                    </a:cubicBezTo>
                    <a:cubicBezTo>
                      <a:pt x="7115" y="2691"/>
                      <a:pt x="6821" y="2265"/>
                      <a:pt x="6475" y="1892"/>
                    </a:cubicBezTo>
                    <a:cubicBezTo>
                      <a:pt x="6075" y="1865"/>
                      <a:pt x="5676" y="1839"/>
                      <a:pt x="5249" y="1812"/>
                    </a:cubicBezTo>
                    <a:cubicBezTo>
                      <a:pt x="4557" y="1732"/>
                      <a:pt x="3837" y="1705"/>
                      <a:pt x="3144" y="1599"/>
                    </a:cubicBezTo>
                    <a:cubicBezTo>
                      <a:pt x="2452" y="1466"/>
                      <a:pt x="1759" y="1306"/>
                      <a:pt x="1066" y="1093"/>
                    </a:cubicBezTo>
                    <a:cubicBezTo>
                      <a:pt x="933" y="773"/>
                      <a:pt x="853" y="426"/>
                      <a:pt x="773" y="80"/>
                    </a:cubicBezTo>
                    <a:lnTo>
                      <a:pt x="533" y="0"/>
                    </a:lnTo>
                    <a:close/>
                  </a:path>
                </a:pathLst>
              </a:custGeom>
              <a:solidFill>
                <a:srgbClr val="D1798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50" name="Google Shape;3850;p78"/>
              <p:cNvSpPr/>
              <p:nvPr/>
            </p:nvSpPr>
            <p:spPr>
              <a:xfrm>
                <a:off x="3782674" y="2325212"/>
                <a:ext cx="92732" cy="77512"/>
              </a:xfrm>
              <a:custGeom>
                <a:avLst/>
                <a:gdLst/>
                <a:ahLst/>
                <a:cxnLst/>
                <a:rect l="l" t="t" r="r" b="b"/>
                <a:pathLst>
                  <a:path w="2425" h="2027" extrusionOk="0">
                    <a:moveTo>
                      <a:pt x="1919" y="1"/>
                    </a:moveTo>
                    <a:cubicBezTo>
                      <a:pt x="1865" y="134"/>
                      <a:pt x="1785" y="267"/>
                      <a:pt x="1705" y="374"/>
                    </a:cubicBezTo>
                    <a:cubicBezTo>
                      <a:pt x="1469" y="753"/>
                      <a:pt x="1358" y="774"/>
                      <a:pt x="981" y="774"/>
                    </a:cubicBezTo>
                    <a:cubicBezTo>
                      <a:pt x="934" y="774"/>
                      <a:pt x="882" y="774"/>
                      <a:pt x="826" y="774"/>
                    </a:cubicBezTo>
                    <a:cubicBezTo>
                      <a:pt x="560" y="774"/>
                      <a:pt x="267" y="774"/>
                      <a:pt x="0" y="747"/>
                    </a:cubicBezTo>
                    <a:lnTo>
                      <a:pt x="0" y="747"/>
                    </a:lnTo>
                    <a:cubicBezTo>
                      <a:pt x="346" y="1120"/>
                      <a:pt x="640" y="1546"/>
                      <a:pt x="826" y="2026"/>
                    </a:cubicBezTo>
                    <a:cubicBezTo>
                      <a:pt x="1599" y="1600"/>
                      <a:pt x="2185" y="880"/>
                      <a:pt x="2425" y="28"/>
                    </a:cubicBezTo>
                    <a:lnTo>
                      <a:pt x="1919" y="1"/>
                    </a:lnTo>
                    <a:close/>
                  </a:path>
                </a:pathLst>
              </a:custGeom>
              <a:solidFill>
                <a:srgbClr val="B052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51" name="Google Shape;3851;p78"/>
              <p:cNvSpPr/>
              <p:nvPr/>
            </p:nvSpPr>
            <p:spPr>
              <a:xfrm>
                <a:off x="3564593" y="2284487"/>
                <a:ext cx="291465" cy="70323"/>
              </a:xfrm>
              <a:custGeom>
                <a:avLst/>
                <a:gdLst/>
                <a:ahLst/>
                <a:cxnLst/>
                <a:rect l="l" t="t" r="r" b="b"/>
                <a:pathLst>
                  <a:path w="7622" h="1839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54" y="346"/>
                      <a:pt x="161" y="693"/>
                      <a:pt x="294" y="1013"/>
                    </a:cubicBezTo>
                    <a:cubicBezTo>
                      <a:pt x="987" y="1226"/>
                      <a:pt x="1680" y="1386"/>
                      <a:pt x="2372" y="1519"/>
                    </a:cubicBezTo>
                    <a:cubicBezTo>
                      <a:pt x="3039" y="1625"/>
                      <a:pt x="3785" y="1652"/>
                      <a:pt x="4477" y="1732"/>
                    </a:cubicBezTo>
                    <a:cubicBezTo>
                      <a:pt x="5170" y="1785"/>
                      <a:pt x="5836" y="1839"/>
                      <a:pt x="6529" y="1839"/>
                    </a:cubicBezTo>
                    <a:cubicBezTo>
                      <a:pt x="6585" y="1839"/>
                      <a:pt x="6637" y="1839"/>
                      <a:pt x="6684" y="1839"/>
                    </a:cubicBezTo>
                    <a:cubicBezTo>
                      <a:pt x="7061" y="1839"/>
                      <a:pt x="7172" y="1818"/>
                      <a:pt x="7408" y="1439"/>
                    </a:cubicBezTo>
                    <a:cubicBezTo>
                      <a:pt x="7488" y="1306"/>
                      <a:pt x="7568" y="1199"/>
                      <a:pt x="7622" y="1066"/>
                    </a:cubicBezTo>
                    <a:cubicBezTo>
                      <a:pt x="6476" y="1013"/>
                      <a:pt x="5277" y="1013"/>
                      <a:pt x="3865" y="853"/>
                    </a:cubicBezTo>
                    <a:cubicBezTo>
                      <a:pt x="2559" y="720"/>
                      <a:pt x="1253" y="426"/>
                      <a:pt x="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52" name="Google Shape;3852;p78"/>
              <p:cNvSpPr/>
              <p:nvPr/>
            </p:nvSpPr>
            <p:spPr>
              <a:xfrm>
                <a:off x="3513658" y="1867368"/>
                <a:ext cx="72388" cy="36060"/>
              </a:xfrm>
              <a:custGeom>
                <a:avLst/>
                <a:gdLst/>
                <a:ahLst/>
                <a:cxnLst/>
                <a:rect l="l" t="t" r="r" b="b"/>
                <a:pathLst>
                  <a:path w="1893" h="943" extrusionOk="0">
                    <a:moveTo>
                      <a:pt x="1467" y="0"/>
                    </a:moveTo>
                    <a:cubicBezTo>
                      <a:pt x="844" y="0"/>
                      <a:pt x="351" y="418"/>
                      <a:pt x="1" y="943"/>
                    </a:cubicBezTo>
                    <a:lnTo>
                      <a:pt x="1892" y="63"/>
                    </a:lnTo>
                    <a:cubicBezTo>
                      <a:pt x="1744" y="20"/>
                      <a:pt x="1602" y="0"/>
                      <a:pt x="146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53" name="Google Shape;3853;p78"/>
              <p:cNvSpPr/>
              <p:nvPr/>
            </p:nvSpPr>
            <p:spPr>
              <a:xfrm>
                <a:off x="3917163" y="1892185"/>
                <a:ext cx="57092" cy="64243"/>
              </a:xfrm>
              <a:custGeom>
                <a:avLst/>
                <a:gdLst/>
                <a:ahLst/>
                <a:cxnLst/>
                <a:rect l="l" t="t" r="r" b="b"/>
                <a:pathLst>
                  <a:path w="1493" h="1680" extrusionOk="0">
                    <a:moveTo>
                      <a:pt x="0" y="0"/>
                    </a:moveTo>
                    <a:lnTo>
                      <a:pt x="1493" y="1679"/>
                    </a:lnTo>
                    <a:cubicBezTo>
                      <a:pt x="1359" y="906"/>
                      <a:pt x="853" y="134"/>
                      <a:pt x="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54" name="Google Shape;3854;p78"/>
              <p:cNvSpPr/>
              <p:nvPr/>
            </p:nvSpPr>
            <p:spPr>
              <a:xfrm>
                <a:off x="3542622" y="2077145"/>
                <a:ext cx="48947" cy="47073"/>
              </a:xfrm>
              <a:custGeom>
                <a:avLst/>
                <a:gdLst/>
                <a:ahLst/>
                <a:cxnLst/>
                <a:rect l="l" t="t" r="r" b="b"/>
                <a:pathLst>
                  <a:path w="1280" h="1231" extrusionOk="0">
                    <a:moveTo>
                      <a:pt x="636" y="0"/>
                    </a:moveTo>
                    <a:cubicBezTo>
                      <a:pt x="620" y="0"/>
                      <a:pt x="603" y="1"/>
                      <a:pt x="587" y="2"/>
                    </a:cubicBezTo>
                    <a:cubicBezTo>
                      <a:pt x="241" y="56"/>
                      <a:pt x="1" y="349"/>
                      <a:pt x="28" y="695"/>
                    </a:cubicBezTo>
                    <a:cubicBezTo>
                      <a:pt x="78" y="999"/>
                      <a:pt x="345" y="1230"/>
                      <a:pt x="668" y="1230"/>
                    </a:cubicBezTo>
                    <a:cubicBezTo>
                      <a:pt x="685" y="1230"/>
                      <a:pt x="703" y="1229"/>
                      <a:pt x="720" y="1228"/>
                    </a:cubicBezTo>
                    <a:cubicBezTo>
                      <a:pt x="1040" y="1201"/>
                      <a:pt x="1280" y="882"/>
                      <a:pt x="1253" y="562"/>
                    </a:cubicBezTo>
                    <a:cubicBezTo>
                      <a:pt x="1228" y="233"/>
                      <a:pt x="939" y="0"/>
                      <a:pt x="63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855" name="Google Shape;3855;p78"/>
            <p:cNvSpPr/>
            <p:nvPr/>
          </p:nvSpPr>
          <p:spPr>
            <a:xfrm>
              <a:off x="1368675" y="3066600"/>
              <a:ext cx="22728" cy="54159"/>
            </a:xfrm>
            <a:custGeom>
              <a:avLst/>
              <a:gdLst/>
              <a:ahLst/>
              <a:cxnLst/>
              <a:rect l="l" t="t" r="r" b="b"/>
              <a:pathLst>
                <a:path w="1600" h="3812" extrusionOk="0">
                  <a:moveTo>
                    <a:pt x="560" y="1"/>
                  </a:moveTo>
                  <a:cubicBezTo>
                    <a:pt x="560" y="1"/>
                    <a:pt x="507" y="81"/>
                    <a:pt x="427" y="187"/>
                  </a:cubicBezTo>
                  <a:cubicBezTo>
                    <a:pt x="321" y="347"/>
                    <a:pt x="241" y="507"/>
                    <a:pt x="161" y="694"/>
                  </a:cubicBezTo>
                  <a:cubicBezTo>
                    <a:pt x="54" y="960"/>
                    <a:pt x="1" y="1226"/>
                    <a:pt x="1" y="1493"/>
                  </a:cubicBezTo>
                  <a:cubicBezTo>
                    <a:pt x="1" y="1679"/>
                    <a:pt x="28" y="1839"/>
                    <a:pt x="81" y="1999"/>
                  </a:cubicBezTo>
                  <a:cubicBezTo>
                    <a:pt x="134" y="2159"/>
                    <a:pt x="241" y="2319"/>
                    <a:pt x="374" y="2426"/>
                  </a:cubicBezTo>
                  <a:cubicBezTo>
                    <a:pt x="401" y="2452"/>
                    <a:pt x="454" y="2479"/>
                    <a:pt x="481" y="2505"/>
                  </a:cubicBezTo>
                  <a:lnTo>
                    <a:pt x="534" y="2559"/>
                  </a:lnTo>
                  <a:lnTo>
                    <a:pt x="614" y="2559"/>
                  </a:lnTo>
                  <a:cubicBezTo>
                    <a:pt x="694" y="2585"/>
                    <a:pt x="800" y="2585"/>
                    <a:pt x="880" y="2585"/>
                  </a:cubicBezTo>
                  <a:cubicBezTo>
                    <a:pt x="1067" y="2612"/>
                    <a:pt x="1173" y="2639"/>
                    <a:pt x="1227" y="2665"/>
                  </a:cubicBezTo>
                  <a:cubicBezTo>
                    <a:pt x="1253" y="2692"/>
                    <a:pt x="1280" y="2745"/>
                    <a:pt x="1307" y="2799"/>
                  </a:cubicBezTo>
                  <a:cubicBezTo>
                    <a:pt x="1333" y="2825"/>
                    <a:pt x="1333" y="2905"/>
                    <a:pt x="1360" y="2958"/>
                  </a:cubicBezTo>
                  <a:cubicBezTo>
                    <a:pt x="1333" y="3038"/>
                    <a:pt x="1333" y="3145"/>
                    <a:pt x="1280" y="3225"/>
                  </a:cubicBezTo>
                  <a:cubicBezTo>
                    <a:pt x="1227" y="3331"/>
                    <a:pt x="1173" y="3411"/>
                    <a:pt x="1120" y="3491"/>
                  </a:cubicBezTo>
                  <a:cubicBezTo>
                    <a:pt x="1067" y="3545"/>
                    <a:pt x="1013" y="3598"/>
                    <a:pt x="960" y="3651"/>
                  </a:cubicBezTo>
                  <a:cubicBezTo>
                    <a:pt x="854" y="3758"/>
                    <a:pt x="800" y="3811"/>
                    <a:pt x="800" y="3811"/>
                  </a:cubicBezTo>
                  <a:cubicBezTo>
                    <a:pt x="854" y="3784"/>
                    <a:pt x="934" y="3731"/>
                    <a:pt x="987" y="3705"/>
                  </a:cubicBezTo>
                  <a:cubicBezTo>
                    <a:pt x="1067" y="3678"/>
                    <a:pt x="1147" y="3625"/>
                    <a:pt x="1200" y="3571"/>
                  </a:cubicBezTo>
                  <a:cubicBezTo>
                    <a:pt x="1280" y="3491"/>
                    <a:pt x="1360" y="3411"/>
                    <a:pt x="1440" y="3331"/>
                  </a:cubicBezTo>
                  <a:cubicBezTo>
                    <a:pt x="1466" y="3278"/>
                    <a:pt x="1520" y="3225"/>
                    <a:pt x="1546" y="3172"/>
                  </a:cubicBezTo>
                  <a:cubicBezTo>
                    <a:pt x="1573" y="3092"/>
                    <a:pt x="1600" y="3012"/>
                    <a:pt x="1600" y="2932"/>
                  </a:cubicBezTo>
                  <a:cubicBezTo>
                    <a:pt x="1600" y="2852"/>
                    <a:pt x="1600" y="2772"/>
                    <a:pt x="1573" y="2692"/>
                  </a:cubicBezTo>
                  <a:cubicBezTo>
                    <a:pt x="1546" y="2585"/>
                    <a:pt x="1493" y="2505"/>
                    <a:pt x="1413" y="2452"/>
                  </a:cubicBezTo>
                  <a:cubicBezTo>
                    <a:pt x="1280" y="2319"/>
                    <a:pt x="1093" y="2266"/>
                    <a:pt x="907" y="2266"/>
                  </a:cubicBezTo>
                  <a:lnTo>
                    <a:pt x="747" y="2266"/>
                  </a:lnTo>
                  <a:lnTo>
                    <a:pt x="694" y="2212"/>
                  </a:lnTo>
                  <a:lnTo>
                    <a:pt x="614" y="2159"/>
                  </a:lnTo>
                  <a:cubicBezTo>
                    <a:pt x="427" y="1999"/>
                    <a:pt x="321" y="1759"/>
                    <a:pt x="321" y="1493"/>
                  </a:cubicBezTo>
                  <a:cubicBezTo>
                    <a:pt x="294" y="1253"/>
                    <a:pt x="321" y="987"/>
                    <a:pt x="374" y="747"/>
                  </a:cubicBezTo>
                  <a:cubicBezTo>
                    <a:pt x="427" y="534"/>
                    <a:pt x="481" y="347"/>
                    <a:pt x="507" y="214"/>
                  </a:cubicBezTo>
                  <a:lnTo>
                    <a:pt x="560" y="1"/>
                  </a:lnTo>
                  <a:close/>
                </a:path>
              </a:pathLst>
            </a:custGeom>
            <a:solidFill>
              <a:srgbClr val="E398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56" name="Google Shape;3856;p78"/>
            <p:cNvSpPr/>
            <p:nvPr/>
          </p:nvSpPr>
          <p:spPr>
            <a:xfrm>
              <a:off x="1304338" y="3124912"/>
              <a:ext cx="104094" cy="32564"/>
            </a:xfrm>
            <a:custGeom>
              <a:avLst/>
              <a:gdLst/>
              <a:ahLst/>
              <a:cxnLst/>
              <a:rect l="l" t="t" r="r" b="b"/>
              <a:pathLst>
                <a:path w="7328" h="2292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53" y="133"/>
                    <a:pt x="133" y="347"/>
                  </a:cubicBezTo>
                  <a:cubicBezTo>
                    <a:pt x="213" y="453"/>
                    <a:pt x="293" y="560"/>
                    <a:pt x="373" y="666"/>
                  </a:cubicBezTo>
                  <a:cubicBezTo>
                    <a:pt x="426" y="720"/>
                    <a:pt x="480" y="800"/>
                    <a:pt x="533" y="880"/>
                  </a:cubicBezTo>
                  <a:lnTo>
                    <a:pt x="746" y="1066"/>
                  </a:lnTo>
                  <a:cubicBezTo>
                    <a:pt x="906" y="1226"/>
                    <a:pt x="1066" y="1359"/>
                    <a:pt x="1252" y="1466"/>
                  </a:cubicBezTo>
                  <a:cubicBezTo>
                    <a:pt x="1439" y="1626"/>
                    <a:pt x="1652" y="1732"/>
                    <a:pt x="1892" y="1839"/>
                  </a:cubicBezTo>
                  <a:lnTo>
                    <a:pt x="2238" y="1972"/>
                  </a:lnTo>
                  <a:cubicBezTo>
                    <a:pt x="2372" y="2025"/>
                    <a:pt x="2478" y="2052"/>
                    <a:pt x="2611" y="2105"/>
                  </a:cubicBezTo>
                  <a:cubicBezTo>
                    <a:pt x="2878" y="2159"/>
                    <a:pt x="3118" y="2212"/>
                    <a:pt x="3384" y="2265"/>
                  </a:cubicBezTo>
                  <a:cubicBezTo>
                    <a:pt x="3651" y="2292"/>
                    <a:pt x="3917" y="2292"/>
                    <a:pt x="4184" y="2292"/>
                  </a:cubicBezTo>
                  <a:cubicBezTo>
                    <a:pt x="4450" y="2292"/>
                    <a:pt x="4716" y="2265"/>
                    <a:pt x="4956" y="2238"/>
                  </a:cubicBezTo>
                  <a:cubicBezTo>
                    <a:pt x="5196" y="2185"/>
                    <a:pt x="5436" y="2132"/>
                    <a:pt x="5676" y="2052"/>
                  </a:cubicBezTo>
                  <a:cubicBezTo>
                    <a:pt x="5862" y="1999"/>
                    <a:pt x="6075" y="1892"/>
                    <a:pt x="6262" y="1812"/>
                  </a:cubicBezTo>
                  <a:lnTo>
                    <a:pt x="6528" y="1679"/>
                  </a:lnTo>
                  <a:lnTo>
                    <a:pt x="6742" y="1519"/>
                  </a:lnTo>
                  <a:cubicBezTo>
                    <a:pt x="6848" y="1439"/>
                    <a:pt x="6955" y="1359"/>
                    <a:pt x="7061" y="1253"/>
                  </a:cubicBezTo>
                  <a:cubicBezTo>
                    <a:pt x="7248" y="1093"/>
                    <a:pt x="7328" y="1013"/>
                    <a:pt x="7328" y="1013"/>
                  </a:cubicBezTo>
                  <a:lnTo>
                    <a:pt x="7328" y="1013"/>
                  </a:lnTo>
                  <a:cubicBezTo>
                    <a:pt x="7328" y="1013"/>
                    <a:pt x="7221" y="1093"/>
                    <a:pt x="7035" y="1226"/>
                  </a:cubicBezTo>
                  <a:cubicBezTo>
                    <a:pt x="6928" y="1306"/>
                    <a:pt x="6795" y="1359"/>
                    <a:pt x="6688" y="1412"/>
                  </a:cubicBezTo>
                  <a:lnTo>
                    <a:pt x="6448" y="1519"/>
                  </a:lnTo>
                  <a:lnTo>
                    <a:pt x="6209" y="1626"/>
                  </a:lnTo>
                  <a:cubicBezTo>
                    <a:pt x="5995" y="1706"/>
                    <a:pt x="5809" y="1759"/>
                    <a:pt x="5596" y="1812"/>
                  </a:cubicBezTo>
                  <a:cubicBezTo>
                    <a:pt x="5409" y="1865"/>
                    <a:pt x="5169" y="1892"/>
                    <a:pt x="4930" y="1945"/>
                  </a:cubicBezTo>
                  <a:cubicBezTo>
                    <a:pt x="4690" y="1972"/>
                    <a:pt x="4450" y="1972"/>
                    <a:pt x="4210" y="1972"/>
                  </a:cubicBezTo>
                  <a:cubicBezTo>
                    <a:pt x="3944" y="1972"/>
                    <a:pt x="3704" y="1945"/>
                    <a:pt x="3464" y="1919"/>
                  </a:cubicBezTo>
                  <a:cubicBezTo>
                    <a:pt x="3198" y="1892"/>
                    <a:pt x="2958" y="1839"/>
                    <a:pt x="2718" y="1785"/>
                  </a:cubicBezTo>
                  <a:cubicBezTo>
                    <a:pt x="2585" y="1732"/>
                    <a:pt x="2478" y="1706"/>
                    <a:pt x="2345" y="1679"/>
                  </a:cubicBezTo>
                  <a:lnTo>
                    <a:pt x="2025" y="1546"/>
                  </a:lnTo>
                  <a:cubicBezTo>
                    <a:pt x="1892" y="1519"/>
                    <a:pt x="1785" y="1466"/>
                    <a:pt x="1679" y="1412"/>
                  </a:cubicBezTo>
                  <a:cubicBezTo>
                    <a:pt x="1572" y="1386"/>
                    <a:pt x="1492" y="1332"/>
                    <a:pt x="1386" y="1279"/>
                  </a:cubicBezTo>
                  <a:cubicBezTo>
                    <a:pt x="1199" y="1173"/>
                    <a:pt x="1039" y="1066"/>
                    <a:pt x="879" y="933"/>
                  </a:cubicBezTo>
                  <a:lnTo>
                    <a:pt x="666" y="773"/>
                  </a:lnTo>
                  <a:cubicBezTo>
                    <a:pt x="586" y="720"/>
                    <a:pt x="533" y="640"/>
                    <a:pt x="480" y="586"/>
                  </a:cubicBezTo>
                  <a:cubicBezTo>
                    <a:pt x="373" y="506"/>
                    <a:pt x="293" y="400"/>
                    <a:pt x="213" y="293"/>
                  </a:cubicBezTo>
                  <a:cubicBezTo>
                    <a:pt x="80" y="107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E398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57" name="Google Shape;3857;p78"/>
            <p:cNvSpPr/>
            <p:nvPr/>
          </p:nvSpPr>
          <p:spPr>
            <a:xfrm>
              <a:off x="1152661" y="3033682"/>
              <a:ext cx="36351" cy="19322"/>
            </a:xfrm>
            <a:custGeom>
              <a:avLst/>
              <a:gdLst/>
              <a:ahLst/>
              <a:cxnLst/>
              <a:rect l="l" t="t" r="r" b="b"/>
              <a:pathLst>
                <a:path w="2559" h="1360" extrusionOk="0">
                  <a:moveTo>
                    <a:pt x="453" y="0"/>
                  </a:moveTo>
                  <a:cubicBezTo>
                    <a:pt x="347" y="27"/>
                    <a:pt x="240" y="53"/>
                    <a:pt x="134" y="80"/>
                  </a:cubicBezTo>
                  <a:lnTo>
                    <a:pt x="0" y="133"/>
                  </a:lnTo>
                  <a:lnTo>
                    <a:pt x="160" y="160"/>
                  </a:lnTo>
                  <a:cubicBezTo>
                    <a:pt x="267" y="160"/>
                    <a:pt x="373" y="160"/>
                    <a:pt x="480" y="187"/>
                  </a:cubicBezTo>
                  <a:cubicBezTo>
                    <a:pt x="560" y="213"/>
                    <a:pt x="613" y="240"/>
                    <a:pt x="693" y="240"/>
                  </a:cubicBezTo>
                  <a:cubicBezTo>
                    <a:pt x="773" y="240"/>
                    <a:pt x="853" y="267"/>
                    <a:pt x="933" y="293"/>
                  </a:cubicBezTo>
                  <a:cubicBezTo>
                    <a:pt x="1093" y="347"/>
                    <a:pt x="1253" y="426"/>
                    <a:pt x="1386" y="506"/>
                  </a:cubicBezTo>
                  <a:lnTo>
                    <a:pt x="1599" y="640"/>
                  </a:lnTo>
                  <a:cubicBezTo>
                    <a:pt x="1679" y="693"/>
                    <a:pt x="1759" y="720"/>
                    <a:pt x="1812" y="773"/>
                  </a:cubicBezTo>
                  <a:cubicBezTo>
                    <a:pt x="1892" y="826"/>
                    <a:pt x="1972" y="879"/>
                    <a:pt x="2025" y="933"/>
                  </a:cubicBezTo>
                  <a:cubicBezTo>
                    <a:pt x="2079" y="986"/>
                    <a:pt x="2132" y="1013"/>
                    <a:pt x="2185" y="1066"/>
                  </a:cubicBezTo>
                  <a:cubicBezTo>
                    <a:pt x="2319" y="1146"/>
                    <a:pt x="2398" y="1226"/>
                    <a:pt x="2452" y="1279"/>
                  </a:cubicBezTo>
                  <a:lnTo>
                    <a:pt x="2558" y="1359"/>
                  </a:lnTo>
                  <a:cubicBezTo>
                    <a:pt x="2558" y="1359"/>
                    <a:pt x="2532" y="1306"/>
                    <a:pt x="2505" y="1252"/>
                  </a:cubicBezTo>
                  <a:cubicBezTo>
                    <a:pt x="2452" y="1119"/>
                    <a:pt x="2398" y="1039"/>
                    <a:pt x="2345" y="933"/>
                  </a:cubicBezTo>
                  <a:cubicBezTo>
                    <a:pt x="2292" y="879"/>
                    <a:pt x="2239" y="800"/>
                    <a:pt x="2185" y="746"/>
                  </a:cubicBezTo>
                  <a:cubicBezTo>
                    <a:pt x="2132" y="666"/>
                    <a:pt x="2079" y="613"/>
                    <a:pt x="1999" y="560"/>
                  </a:cubicBezTo>
                  <a:cubicBezTo>
                    <a:pt x="1945" y="480"/>
                    <a:pt x="1866" y="426"/>
                    <a:pt x="1786" y="373"/>
                  </a:cubicBezTo>
                  <a:lnTo>
                    <a:pt x="1546" y="213"/>
                  </a:lnTo>
                  <a:cubicBezTo>
                    <a:pt x="1439" y="187"/>
                    <a:pt x="1333" y="133"/>
                    <a:pt x="1253" y="107"/>
                  </a:cubicBezTo>
                  <a:cubicBezTo>
                    <a:pt x="1173" y="80"/>
                    <a:pt x="1066" y="53"/>
                    <a:pt x="986" y="27"/>
                  </a:cubicBezTo>
                  <a:cubicBezTo>
                    <a:pt x="880" y="0"/>
                    <a:pt x="800" y="0"/>
                    <a:pt x="720" y="0"/>
                  </a:cubicBezTo>
                  <a:close/>
                </a:path>
              </a:pathLst>
            </a:custGeom>
            <a:solidFill>
              <a:srgbClr val="E398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58" name="Google Shape;3858;p78"/>
            <p:cNvSpPr/>
            <p:nvPr/>
          </p:nvSpPr>
          <p:spPr>
            <a:xfrm>
              <a:off x="1545223" y="3062418"/>
              <a:ext cx="22727" cy="18775"/>
            </a:xfrm>
            <a:custGeom>
              <a:avLst/>
              <a:gdLst/>
              <a:ahLst/>
              <a:cxnLst/>
              <a:rect l="l" t="t" r="r" b="b"/>
              <a:pathLst>
                <a:path w="2026" h="1673" extrusionOk="0">
                  <a:moveTo>
                    <a:pt x="1736" y="1"/>
                  </a:moveTo>
                  <a:cubicBezTo>
                    <a:pt x="1679" y="1"/>
                    <a:pt x="1626" y="7"/>
                    <a:pt x="1572" y="21"/>
                  </a:cubicBezTo>
                  <a:lnTo>
                    <a:pt x="1359" y="47"/>
                  </a:lnTo>
                  <a:cubicBezTo>
                    <a:pt x="1279" y="47"/>
                    <a:pt x="1199" y="74"/>
                    <a:pt x="1119" y="127"/>
                  </a:cubicBezTo>
                  <a:cubicBezTo>
                    <a:pt x="1039" y="127"/>
                    <a:pt x="933" y="180"/>
                    <a:pt x="880" y="234"/>
                  </a:cubicBezTo>
                  <a:lnTo>
                    <a:pt x="640" y="367"/>
                  </a:lnTo>
                  <a:lnTo>
                    <a:pt x="427" y="580"/>
                  </a:lnTo>
                  <a:cubicBezTo>
                    <a:pt x="373" y="633"/>
                    <a:pt x="293" y="713"/>
                    <a:pt x="267" y="793"/>
                  </a:cubicBezTo>
                  <a:cubicBezTo>
                    <a:pt x="213" y="847"/>
                    <a:pt x="160" y="926"/>
                    <a:pt x="133" y="1006"/>
                  </a:cubicBezTo>
                  <a:cubicBezTo>
                    <a:pt x="107" y="1086"/>
                    <a:pt x="80" y="1140"/>
                    <a:pt x="54" y="1220"/>
                  </a:cubicBezTo>
                  <a:cubicBezTo>
                    <a:pt x="0" y="1326"/>
                    <a:pt x="0" y="1433"/>
                    <a:pt x="0" y="1539"/>
                  </a:cubicBezTo>
                  <a:lnTo>
                    <a:pt x="0" y="1673"/>
                  </a:lnTo>
                  <a:cubicBezTo>
                    <a:pt x="0" y="1673"/>
                    <a:pt x="27" y="1619"/>
                    <a:pt x="54" y="1539"/>
                  </a:cubicBezTo>
                  <a:cubicBezTo>
                    <a:pt x="107" y="1486"/>
                    <a:pt x="187" y="1326"/>
                    <a:pt x="240" y="1273"/>
                  </a:cubicBezTo>
                  <a:cubicBezTo>
                    <a:pt x="267" y="1220"/>
                    <a:pt x="320" y="1166"/>
                    <a:pt x="347" y="1113"/>
                  </a:cubicBezTo>
                  <a:cubicBezTo>
                    <a:pt x="400" y="1060"/>
                    <a:pt x="453" y="1006"/>
                    <a:pt x="507" y="953"/>
                  </a:cubicBezTo>
                  <a:cubicBezTo>
                    <a:pt x="613" y="847"/>
                    <a:pt x="720" y="713"/>
                    <a:pt x="826" y="633"/>
                  </a:cubicBezTo>
                  <a:lnTo>
                    <a:pt x="1039" y="500"/>
                  </a:lnTo>
                  <a:cubicBezTo>
                    <a:pt x="1093" y="447"/>
                    <a:pt x="1173" y="394"/>
                    <a:pt x="1226" y="367"/>
                  </a:cubicBezTo>
                  <a:cubicBezTo>
                    <a:pt x="1306" y="340"/>
                    <a:pt x="1359" y="287"/>
                    <a:pt x="1439" y="260"/>
                  </a:cubicBezTo>
                  <a:cubicBezTo>
                    <a:pt x="1492" y="234"/>
                    <a:pt x="1572" y="207"/>
                    <a:pt x="1626" y="180"/>
                  </a:cubicBezTo>
                  <a:cubicBezTo>
                    <a:pt x="1732" y="127"/>
                    <a:pt x="1839" y="100"/>
                    <a:pt x="1919" y="74"/>
                  </a:cubicBezTo>
                  <a:lnTo>
                    <a:pt x="2025" y="21"/>
                  </a:lnTo>
                  <a:lnTo>
                    <a:pt x="1919" y="21"/>
                  </a:lnTo>
                  <a:cubicBezTo>
                    <a:pt x="1852" y="7"/>
                    <a:pt x="1792" y="1"/>
                    <a:pt x="1736" y="1"/>
                  </a:cubicBezTo>
                  <a:close/>
                </a:path>
              </a:pathLst>
            </a:custGeom>
            <a:solidFill>
              <a:srgbClr val="E398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3859" name="Google Shape;3859;p78"/>
            <p:cNvGrpSpPr/>
            <p:nvPr/>
          </p:nvGrpSpPr>
          <p:grpSpPr>
            <a:xfrm rot="10800000">
              <a:off x="1244420" y="3013232"/>
              <a:ext cx="236351" cy="49220"/>
              <a:chOff x="6929351" y="1970551"/>
              <a:chExt cx="578724" cy="120550"/>
            </a:xfrm>
          </p:grpSpPr>
          <p:sp>
            <p:nvSpPr>
              <p:cNvPr id="3860" name="Google Shape;3860;p78"/>
              <p:cNvSpPr/>
              <p:nvPr/>
            </p:nvSpPr>
            <p:spPr>
              <a:xfrm rot="-2184202">
                <a:off x="7402873" y="1988706"/>
                <a:ext cx="88879" cy="84239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1398" extrusionOk="0">
                    <a:moveTo>
                      <a:pt x="511" y="0"/>
                    </a:moveTo>
                    <a:cubicBezTo>
                      <a:pt x="435" y="19"/>
                      <a:pt x="378" y="38"/>
                      <a:pt x="303" y="57"/>
                    </a:cubicBezTo>
                    <a:cubicBezTo>
                      <a:pt x="246" y="76"/>
                      <a:pt x="209" y="95"/>
                      <a:pt x="152" y="132"/>
                    </a:cubicBezTo>
                    <a:cubicBezTo>
                      <a:pt x="133" y="151"/>
                      <a:pt x="95" y="189"/>
                      <a:pt x="58" y="227"/>
                    </a:cubicBezTo>
                    <a:cubicBezTo>
                      <a:pt x="20" y="265"/>
                      <a:pt x="1" y="302"/>
                      <a:pt x="1" y="302"/>
                    </a:cubicBezTo>
                    <a:lnTo>
                      <a:pt x="95" y="265"/>
                    </a:lnTo>
                    <a:cubicBezTo>
                      <a:pt x="133" y="265"/>
                      <a:pt x="171" y="246"/>
                      <a:pt x="227" y="246"/>
                    </a:cubicBezTo>
                    <a:lnTo>
                      <a:pt x="511" y="246"/>
                    </a:lnTo>
                    <a:cubicBezTo>
                      <a:pt x="567" y="265"/>
                      <a:pt x="624" y="265"/>
                      <a:pt x="681" y="283"/>
                    </a:cubicBezTo>
                    <a:cubicBezTo>
                      <a:pt x="850" y="340"/>
                      <a:pt x="1001" y="434"/>
                      <a:pt x="1115" y="585"/>
                    </a:cubicBezTo>
                    <a:cubicBezTo>
                      <a:pt x="1152" y="623"/>
                      <a:pt x="1171" y="680"/>
                      <a:pt x="1209" y="718"/>
                    </a:cubicBezTo>
                    <a:cubicBezTo>
                      <a:pt x="1228" y="774"/>
                      <a:pt x="1266" y="831"/>
                      <a:pt x="1285" y="887"/>
                    </a:cubicBezTo>
                    <a:cubicBezTo>
                      <a:pt x="1285" y="925"/>
                      <a:pt x="1303" y="982"/>
                      <a:pt x="1322" y="1038"/>
                    </a:cubicBezTo>
                    <a:cubicBezTo>
                      <a:pt x="1322" y="1076"/>
                      <a:pt x="1341" y="1133"/>
                      <a:pt x="1341" y="1171"/>
                    </a:cubicBezTo>
                    <a:cubicBezTo>
                      <a:pt x="1341" y="1208"/>
                      <a:pt x="1341" y="1246"/>
                      <a:pt x="1341" y="1284"/>
                    </a:cubicBezTo>
                    <a:lnTo>
                      <a:pt x="1341" y="1397"/>
                    </a:lnTo>
                    <a:lnTo>
                      <a:pt x="1398" y="1322"/>
                    </a:lnTo>
                    <a:cubicBezTo>
                      <a:pt x="1436" y="1284"/>
                      <a:pt x="1454" y="1246"/>
                      <a:pt x="1473" y="1208"/>
                    </a:cubicBezTo>
                    <a:cubicBezTo>
                      <a:pt x="1492" y="1152"/>
                      <a:pt x="1511" y="1095"/>
                      <a:pt x="1511" y="1057"/>
                    </a:cubicBezTo>
                    <a:cubicBezTo>
                      <a:pt x="1530" y="982"/>
                      <a:pt x="1530" y="906"/>
                      <a:pt x="1530" y="850"/>
                    </a:cubicBezTo>
                    <a:cubicBezTo>
                      <a:pt x="1530" y="680"/>
                      <a:pt x="1473" y="529"/>
                      <a:pt x="1379" y="397"/>
                    </a:cubicBezTo>
                    <a:cubicBezTo>
                      <a:pt x="1247" y="170"/>
                      <a:pt x="1001" y="38"/>
                      <a:pt x="73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861" name="Google Shape;3861;p78"/>
              <p:cNvSpPr/>
              <p:nvPr/>
            </p:nvSpPr>
            <p:spPr>
              <a:xfrm rot="2184202" flipH="1">
                <a:off x="6945673" y="1988706"/>
                <a:ext cx="88879" cy="84239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1398" extrusionOk="0">
                    <a:moveTo>
                      <a:pt x="511" y="0"/>
                    </a:moveTo>
                    <a:cubicBezTo>
                      <a:pt x="435" y="19"/>
                      <a:pt x="378" y="38"/>
                      <a:pt x="303" y="57"/>
                    </a:cubicBezTo>
                    <a:cubicBezTo>
                      <a:pt x="246" y="76"/>
                      <a:pt x="209" y="95"/>
                      <a:pt x="152" y="132"/>
                    </a:cubicBezTo>
                    <a:cubicBezTo>
                      <a:pt x="133" y="151"/>
                      <a:pt x="95" y="189"/>
                      <a:pt x="58" y="227"/>
                    </a:cubicBezTo>
                    <a:cubicBezTo>
                      <a:pt x="20" y="265"/>
                      <a:pt x="1" y="302"/>
                      <a:pt x="1" y="302"/>
                    </a:cubicBezTo>
                    <a:lnTo>
                      <a:pt x="95" y="265"/>
                    </a:lnTo>
                    <a:cubicBezTo>
                      <a:pt x="133" y="265"/>
                      <a:pt x="171" y="246"/>
                      <a:pt x="227" y="246"/>
                    </a:cubicBezTo>
                    <a:lnTo>
                      <a:pt x="511" y="246"/>
                    </a:lnTo>
                    <a:cubicBezTo>
                      <a:pt x="567" y="265"/>
                      <a:pt x="624" y="265"/>
                      <a:pt x="681" y="283"/>
                    </a:cubicBezTo>
                    <a:cubicBezTo>
                      <a:pt x="850" y="340"/>
                      <a:pt x="1001" y="434"/>
                      <a:pt x="1115" y="585"/>
                    </a:cubicBezTo>
                    <a:cubicBezTo>
                      <a:pt x="1152" y="623"/>
                      <a:pt x="1171" y="680"/>
                      <a:pt x="1209" y="718"/>
                    </a:cubicBezTo>
                    <a:cubicBezTo>
                      <a:pt x="1228" y="774"/>
                      <a:pt x="1266" y="831"/>
                      <a:pt x="1285" y="887"/>
                    </a:cubicBezTo>
                    <a:cubicBezTo>
                      <a:pt x="1285" y="925"/>
                      <a:pt x="1303" y="982"/>
                      <a:pt x="1322" y="1038"/>
                    </a:cubicBezTo>
                    <a:cubicBezTo>
                      <a:pt x="1322" y="1076"/>
                      <a:pt x="1341" y="1133"/>
                      <a:pt x="1341" y="1171"/>
                    </a:cubicBezTo>
                    <a:cubicBezTo>
                      <a:pt x="1341" y="1208"/>
                      <a:pt x="1341" y="1246"/>
                      <a:pt x="1341" y="1284"/>
                    </a:cubicBezTo>
                    <a:lnTo>
                      <a:pt x="1341" y="1397"/>
                    </a:lnTo>
                    <a:lnTo>
                      <a:pt x="1398" y="1322"/>
                    </a:lnTo>
                    <a:cubicBezTo>
                      <a:pt x="1436" y="1284"/>
                      <a:pt x="1454" y="1246"/>
                      <a:pt x="1473" y="1208"/>
                    </a:cubicBezTo>
                    <a:cubicBezTo>
                      <a:pt x="1492" y="1152"/>
                      <a:pt x="1511" y="1095"/>
                      <a:pt x="1511" y="1057"/>
                    </a:cubicBezTo>
                    <a:cubicBezTo>
                      <a:pt x="1530" y="982"/>
                      <a:pt x="1530" y="906"/>
                      <a:pt x="1530" y="850"/>
                    </a:cubicBezTo>
                    <a:cubicBezTo>
                      <a:pt x="1530" y="680"/>
                      <a:pt x="1473" y="529"/>
                      <a:pt x="1379" y="397"/>
                    </a:cubicBezTo>
                    <a:cubicBezTo>
                      <a:pt x="1247" y="170"/>
                      <a:pt x="1001" y="38"/>
                      <a:pt x="73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3862" name="Google Shape;3862;p78"/>
          <p:cNvGrpSpPr/>
          <p:nvPr/>
        </p:nvGrpSpPr>
        <p:grpSpPr>
          <a:xfrm>
            <a:off x="5652556" y="2671896"/>
            <a:ext cx="6017508" cy="3653171"/>
            <a:chOff x="4411340" y="2696089"/>
            <a:chExt cx="3507500" cy="2124101"/>
          </a:xfrm>
        </p:grpSpPr>
        <p:sp>
          <p:nvSpPr>
            <p:cNvPr id="3863" name="Google Shape;3863;p78"/>
            <p:cNvSpPr/>
            <p:nvPr/>
          </p:nvSpPr>
          <p:spPr>
            <a:xfrm>
              <a:off x="7314064" y="3474110"/>
              <a:ext cx="36718" cy="18049"/>
            </a:xfrm>
            <a:custGeom>
              <a:avLst/>
              <a:gdLst/>
              <a:ahLst/>
              <a:cxnLst/>
              <a:rect l="l" t="t" r="r" b="b"/>
              <a:pathLst>
                <a:path w="2073" h="1019" extrusionOk="0">
                  <a:moveTo>
                    <a:pt x="1055" y="0"/>
                  </a:moveTo>
                  <a:cubicBezTo>
                    <a:pt x="473" y="0"/>
                    <a:pt x="0" y="437"/>
                    <a:pt x="0" y="1019"/>
                  </a:cubicBezTo>
                  <a:lnTo>
                    <a:pt x="2073" y="1019"/>
                  </a:lnTo>
                  <a:cubicBezTo>
                    <a:pt x="2073" y="437"/>
                    <a:pt x="1600" y="0"/>
                    <a:pt x="10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64" name="Google Shape;3864;p78"/>
            <p:cNvSpPr/>
            <p:nvPr/>
          </p:nvSpPr>
          <p:spPr>
            <a:xfrm>
              <a:off x="7314064" y="3474110"/>
              <a:ext cx="18687" cy="18049"/>
            </a:xfrm>
            <a:custGeom>
              <a:avLst/>
              <a:gdLst/>
              <a:ahLst/>
              <a:cxnLst/>
              <a:rect l="l" t="t" r="r" b="b"/>
              <a:pathLst>
                <a:path w="1055" h="1019" extrusionOk="0">
                  <a:moveTo>
                    <a:pt x="1055" y="0"/>
                  </a:moveTo>
                  <a:cubicBezTo>
                    <a:pt x="473" y="0"/>
                    <a:pt x="0" y="437"/>
                    <a:pt x="0" y="1019"/>
                  </a:cubicBezTo>
                  <a:lnTo>
                    <a:pt x="1055" y="1019"/>
                  </a:lnTo>
                  <a:lnTo>
                    <a:pt x="10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65" name="Google Shape;3865;p78"/>
            <p:cNvSpPr/>
            <p:nvPr/>
          </p:nvSpPr>
          <p:spPr>
            <a:xfrm>
              <a:off x="7420977" y="3474110"/>
              <a:ext cx="36080" cy="18049"/>
            </a:xfrm>
            <a:custGeom>
              <a:avLst/>
              <a:gdLst/>
              <a:ahLst/>
              <a:cxnLst/>
              <a:rect l="l" t="t" r="r" b="b"/>
              <a:pathLst>
                <a:path w="2037" h="1019" extrusionOk="0">
                  <a:moveTo>
                    <a:pt x="1018" y="0"/>
                  </a:moveTo>
                  <a:cubicBezTo>
                    <a:pt x="473" y="0"/>
                    <a:pt x="0" y="437"/>
                    <a:pt x="0" y="1019"/>
                  </a:cubicBezTo>
                  <a:lnTo>
                    <a:pt x="2037" y="1019"/>
                  </a:lnTo>
                  <a:cubicBezTo>
                    <a:pt x="2037" y="437"/>
                    <a:pt x="1600" y="0"/>
                    <a:pt x="10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66" name="Google Shape;3866;p78"/>
            <p:cNvSpPr/>
            <p:nvPr/>
          </p:nvSpPr>
          <p:spPr>
            <a:xfrm>
              <a:off x="7420977" y="3474110"/>
              <a:ext cx="18049" cy="18049"/>
            </a:xfrm>
            <a:custGeom>
              <a:avLst/>
              <a:gdLst/>
              <a:ahLst/>
              <a:cxnLst/>
              <a:rect l="l" t="t" r="r" b="b"/>
              <a:pathLst>
                <a:path w="1019" h="1019" extrusionOk="0">
                  <a:moveTo>
                    <a:pt x="1018" y="0"/>
                  </a:moveTo>
                  <a:cubicBezTo>
                    <a:pt x="437" y="0"/>
                    <a:pt x="0" y="437"/>
                    <a:pt x="0" y="1019"/>
                  </a:cubicBezTo>
                  <a:lnTo>
                    <a:pt x="1018" y="1019"/>
                  </a:lnTo>
                  <a:lnTo>
                    <a:pt x="101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67" name="Google Shape;3867;p78"/>
            <p:cNvSpPr/>
            <p:nvPr/>
          </p:nvSpPr>
          <p:spPr>
            <a:xfrm>
              <a:off x="7207789" y="3474110"/>
              <a:ext cx="36080" cy="18049"/>
            </a:xfrm>
            <a:custGeom>
              <a:avLst/>
              <a:gdLst/>
              <a:ahLst/>
              <a:cxnLst/>
              <a:rect l="l" t="t" r="r" b="b"/>
              <a:pathLst>
                <a:path w="2037" h="1019" extrusionOk="0">
                  <a:moveTo>
                    <a:pt x="1019" y="0"/>
                  </a:moveTo>
                  <a:cubicBezTo>
                    <a:pt x="437" y="0"/>
                    <a:pt x="1" y="437"/>
                    <a:pt x="1" y="1019"/>
                  </a:cubicBezTo>
                  <a:lnTo>
                    <a:pt x="2037" y="1019"/>
                  </a:lnTo>
                  <a:cubicBezTo>
                    <a:pt x="2037" y="437"/>
                    <a:pt x="1564" y="0"/>
                    <a:pt x="10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68" name="Google Shape;3868;p78"/>
            <p:cNvSpPr/>
            <p:nvPr/>
          </p:nvSpPr>
          <p:spPr>
            <a:xfrm>
              <a:off x="7207789" y="3474110"/>
              <a:ext cx="18049" cy="18049"/>
            </a:xfrm>
            <a:custGeom>
              <a:avLst/>
              <a:gdLst/>
              <a:ahLst/>
              <a:cxnLst/>
              <a:rect l="l" t="t" r="r" b="b"/>
              <a:pathLst>
                <a:path w="1019" h="1019" extrusionOk="0">
                  <a:moveTo>
                    <a:pt x="1019" y="0"/>
                  </a:moveTo>
                  <a:cubicBezTo>
                    <a:pt x="437" y="0"/>
                    <a:pt x="1" y="437"/>
                    <a:pt x="1" y="1019"/>
                  </a:cubicBezTo>
                  <a:lnTo>
                    <a:pt x="1019" y="1019"/>
                  </a:lnTo>
                  <a:lnTo>
                    <a:pt x="10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69" name="Google Shape;3869;p78"/>
            <p:cNvSpPr/>
            <p:nvPr/>
          </p:nvSpPr>
          <p:spPr>
            <a:xfrm>
              <a:off x="7792123" y="3711121"/>
              <a:ext cx="90192" cy="334270"/>
            </a:xfrm>
            <a:custGeom>
              <a:avLst/>
              <a:gdLst/>
              <a:ahLst/>
              <a:cxnLst/>
              <a:rect l="l" t="t" r="r" b="b"/>
              <a:pathLst>
                <a:path w="5092" h="18872" extrusionOk="0">
                  <a:moveTo>
                    <a:pt x="1" y="0"/>
                  </a:moveTo>
                  <a:lnTo>
                    <a:pt x="1" y="1346"/>
                  </a:lnTo>
                  <a:lnTo>
                    <a:pt x="2364" y="1346"/>
                  </a:lnTo>
                  <a:cubicBezTo>
                    <a:pt x="3091" y="1346"/>
                    <a:pt x="3710" y="1927"/>
                    <a:pt x="3710" y="2691"/>
                  </a:cubicBezTo>
                  <a:lnTo>
                    <a:pt x="3710" y="16181"/>
                  </a:lnTo>
                  <a:cubicBezTo>
                    <a:pt x="3710" y="16908"/>
                    <a:pt x="3091" y="17526"/>
                    <a:pt x="2364" y="17526"/>
                  </a:cubicBezTo>
                  <a:lnTo>
                    <a:pt x="1" y="17526"/>
                  </a:lnTo>
                  <a:lnTo>
                    <a:pt x="1" y="18872"/>
                  </a:lnTo>
                  <a:lnTo>
                    <a:pt x="2364" y="18872"/>
                  </a:lnTo>
                  <a:cubicBezTo>
                    <a:pt x="3855" y="18872"/>
                    <a:pt x="5091" y="17672"/>
                    <a:pt x="5091" y="16145"/>
                  </a:cubicBezTo>
                  <a:lnTo>
                    <a:pt x="5091" y="2727"/>
                  </a:lnTo>
                  <a:cubicBezTo>
                    <a:pt x="5091" y="1200"/>
                    <a:pt x="3855" y="0"/>
                    <a:pt x="236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70" name="Google Shape;3870;p78"/>
            <p:cNvSpPr/>
            <p:nvPr/>
          </p:nvSpPr>
          <p:spPr>
            <a:xfrm>
              <a:off x="6782087" y="3710466"/>
              <a:ext cx="90174" cy="334926"/>
            </a:xfrm>
            <a:custGeom>
              <a:avLst/>
              <a:gdLst/>
              <a:ahLst/>
              <a:cxnLst/>
              <a:rect l="l" t="t" r="r" b="b"/>
              <a:pathLst>
                <a:path w="5091" h="18909" extrusionOk="0">
                  <a:moveTo>
                    <a:pt x="2727" y="1"/>
                  </a:moveTo>
                  <a:cubicBezTo>
                    <a:pt x="1236" y="1"/>
                    <a:pt x="0" y="1237"/>
                    <a:pt x="0" y="2728"/>
                  </a:cubicBezTo>
                  <a:lnTo>
                    <a:pt x="0" y="16182"/>
                  </a:lnTo>
                  <a:cubicBezTo>
                    <a:pt x="0" y="17709"/>
                    <a:pt x="1236" y="18909"/>
                    <a:pt x="2727" y="18909"/>
                  </a:cubicBezTo>
                  <a:lnTo>
                    <a:pt x="5091" y="18909"/>
                  </a:lnTo>
                  <a:lnTo>
                    <a:pt x="5091" y="17563"/>
                  </a:lnTo>
                  <a:lnTo>
                    <a:pt x="2727" y="17563"/>
                  </a:lnTo>
                  <a:cubicBezTo>
                    <a:pt x="2000" y="17527"/>
                    <a:pt x="1382" y="16945"/>
                    <a:pt x="1382" y="16182"/>
                  </a:cubicBezTo>
                  <a:lnTo>
                    <a:pt x="1382" y="2692"/>
                  </a:lnTo>
                  <a:cubicBezTo>
                    <a:pt x="1382" y="1964"/>
                    <a:pt x="2000" y="1346"/>
                    <a:pt x="2727" y="1346"/>
                  </a:cubicBezTo>
                  <a:lnTo>
                    <a:pt x="5091" y="1346"/>
                  </a:lnTo>
                  <a:lnTo>
                    <a:pt x="5091" y="1"/>
                  </a:lnTo>
                  <a:close/>
                </a:path>
              </a:pathLst>
            </a:custGeom>
            <a:solidFill>
              <a:srgbClr val="808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71" name="Google Shape;3871;p78"/>
            <p:cNvSpPr/>
            <p:nvPr/>
          </p:nvSpPr>
          <p:spPr>
            <a:xfrm>
              <a:off x="7205221" y="3485694"/>
              <a:ext cx="41235" cy="14188"/>
            </a:xfrm>
            <a:custGeom>
              <a:avLst/>
              <a:gdLst/>
              <a:ahLst/>
              <a:cxnLst/>
              <a:rect l="l" t="t" r="r" b="b"/>
              <a:pathLst>
                <a:path w="2328" h="801" extrusionOk="0">
                  <a:moveTo>
                    <a:pt x="182" y="1"/>
                  </a:moveTo>
                  <a:cubicBezTo>
                    <a:pt x="73" y="1"/>
                    <a:pt x="0" y="74"/>
                    <a:pt x="0" y="146"/>
                  </a:cubicBezTo>
                  <a:lnTo>
                    <a:pt x="0" y="801"/>
                  </a:lnTo>
                  <a:lnTo>
                    <a:pt x="2327" y="801"/>
                  </a:lnTo>
                  <a:lnTo>
                    <a:pt x="2327" y="146"/>
                  </a:lnTo>
                  <a:cubicBezTo>
                    <a:pt x="2327" y="74"/>
                    <a:pt x="2255" y="1"/>
                    <a:pt x="2146" y="1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72" name="Google Shape;3872;p78"/>
            <p:cNvSpPr/>
            <p:nvPr/>
          </p:nvSpPr>
          <p:spPr>
            <a:xfrm>
              <a:off x="7312133" y="3485694"/>
              <a:ext cx="40597" cy="14188"/>
            </a:xfrm>
            <a:custGeom>
              <a:avLst/>
              <a:gdLst/>
              <a:ahLst/>
              <a:cxnLst/>
              <a:rect l="l" t="t" r="r" b="b"/>
              <a:pathLst>
                <a:path w="2292" h="801" extrusionOk="0">
                  <a:moveTo>
                    <a:pt x="146" y="1"/>
                  </a:moveTo>
                  <a:cubicBezTo>
                    <a:pt x="73" y="1"/>
                    <a:pt x="0" y="74"/>
                    <a:pt x="0" y="146"/>
                  </a:cubicBezTo>
                  <a:lnTo>
                    <a:pt x="0" y="801"/>
                  </a:lnTo>
                  <a:lnTo>
                    <a:pt x="2291" y="801"/>
                  </a:lnTo>
                  <a:lnTo>
                    <a:pt x="2291" y="146"/>
                  </a:lnTo>
                  <a:cubicBezTo>
                    <a:pt x="2291" y="74"/>
                    <a:pt x="2218" y="1"/>
                    <a:pt x="2146" y="1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73" name="Google Shape;3873;p78"/>
            <p:cNvSpPr/>
            <p:nvPr/>
          </p:nvSpPr>
          <p:spPr>
            <a:xfrm>
              <a:off x="7419046" y="3485694"/>
              <a:ext cx="40579" cy="14188"/>
            </a:xfrm>
            <a:custGeom>
              <a:avLst/>
              <a:gdLst/>
              <a:ahLst/>
              <a:cxnLst/>
              <a:rect l="l" t="t" r="r" b="b"/>
              <a:pathLst>
                <a:path w="2291" h="801" extrusionOk="0">
                  <a:moveTo>
                    <a:pt x="146" y="1"/>
                  </a:moveTo>
                  <a:cubicBezTo>
                    <a:pt x="37" y="1"/>
                    <a:pt x="0" y="74"/>
                    <a:pt x="0" y="146"/>
                  </a:cubicBezTo>
                  <a:lnTo>
                    <a:pt x="0" y="801"/>
                  </a:lnTo>
                  <a:lnTo>
                    <a:pt x="2291" y="801"/>
                  </a:lnTo>
                  <a:lnTo>
                    <a:pt x="2291" y="146"/>
                  </a:lnTo>
                  <a:cubicBezTo>
                    <a:pt x="2291" y="74"/>
                    <a:pt x="2218" y="1"/>
                    <a:pt x="2109" y="1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74" name="Google Shape;3874;p78"/>
            <p:cNvSpPr/>
            <p:nvPr/>
          </p:nvSpPr>
          <p:spPr>
            <a:xfrm>
              <a:off x="6872244" y="3492141"/>
              <a:ext cx="919722" cy="806362"/>
            </a:xfrm>
            <a:custGeom>
              <a:avLst/>
              <a:gdLst/>
              <a:ahLst/>
              <a:cxnLst/>
              <a:rect l="l" t="t" r="r" b="b"/>
              <a:pathLst>
                <a:path w="51925" h="45525" extrusionOk="0">
                  <a:moveTo>
                    <a:pt x="8036" y="1"/>
                  </a:moveTo>
                  <a:cubicBezTo>
                    <a:pt x="3600" y="1"/>
                    <a:pt x="1" y="3600"/>
                    <a:pt x="1" y="8000"/>
                  </a:cubicBezTo>
                  <a:lnTo>
                    <a:pt x="1" y="45525"/>
                  </a:lnTo>
                  <a:lnTo>
                    <a:pt x="51924" y="45525"/>
                  </a:lnTo>
                  <a:lnTo>
                    <a:pt x="51924" y="8000"/>
                  </a:lnTo>
                  <a:cubicBezTo>
                    <a:pt x="51924" y="3600"/>
                    <a:pt x="48361" y="1"/>
                    <a:pt x="4392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75" name="Google Shape;3875;p78"/>
            <p:cNvSpPr/>
            <p:nvPr/>
          </p:nvSpPr>
          <p:spPr>
            <a:xfrm>
              <a:off x="6823942" y="3959716"/>
              <a:ext cx="1017619" cy="338787"/>
            </a:xfrm>
            <a:custGeom>
              <a:avLst/>
              <a:gdLst/>
              <a:ahLst/>
              <a:cxnLst/>
              <a:rect l="l" t="t" r="r" b="b"/>
              <a:pathLst>
                <a:path w="57452" h="19127" extrusionOk="0">
                  <a:moveTo>
                    <a:pt x="11454" y="1"/>
                  </a:moveTo>
                  <a:cubicBezTo>
                    <a:pt x="10509" y="1"/>
                    <a:pt x="9745" y="764"/>
                    <a:pt x="9745" y="1710"/>
                  </a:cubicBezTo>
                  <a:lnTo>
                    <a:pt x="9745" y="2437"/>
                  </a:lnTo>
                  <a:lnTo>
                    <a:pt x="7673" y="2437"/>
                  </a:lnTo>
                  <a:cubicBezTo>
                    <a:pt x="3418" y="2437"/>
                    <a:pt x="1" y="5891"/>
                    <a:pt x="1" y="10146"/>
                  </a:cubicBezTo>
                  <a:lnTo>
                    <a:pt x="1" y="19127"/>
                  </a:lnTo>
                  <a:lnTo>
                    <a:pt x="57451" y="19127"/>
                  </a:lnTo>
                  <a:lnTo>
                    <a:pt x="57451" y="10109"/>
                  </a:lnTo>
                  <a:cubicBezTo>
                    <a:pt x="57451" y="5891"/>
                    <a:pt x="53997" y="2437"/>
                    <a:pt x="49779" y="2437"/>
                  </a:cubicBezTo>
                  <a:lnTo>
                    <a:pt x="47706" y="2437"/>
                  </a:lnTo>
                  <a:lnTo>
                    <a:pt x="47706" y="1710"/>
                  </a:lnTo>
                  <a:cubicBezTo>
                    <a:pt x="47706" y="764"/>
                    <a:pt x="46943" y="1"/>
                    <a:pt x="459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76" name="Google Shape;3876;p78"/>
            <p:cNvSpPr/>
            <p:nvPr/>
          </p:nvSpPr>
          <p:spPr>
            <a:xfrm>
              <a:off x="7082845" y="4002881"/>
              <a:ext cx="499156" cy="295622"/>
            </a:xfrm>
            <a:custGeom>
              <a:avLst/>
              <a:gdLst/>
              <a:ahLst/>
              <a:cxnLst/>
              <a:rect l="l" t="t" r="r" b="b"/>
              <a:pathLst>
                <a:path w="28181" h="16690" extrusionOk="0">
                  <a:moveTo>
                    <a:pt x="2691" y="0"/>
                  </a:moveTo>
                  <a:cubicBezTo>
                    <a:pt x="1201" y="0"/>
                    <a:pt x="1" y="1200"/>
                    <a:pt x="1" y="2691"/>
                  </a:cubicBezTo>
                  <a:lnTo>
                    <a:pt x="1" y="16690"/>
                  </a:lnTo>
                  <a:lnTo>
                    <a:pt x="28181" y="16690"/>
                  </a:lnTo>
                  <a:lnTo>
                    <a:pt x="28181" y="2691"/>
                  </a:lnTo>
                  <a:cubicBezTo>
                    <a:pt x="28181" y="1200"/>
                    <a:pt x="26981" y="0"/>
                    <a:pt x="2549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77" name="Google Shape;3877;p78"/>
            <p:cNvSpPr/>
            <p:nvPr/>
          </p:nvSpPr>
          <p:spPr>
            <a:xfrm>
              <a:off x="6779501" y="4298485"/>
              <a:ext cx="1105845" cy="109516"/>
            </a:xfrm>
            <a:custGeom>
              <a:avLst/>
              <a:gdLst/>
              <a:ahLst/>
              <a:cxnLst/>
              <a:rect l="l" t="t" r="r" b="b"/>
              <a:pathLst>
                <a:path w="62433" h="6183" extrusionOk="0">
                  <a:moveTo>
                    <a:pt x="2037" y="1"/>
                  </a:moveTo>
                  <a:cubicBezTo>
                    <a:pt x="910" y="1"/>
                    <a:pt x="1" y="910"/>
                    <a:pt x="1" y="2037"/>
                  </a:cubicBezTo>
                  <a:lnTo>
                    <a:pt x="1" y="6182"/>
                  </a:lnTo>
                  <a:lnTo>
                    <a:pt x="62433" y="6182"/>
                  </a:lnTo>
                  <a:lnTo>
                    <a:pt x="62433" y="2037"/>
                  </a:lnTo>
                  <a:cubicBezTo>
                    <a:pt x="62433" y="910"/>
                    <a:pt x="61524" y="1"/>
                    <a:pt x="603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78" name="Google Shape;3878;p78"/>
            <p:cNvSpPr/>
            <p:nvPr/>
          </p:nvSpPr>
          <p:spPr>
            <a:xfrm>
              <a:off x="6779501" y="4407522"/>
              <a:ext cx="1106500" cy="29633"/>
            </a:xfrm>
            <a:custGeom>
              <a:avLst/>
              <a:gdLst/>
              <a:ahLst/>
              <a:cxnLst/>
              <a:rect l="l" t="t" r="r" b="b"/>
              <a:pathLst>
                <a:path w="62470" h="1673" extrusionOk="0">
                  <a:moveTo>
                    <a:pt x="1" y="0"/>
                  </a:moveTo>
                  <a:lnTo>
                    <a:pt x="1" y="837"/>
                  </a:lnTo>
                  <a:cubicBezTo>
                    <a:pt x="1" y="1273"/>
                    <a:pt x="364" y="1673"/>
                    <a:pt x="837" y="1673"/>
                  </a:cubicBezTo>
                  <a:lnTo>
                    <a:pt x="61633" y="1673"/>
                  </a:lnTo>
                  <a:cubicBezTo>
                    <a:pt x="62069" y="1673"/>
                    <a:pt x="62469" y="1273"/>
                    <a:pt x="62469" y="837"/>
                  </a:cubicBezTo>
                  <a:lnTo>
                    <a:pt x="6246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79" name="Google Shape;3879;p78"/>
            <p:cNvSpPr/>
            <p:nvPr/>
          </p:nvSpPr>
          <p:spPr>
            <a:xfrm>
              <a:off x="7069330" y="4437599"/>
              <a:ext cx="526203" cy="82469"/>
            </a:xfrm>
            <a:custGeom>
              <a:avLst/>
              <a:gdLst/>
              <a:ahLst/>
              <a:cxnLst/>
              <a:rect l="l" t="t" r="r" b="b"/>
              <a:pathLst>
                <a:path w="29708" h="4656" extrusionOk="0">
                  <a:moveTo>
                    <a:pt x="0" y="1"/>
                  </a:moveTo>
                  <a:lnTo>
                    <a:pt x="1818" y="4437"/>
                  </a:lnTo>
                  <a:cubicBezTo>
                    <a:pt x="1855" y="4546"/>
                    <a:pt x="2000" y="4655"/>
                    <a:pt x="2145" y="4655"/>
                  </a:cubicBezTo>
                  <a:lnTo>
                    <a:pt x="27126" y="4655"/>
                  </a:lnTo>
                  <a:cubicBezTo>
                    <a:pt x="27562" y="4619"/>
                    <a:pt x="27925" y="4401"/>
                    <a:pt x="28071" y="4001"/>
                  </a:cubicBezTo>
                  <a:lnTo>
                    <a:pt x="2970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80" name="Google Shape;3880;p78"/>
            <p:cNvSpPr/>
            <p:nvPr/>
          </p:nvSpPr>
          <p:spPr>
            <a:xfrm>
              <a:off x="6876760" y="4437599"/>
              <a:ext cx="57335" cy="242838"/>
            </a:xfrm>
            <a:custGeom>
              <a:avLst/>
              <a:gdLst/>
              <a:ahLst/>
              <a:cxnLst/>
              <a:rect l="l" t="t" r="r" b="b"/>
              <a:pathLst>
                <a:path w="3237" h="13710" extrusionOk="0">
                  <a:moveTo>
                    <a:pt x="1091" y="1"/>
                  </a:moveTo>
                  <a:lnTo>
                    <a:pt x="0" y="1492"/>
                  </a:lnTo>
                  <a:lnTo>
                    <a:pt x="1091" y="3019"/>
                  </a:lnTo>
                  <a:lnTo>
                    <a:pt x="0" y="4546"/>
                  </a:lnTo>
                  <a:lnTo>
                    <a:pt x="1091" y="6073"/>
                  </a:lnTo>
                  <a:lnTo>
                    <a:pt x="0" y="7600"/>
                  </a:lnTo>
                  <a:lnTo>
                    <a:pt x="1091" y="9128"/>
                  </a:lnTo>
                  <a:lnTo>
                    <a:pt x="0" y="10655"/>
                  </a:lnTo>
                  <a:lnTo>
                    <a:pt x="1091" y="12182"/>
                  </a:lnTo>
                  <a:lnTo>
                    <a:pt x="0" y="13709"/>
                  </a:lnTo>
                  <a:lnTo>
                    <a:pt x="2109" y="13709"/>
                  </a:lnTo>
                  <a:lnTo>
                    <a:pt x="3236" y="12182"/>
                  </a:lnTo>
                  <a:lnTo>
                    <a:pt x="2109" y="10655"/>
                  </a:lnTo>
                  <a:lnTo>
                    <a:pt x="3236" y="9128"/>
                  </a:lnTo>
                  <a:lnTo>
                    <a:pt x="2109" y="7600"/>
                  </a:lnTo>
                  <a:lnTo>
                    <a:pt x="3236" y="6073"/>
                  </a:lnTo>
                  <a:lnTo>
                    <a:pt x="2109" y="4546"/>
                  </a:lnTo>
                  <a:lnTo>
                    <a:pt x="3236" y="3019"/>
                  </a:lnTo>
                  <a:lnTo>
                    <a:pt x="2109" y="1492"/>
                  </a:lnTo>
                  <a:lnTo>
                    <a:pt x="3236" y="1"/>
                  </a:lnTo>
                  <a:close/>
                </a:path>
              </a:pathLst>
            </a:custGeom>
            <a:solidFill>
              <a:srgbClr val="2D34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81" name="Google Shape;3881;p78"/>
            <p:cNvSpPr/>
            <p:nvPr/>
          </p:nvSpPr>
          <p:spPr>
            <a:xfrm>
              <a:off x="6840680" y="4436962"/>
              <a:ext cx="44458" cy="243476"/>
            </a:xfrm>
            <a:custGeom>
              <a:avLst/>
              <a:gdLst/>
              <a:ahLst/>
              <a:cxnLst/>
              <a:rect l="l" t="t" r="r" b="b"/>
              <a:pathLst>
                <a:path w="2510" h="13746" extrusionOk="0">
                  <a:moveTo>
                    <a:pt x="1" y="1"/>
                  </a:moveTo>
                  <a:lnTo>
                    <a:pt x="1" y="12909"/>
                  </a:lnTo>
                  <a:cubicBezTo>
                    <a:pt x="1" y="13381"/>
                    <a:pt x="401" y="13745"/>
                    <a:pt x="874" y="13745"/>
                  </a:cubicBezTo>
                  <a:lnTo>
                    <a:pt x="1419" y="13745"/>
                  </a:lnTo>
                  <a:lnTo>
                    <a:pt x="2510" y="12218"/>
                  </a:lnTo>
                  <a:lnTo>
                    <a:pt x="1419" y="10691"/>
                  </a:lnTo>
                  <a:lnTo>
                    <a:pt x="2510" y="9164"/>
                  </a:lnTo>
                  <a:lnTo>
                    <a:pt x="1419" y="7636"/>
                  </a:lnTo>
                  <a:lnTo>
                    <a:pt x="2510" y="6109"/>
                  </a:lnTo>
                  <a:lnTo>
                    <a:pt x="1419" y="4582"/>
                  </a:lnTo>
                  <a:lnTo>
                    <a:pt x="2510" y="3055"/>
                  </a:lnTo>
                  <a:lnTo>
                    <a:pt x="1419" y="1528"/>
                  </a:lnTo>
                  <a:lnTo>
                    <a:pt x="2510" y="1"/>
                  </a:lnTo>
                  <a:close/>
                </a:path>
              </a:pathLst>
            </a:custGeom>
            <a:solidFill>
              <a:srgbClr val="2D34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82" name="Google Shape;3882;p78"/>
            <p:cNvSpPr/>
            <p:nvPr/>
          </p:nvSpPr>
          <p:spPr>
            <a:xfrm>
              <a:off x="6914116" y="4437599"/>
              <a:ext cx="30926" cy="242838"/>
            </a:xfrm>
            <a:custGeom>
              <a:avLst/>
              <a:gdLst/>
              <a:ahLst/>
              <a:cxnLst/>
              <a:rect l="l" t="t" r="r" b="b"/>
              <a:pathLst>
                <a:path w="1746" h="13710" extrusionOk="0">
                  <a:moveTo>
                    <a:pt x="1127" y="1"/>
                  </a:moveTo>
                  <a:lnTo>
                    <a:pt x="0" y="1492"/>
                  </a:lnTo>
                  <a:lnTo>
                    <a:pt x="1127" y="3019"/>
                  </a:lnTo>
                  <a:lnTo>
                    <a:pt x="0" y="4546"/>
                  </a:lnTo>
                  <a:lnTo>
                    <a:pt x="1127" y="6073"/>
                  </a:lnTo>
                  <a:lnTo>
                    <a:pt x="0" y="7600"/>
                  </a:lnTo>
                  <a:lnTo>
                    <a:pt x="1127" y="9128"/>
                  </a:lnTo>
                  <a:lnTo>
                    <a:pt x="0" y="10655"/>
                  </a:lnTo>
                  <a:lnTo>
                    <a:pt x="1127" y="12182"/>
                  </a:lnTo>
                  <a:lnTo>
                    <a:pt x="0" y="13709"/>
                  </a:lnTo>
                  <a:lnTo>
                    <a:pt x="655" y="13709"/>
                  </a:lnTo>
                  <a:lnTo>
                    <a:pt x="1745" y="12182"/>
                  </a:lnTo>
                  <a:lnTo>
                    <a:pt x="655" y="10655"/>
                  </a:lnTo>
                  <a:lnTo>
                    <a:pt x="1745" y="9128"/>
                  </a:lnTo>
                  <a:lnTo>
                    <a:pt x="655" y="7600"/>
                  </a:lnTo>
                  <a:lnTo>
                    <a:pt x="1745" y="6073"/>
                  </a:lnTo>
                  <a:lnTo>
                    <a:pt x="655" y="4546"/>
                  </a:lnTo>
                  <a:lnTo>
                    <a:pt x="1745" y="3019"/>
                  </a:lnTo>
                  <a:lnTo>
                    <a:pt x="655" y="1492"/>
                  </a:lnTo>
                  <a:lnTo>
                    <a:pt x="1745" y="1"/>
                  </a:ln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83" name="Google Shape;3883;p78"/>
            <p:cNvSpPr/>
            <p:nvPr/>
          </p:nvSpPr>
          <p:spPr>
            <a:xfrm>
              <a:off x="6865814" y="4437599"/>
              <a:ext cx="30271" cy="242838"/>
            </a:xfrm>
            <a:custGeom>
              <a:avLst/>
              <a:gdLst/>
              <a:ahLst/>
              <a:cxnLst/>
              <a:rect l="l" t="t" r="r" b="b"/>
              <a:pathLst>
                <a:path w="1709" h="13710" extrusionOk="0">
                  <a:moveTo>
                    <a:pt x="1091" y="1"/>
                  </a:moveTo>
                  <a:lnTo>
                    <a:pt x="0" y="1492"/>
                  </a:lnTo>
                  <a:lnTo>
                    <a:pt x="1091" y="3019"/>
                  </a:lnTo>
                  <a:lnTo>
                    <a:pt x="0" y="4546"/>
                  </a:lnTo>
                  <a:lnTo>
                    <a:pt x="1091" y="6073"/>
                  </a:lnTo>
                  <a:lnTo>
                    <a:pt x="0" y="7600"/>
                  </a:lnTo>
                  <a:lnTo>
                    <a:pt x="1091" y="9128"/>
                  </a:lnTo>
                  <a:lnTo>
                    <a:pt x="0" y="10655"/>
                  </a:lnTo>
                  <a:lnTo>
                    <a:pt x="1091" y="12182"/>
                  </a:lnTo>
                  <a:lnTo>
                    <a:pt x="0" y="13709"/>
                  </a:lnTo>
                  <a:lnTo>
                    <a:pt x="618" y="13709"/>
                  </a:lnTo>
                  <a:lnTo>
                    <a:pt x="1709" y="12182"/>
                  </a:lnTo>
                  <a:lnTo>
                    <a:pt x="618" y="10655"/>
                  </a:lnTo>
                  <a:lnTo>
                    <a:pt x="1709" y="9128"/>
                  </a:lnTo>
                  <a:lnTo>
                    <a:pt x="618" y="7600"/>
                  </a:lnTo>
                  <a:lnTo>
                    <a:pt x="1709" y="6073"/>
                  </a:lnTo>
                  <a:lnTo>
                    <a:pt x="618" y="4546"/>
                  </a:lnTo>
                  <a:lnTo>
                    <a:pt x="1709" y="3019"/>
                  </a:lnTo>
                  <a:lnTo>
                    <a:pt x="618" y="1492"/>
                  </a:lnTo>
                  <a:lnTo>
                    <a:pt x="1709" y="1"/>
                  </a:ln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84" name="Google Shape;3884;p78"/>
            <p:cNvSpPr/>
            <p:nvPr/>
          </p:nvSpPr>
          <p:spPr>
            <a:xfrm>
              <a:off x="6925700" y="4437599"/>
              <a:ext cx="56698" cy="242838"/>
            </a:xfrm>
            <a:custGeom>
              <a:avLst/>
              <a:gdLst/>
              <a:ahLst/>
              <a:cxnLst/>
              <a:rect l="l" t="t" r="r" b="b"/>
              <a:pathLst>
                <a:path w="3201" h="13710" extrusionOk="0">
                  <a:moveTo>
                    <a:pt x="1091" y="1"/>
                  </a:moveTo>
                  <a:lnTo>
                    <a:pt x="1" y="1492"/>
                  </a:lnTo>
                  <a:lnTo>
                    <a:pt x="1091" y="3019"/>
                  </a:lnTo>
                  <a:lnTo>
                    <a:pt x="1" y="4546"/>
                  </a:lnTo>
                  <a:lnTo>
                    <a:pt x="1091" y="6073"/>
                  </a:lnTo>
                  <a:lnTo>
                    <a:pt x="1" y="7600"/>
                  </a:lnTo>
                  <a:lnTo>
                    <a:pt x="1091" y="9128"/>
                  </a:lnTo>
                  <a:lnTo>
                    <a:pt x="1" y="10655"/>
                  </a:lnTo>
                  <a:lnTo>
                    <a:pt x="1091" y="12182"/>
                  </a:lnTo>
                  <a:lnTo>
                    <a:pt x="1" y="13709"/>
                  </a:lnTo>
                  <a:lnTo>
                    <a:pt x="2110" y="13709"/>
                  </a:lnTo>
                  <a:lnTo>
                    <a:pt x="3200" y="12182"/>
                  </a:lnTo>
                  <a:lnTo>
                    <a:pt x="2110" y="10655"/>
                  </a:lnTo>
                  <a:lnTo>
                    <a:pt x="3200" y="9128"/>
                  </a:lnTo>
                  <a:lnTo>
                    <a:pt x="2110" y="7600"/>
                  </a:lnTo>
                  <a:lnTo>
                    <a:pt x="3200" y="6073"/>
                  </a:lnTo>
                  <a:lnTo>
                    <a:pt x="2110" y="4546"/>
                  </a:lnTo>
                  <a:lnTo>
                    <a:pt x="3200" y="3019"/>
                  </a:lnTo>
                  <a:lnTo>
                    <a:pt x="2110" y="1492"/>
                  </a:lnTo>
                  <a:lnTo>
                    <a:pt x="3200" y="1"/>
                  </a:lnTo>
                  <a:close/>
                </a:path>
              </a:pathLst>
            </a:custGeom>
            <a:solidFill>
              <a:srgbClr val="2D34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85" name="Google Shape;3885;p78"/>
            <p:cNvSpPr/>
            <p:nvPr/>
          </p:nvSpPr>
          <p:spPr>
            <a:xfrm>
              <a:off x="6974002" y="4437599"/>
              <a:ext cx="44458" cy="242183"/>
            </a:xfrm>
            <a:custGeom>
              <a:avLst/>
              <a:gdLst/>
              <a:ahLst/>
              <a:cxnLst/>
              <a:rect l="l" t="t" r="r" b="b"/>
              <a:pathLst>
                <a:path w="2510" h="13673" extrusionOk="0">
                  <a:moveTo>
                    <a:pt x="1092" y="1"/>
                  </a:moveTo>
                  <a:lnTo>
                    <a:pt x="1" y="1492"/>
                  </a:lnTo>
                  <a:lnTo>
                    <a:pt x="1092" y="3019"/>
                  </a:lnTo>
                  <a:lnTo>
                    <a:pt x="1" y="4546"/>
                  </a:lnTo>
                  <a:lnTo>
                    <a:pt x="1092" y="6073"/>
                  </a:lnTo>
                  <a:lnTo>
                    <a:pt x="1" y="7600"/>
                  </a:lnTo>
                  <a:lnTo>
                    <a:pt x="1092" y="9128"/>
                  </a:lnTo>
                  <a:lnTo>
                    <a:pt x="1" y="10618"/>
                  </a:lnTo>
                  <a:lnTo>
                    <a:pt x="1092" y="12146"/>
                  </a:lnTo>
                  <a:lnTo>
                    <a:pt x="1" y="13673"/>
                  </a:lnTo>
                  <a:lnTo>
                    <a:pt x="1637" y="13673"/>
                  </a:lnTo>
                  <a:cubicBezTo>
                    <a:pt x="2110" y="13673"/>
                    <a:pt x="2510" y="13309"/>
                    <a:pt x="2510" y="12836"/>
                  </a:cubicBezTo>
                  <a:lnTo>
                    <a:pt x="251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86" name="Google Shape;3886;p78"/>
            <p:cNvSpPr/>
            <p:nvPr/>
          </p:nvSpPr>
          <p:spPr>
            <a:xfrm>
              <a:off x="6963055" y="4437599"/>
              <a:ext cx="30288" cy="242838"/>
            </a:xfrm>
            <a:custGeom>
              <a:avLst/>
              <a:gdLst/>
              <a:ahLst/>
              <a:cxnLst/>
              <a:rect l="l" t="t" r="r" b="b"/>
              <a:pathLst>
                <a:path w="1710" h="13710" extrusionOk="0">
                  <a:moveTo>
                    <a:pt x="1091" y="1"/>
                  </a:moveTo>
                  <a:lnTo>
                    <a:pt x="1" y="1492"/>
                  </a:lnTo>
                  <a:lnTo>
                    <a:pt x="1091" y="3019"/>
                  </a:lnTo>
                  <a:lnTo>
                    <a:pt x="1" y="4546"/>
                  </a:lnTo>
                  <a:lnTo>
                    <a:pt x="1091" y="6073"/>
                  </a:lnTo>
                  <a:lnTo>
                    <a:pt x="1" y="7600"/>
                  </a:lnTo>
                  <a:lnTo>
                    <a:pt x="1091" y="9128"/>
                  </a:lnTo>
                  <a:lnTo>
                    <a:pt x="1" y="10655"/>
                  </a:lnTo>
                  <a:lnTo>
                    <a:pt x="1091" y="12182"/>
                  </a:lnTo>
                  <a:lnTo>
                    <a:pt x="1" y="13709"/>
                  </a:lnTo>
                  <a:lnTo>
                    <a:pt x="619" y="13709"/>
                  </a:lnTo>
                  <a:lnTo>
                    <a:pt x="1710" y="12182"/>
                  </a:lnTo>
                  <a:lnTo>
                    <a:pt x="619" y="10655"/>
                  </a:lnTo>
                  <a:lnTo>
                    <a:pt x="1710" y="9128"/>
                  </a:lnTo>
                  <a:lnTo>
                    <a:pt x="619" y="7600"/>
                  </a:lnTo>
                  <a:lnTo>
                    <a:pt x="1710" y="6073"/>
                  </a:lnTo>
                  <a:lnTo>
                    <a:pt x="619" y="4546"/>
                  </a:lnTo>
                  <a:lnTo>
                    <a:pt x="1710" y="3019"/>
                  </a:lnTo>
                  <a:lnTo>
                    <a:pt x="619" y="1492"/>
                  </a:lnTo>
                  <a:lnTo>
                    <a:pt x="1710" y="1"/>
                  </a:ln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87" name="Google Shape;3887;p78"/>
            <p:cNvSpPr/>
            <p:nvPr/>
          </p:nvSpPr>
          <p:spPr>
            <a:xfrm>
              <a:off x="7682449" y="4437599"/>
              <a:ext cx="57353" cy="242838"/>
            </a:xfrm>
            <a:custGeom>
              <a:avLst/>
              <a:gdLst/>
              <a:ahLst/>
              <a:cxnLst/>
              <a:rect l="l" t="t" r="r" b="b"/>
              <a:pathLst>
                <a:path w="3238" h="13710" extrusionOk="0">
                  <a:moveTo>
                    <a:pt x="1092" y="1"/>
                  </a:moveTo>
                  <a:lnTo>
                    <a:pt x="1" y="1492"/>
                  </a:lnTo>
                  <a:lnTo>
                    <a:pt x="1092" y="3019"/>
                  </a:lnTo>
                  <a:lnTo>
                    <a:pt x="1" y="4546"/>
                  </a:lnTo>
                  <a:lnTo>
                    <a:pt x="1092" y="6073"/>
                  </a:lnTo>
                  <a:lnTo>
                    <a:pt x="1" y="7600"/>
                  </a:lnTo>
                  <a:lnTo>
                    <a:pt x="1092" y="9128"/>
                  </a:lnTo>
                  <a:lnTo>
                    <a:pt x="1" y="10655"/>
                  </a:lnTo>
                  <a:lnTo>
                    <a:pt x="1092" y="12182"/>
                  </a:lnTo>
                  <a:lnTo>
                    <a:pt x="1" y="13709"/>
                  </a:lnTo>
                  <a:lnTo>
                    <a:pt x="2110" y="13709"/>
                  </a:lnTo>
                  <a:lnTo>
                    <a:pt x="3237" y="12182"/>
                  </a:lnTo>
                  <a:lnTo>
                    <a:pt x="2110" y="10655"/>
                  </a:lnTo>
                  <a:lnTo>
                    <a:pt x="3237" y="9128"/>
                  </a:lnTo>
                  <a:lnTo>
                    <a:pt x="2110" y="7600"/>
                  </a:lnTo>
                  <a:lnTo>
                    <a:pt x="3237" y="6073"/>
                  </a:lnTo>
                  <a:lnTo>
                    <a:pt x="2110" y="4546"/>
                  </a:lnTo>
                  <a:lnTo>
                    <a:pt x="3237" y="3019"/>
                  </a:lnTo>
                  <a:lnTo>
                    <a:pt x="2110" y="1492"/>
                  </a:lnTo>
                  <a:lnTo>
                    <a:pt x="3237" y="1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88" name="Google Shape;3888;p78"/>
            <p:cNvSpPr/>
            <p:nvPr/>
          </p:nvSpPr>
          <p:spPr>
            <a:xfrm>
              <a:off x="7646386" y="4436962"/>
              <a:ext cx="44458" cy="243476"/>
            </a:xfrm>
            <a:custGeom>
              <a:avLst/>
              <a:gdLst/>
              <a:ahLst/>
              <a:cxnLst/>
              <a:rect l="l" t="t" r="r" b="b"/>
              <a:pathLst>
                <a:path w="2510" h="13746" extrusionOk="0">
                  <a:moveTo>
                    <a:pt x="1" y="1"/>
                  </a:moveTo>
                  <a:lnTo>
                    <a:pt x="1" y="12909"/>
                  </a:lnTo>
                  <a:cubicBezTo>
                    <a:pt x="1" y="13381"/>
                    <a:pt x="401" y="13745"/>
                    <a:pt x="873" y="13745"/>
                  </a:cubicBezTo>
                  <a:lnTo>
                    <a:pt x="1419" y="13745"/>
                  </a:lnTo>
                  <a:lnTo>
                    <a:pt x="2510" y="12218"/>
                  </a:lnTo>
                  <a:lnTo>
                    <a:pt x="1419" y="10691"/>
                  </a:lnTo>
                  <a:lnTo>
                    <a:pt x="2510" y="9164"/>
                  </a:lnTo>
                  <a:lnTo>
                    <a:pt x="1419" y="7636"/>
                  </a:lnTo>
                  <a:lnTo>
                    <a:pt x="2510" y="6109"/>
                  </a:lnTo>
                  <a:lnTo>
                    <a:pt x="1419" y="4582"/>
                  </a:lnTo>
                  <a:lnTo>
                    <a:pt x="2510" y="3055"/>
                  </a:lnTo>
                  <a:lnTo>
                    <a:pt x="1419" y="1528"/>
                  </a:lnTo>
                  <a:lnTo>
                    <a:pt x="2510" y="1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89" name="Google Shape;3889;p78"/>
            <p:cNvSpPr/>
            <p:nvPr/>
          </p:nvSpPr>
          <p:spPr>
            <a:xfrm>
              <a:off x="7719804" y="4437599"/>
              <a:ext cx="30944" cy="242838"/>
            </a:xfrm>
            <a:custGeom>
              <a:avLst/>
              <a:gdLst/>
              <a:ahLst/>
              <a:cxnLst/>
              <a:rect l="l" t="t" r="r" b="b"/>
              <a:pathLst>
                <a:path w="1747" h="13710" extrusionOk="0">
                  <a:moveTo>
                    <a:pt x="1128" y="1"/>
                  </a:moveTo>
                  <a:lnTo>
                    <a:pt x="1" y="1492"/>
                  </a:lnTo>
                  <a:lnTo>
                    <a:pt x="1128" y="3019"/>
                  </a:lnTo>
                  <a:lnTo>
                    <a:pt x="1" y="4546"/>
                  </a:lnTo>
                  <a:lnTo>
                    <a:pt x="1128" y="6073"/>
                  </a:lnTo>
                  <a:lnTo>
                    <a:pt x="1" y="7600"/>
                  </a:lnTo>
                  <a:lnTo>
                    <a:pt x="1128" y="9128"/>
                  </a:lnTo>
                  <a:lnTo>
                    <a:pt x="1" y="10655"/>
                  </a:lnTo>
                  <a:lnTo>
                    <a:pt x="1128" y="12182"/>
                  </a:lnTo>
                  <a:lnTo>
                    <a:pt x="1" y="13709"/>
                  </a:lnTo>
                  <a:lnTo>
                    <a:pt x="655" y="13709"/>
                  </a:lnTo>
                  <a:lnTo>
                    <a:pt x="1746" y="12182"/>
                  </a:lnTo>
                  <a:lnTo>
                    <a:pt x="655" y="10655"/>
                  </a:lnTo>
                  <a:lnTo>
                    <a:pt x="1746" y="9128"/>
                  </a:lnTo>
                  <a:lnTo>
                    <a:pt x="655" y="7600"/>
                  </a:lnTo>
                  <a:lnTo>
                    <a:pt x="1746" y="6073"/>
                  </a:lnTo>
                  <a:lnTo>
                    <a:pt x="655" y="4546"/>
                  </a:lnTo>
                  <a:lnTo>
                    <a:pt x="1746" y="3019"/>
                  </a:lnTo>
                  <a:lnTo>
                    <a:pt x="655" y="1492"/>
                  </a:lnTo>
                  <a:lnTo>
                    <a:pt x="1746" y="1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90" name="Google Shape;3890;p78"/>
            <p:cNvSpPr/>
            <p:nvPr/>
          </p:nvSpPr>
          <p:spPr>
            <a:xfrm>
              <a:off x="7671502" y="4437599"/>
              <a:ext cx="30288" cy="242838"/>
            </a:xfrm>
            <a:custGeom>
              <a:avLst/>
              <a:gdLst/>
              <a:ahLst/>
              <a:cxnLst/>
              <a:rect l="l" t="t" r="r" b="b"/>
              <a:pathLst>
                <a:path w="1710" h="13710" extrusionOk="0">
                  <a:moveTo>
                    <a:pt x="1092" y="1"/>
                  </a:moveTo>
                  <a:lnTo>
                    <a:pt x="1" y="1492"/>
                  </a:lnTo>
                  <a:lnTo>
                    <a:pt x="1092" y="3019"/>
                  </a:lnTo>
                  <a:lnTo>
                    <a:pt x="1" y="4546"/>
                  </a:lnTo>
                  <a:lnTo>
                    <a:pt x="1092" y="6073"/>
                  </a:lnTo>
                  <a:lnTo>
                    <a:pt x="1" y="7600"/>
                  </a:lnTo>
                  <a:lnTo>
                    <a:pt x="1092" y="9128"/>
                  </a:lnTo>
                  <a:lnTo>
                    <a:pt x="1" y="10655"/>
                  </a:lnTo>
                  <a:lnTo>
                    <a:pt x="1092" y="12182"/>
                  </a:lnTo>
                  <a:lnTo>
                    <a:pt x="1" y="13709"/>
                  </a:lnTo>
                  <a:lnTo>
                    <a:pt x="619" y="13709"/>
                  </a:lnTo>
                  <a:lnTo>
                    <a:pt x="1710" y="12182"/>
                  </a:lnTo>
                  <a:lnTo>
                    <a:pt x="619" y="10655"/>
                  </a:lnTo>
                  <a:lnTo>
                    <a:pt x="1710" y="9128"/>
                  </a:lnTo>
                  <a:lnTo>
                    <a:pt x="619" y="7600"/>
                  </a:lnTo>
                  <a:lnTo>
                    <a:pt x="1710" y="6073"/>
                  </a:lnTo>
                  <a:lnTo>
                    <a:pt x="619" y="4546"/>
                  </a:lnTo>
                  <a:lnTo>
                    <a:pt x="1710" y="3019"/>
                  </a:lnTo>
                  <a:lnTo>
                    <a:pt x="619" y="1492"/>
                  </a:lnTo>
                  <a:lnTo>
                    <a:pt x="1710" y="1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91" name="Google Shape;3891;p78"/>
            <p:cNvSpPr/>
            <p:nvPr/>
          </p:nvSpPr>
          <p:spPr>
            <a:xfrm>
              <a:off x="7731406" y="4437599"/>
              <a:ext cx="56698" cy="242838"/>
            </a:xfrm>
            <a:custGeom>
              <a:avLst/>
              <a:gdLst/>
              <a:ahLst/>
              <a:cxnLst/>
              <a:rect l="l" t="t" r="r" b="b"/>
              <a:pathLst>
                <a:path w="3201" h="13710" extrusionOk="0">
                  <a:moveTo>
                    <a:pt x="1091" y="1"/>
                  </a:moveTo>
                  <a:lnTo>
                    <a:pt x="0" y="1492"/>
                  </a:lnTo>
                  <a:lnTo>
                    <a:pt x="1091" y="3019"/>
                  </a:lnTo>
                  <a:lnTo>
                    <a:pt x="0" y="4546"/>
                  </a:lnTo>
                  <a:lnTo>
                    <a:pt x="1091" y="6073"/>
                  </a:lnTo>
                  <a:lnTo>
                    <a:pt x="0" y="7600"/>
                  </a:lnTo>
                  <a:lnTo>
                    <a:pt x="1091" y="9128"/>
                  </a:lnTo>
                  <a:lnTo>
                    <a:pt x="0" y="10655"/>
                  </a:lnTo>
                  <a:lnTo>
                    <a:pt x="1091" y="12182"/>
                  </a:lnTo>
                  <a:lnTo>
                    <a:pt x="0" y="13709"/>
                  </a:lnTo>
                  <a:lnTo>
                    <a:pt x="2109" y="13709"/>
                  </a:lnTo>
                  <a:lnTo>
                    <a:pt x="3200" y="12182"/>
                  </a:lnTo>
                  <a:lnTo>
                    <a:pt x="2109" y="10655"/>
                  </a:lnTo>
                  <a:lnTo>
                    <a:pt x="3200" y="9128"/>
                  </a:lnTo>
                  <a:lnTo>
                    <a:pt x="2109" y="7600"/>
                  </a:lnTo>
                  <a:lnTo>
                    <a:pt x="3200" y="6073"/>
                  </a:lnTo>
                  <a:lnTo>
                    <a:pt x="2109" y="4546"/>
                  </a:lnTo>
                  <a:lnTo>
                    <a:pt x="3200" y="3019"/>
                  </a:lnTo>
                  <a:lnTo>
                    <a:pt x="2109" y="1492"/>
                  </a:lnTo>
                  <a:lnTo>
                    <a:pt x="3200" y="1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92" name="Google Shape;3892;p78"/>
            <p:cNvSpPr/>
            <p:nvPr/>
          </p:nvSpPr>
          <p:spPr>
            <a:xfrm>
              <a:off x="7779708" y="4437599"/>
              <a:ext cx="44458" cy="242183"/>
            </a:xfrm>
            <a:custGeom>
              <a:avLst/>
              <a:gdLst/>
              <a:ahLst/>
              <a:cxnLst/>
              <a:rect l="l" t="t" r="r" b="b"/>
              <a:pathLst>
                <a:path w="2510" h="13673" extrusionOk="0">
                  <a:moveTo>
                    <a:pt x="1091" y="1"/>
                  </a:moveTo>
                  <a:lnTo>
                    <a:pt x="0" y="1492"/>
                  </a:lnTo>
                  <a:lnTo>
                    <a:pt x="1091" y="3019"/>
                  </a:lnTo>
                  <a:lnTo>
                    <a:pt x="0" y="4546"/>
                  </a:lnTo>
                  <a:lnTo>
                    <a:pt x="1091" y="6073"/>
                  </a:lnTo>
                  <a:lnTo>
                    <a:pt x="0" y="7600"/>
                  </a:lnTo>
                  <a:lnTo>
                    <a:pt x="1091" y="9128"/>
                  </a:lnTo>
                  <a:lnTo>
                    <a:pt x="0" y="10618"/>
                  </a:lnTo>
                  <a:lnTo>
                    <a:pt x="1091" y="12146"/>
                  </a:lnTo>
                  <a:lnTo>
                    <a:pt x="0" y="13673"/>
                  </a:lnTo>
                  <a:lnTo>
                    <a:pt x="1637" y="13673"/>
                  </a:lnTo>
                  <a:cubicBezTo>
                    <a:pt x="2109" y="13673"/>
                    <a:pt x="2509" y="13309"/>
                    <a:pt x="2509" y="12836"/>
                  </a:cubicBezTo>
                  <a:lnTo>
                    <a:pt x="2509" y="1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93" name="Google Shape;3893;p78"/>
            <p:cNvSpPr/>
            <p:nvPr/>
          </p:nvSpPr>
          <p:spPr>
            <a:xfrm>
              <a:off x="7768762" y="4437599"/>
              <a:ext cx="30288" cy="242838"/>
            </a:xfrm>
            <a:custGeom>
              <a:avLst/>
              <a:gdLst/>
              <a:ahLst/>
              <a:cxnLst/>
              <a:rect l="l" t="t" r="r" b="b"/>
              <a:pathLst>
                <a:path w="1710" h="13710" extrusionOk="0">
                  <a:moveTo>
                    <a:pt x="1091" y="1"/>
                  </a:moveTo>
                  <a:lnTo>
                    <a:pt x="0" y="1492"/>
                  </a:lnTo>
                  <a:lnTo>
                    <a:pt x="1091" y="3019"/>
                  </a:lnTo>
                  <a:lnTo>
                    <a:pt x="0" y="4546"/>
                  </a:lnTo>
                  <a:lnTo>
                    <a:pt x="1091" y="6073"/>
                  </a:lnTo>
                  <a:lnTo>
                    <a:pt x="0" y="7600"/>
                  </a:lnTo>
                  <a:lnTo>
                    <a:pt x="1091" y="9128"/>
                  </a:lnTo>
                  <a:lnTo>
                    <a:pt x="0" y="10655"/>
                  </a:lnTo>
                  <a:lnTo>
                    <a:pt x="1091" y="12182"/>
                  </a:lnTo>
                  <a:lnTo>
                    <a:pt x="0" y="13709"/>
                  </a:lnTo>
                  <a:lnTo>
                    <a:pt x="618" y="13709"/>
                  </a:lnTo>
                  <a:lnTo>
                    <a:pt x="1709" y="12182"/>
                  </a:lnTo>
                  <a:lnTo>
                    <a:pt x="618" y="10655"/>
                  </a:lnTo>
                  <a:lnTo>
                    <a:pt x="1709" y="9128"/>
                  </a:lnTo>
                  <a:lnTo>
                    <a:pt x="618" y="7600"/>
                  </a:lnTo>
                  <a:lnTo>
                    <a:pt x="1709" y="6073"/>
                  </a:lnTo>
                  <a:lnTo>
                    <a:pt x="618" y="4546"/>
                  </a:lnTo>
                  <a:lnTo>
                    <a:pt x="1709" y="3019"/>
                  </a:lnTo>
                  <a:lnTo>
                    <a:pt x="618" y="1492"/>
                  </a:lnTo>
                  <a:lnTo>
                    <a:pt x="1709" y="1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94" name="Google Shape;3894;p78"/>
            <p:cNvSpPr/>
            <p:nvPr/>
          </p:nvSpPr>
          <p:spPr>
            <a:xfrm>
              <a:off x="7176881" y="4283040"/>
              <a:ext cx="311085" cy="169402"/>
            </a:xfrm>
            <a:custGeom>
              <a:avLst/>
              <a:gdLst/>
              <a:ahLst/>
              <a:cxnLst/>
              <a:rect l="l" t="t" r="r" b="b"/>
              <a:pathLst>
                <a:path w="17563" h="9564" extrusionOk="0">
                  <a:moveTo>
                    <a:pt x="510" y="0"/>
                  </a:moveTo>
                  <a:cubicBezTo>
                    <a:pt x="219" y="0"/>
                    <a:pt x="0" y="255"/>
                    <a:pt x="0" y="546"/>
                  </a:cubicBezTo>
                  <a:lnTo>
                    <a:pt x="0" y="9018"/>
                  </a:lnTo>
                  <a:cubicBezTo>
                    <a:pt x="0" y="9309"/>
                    <a:pt x="219" y="9563"/>
                    <a:pt x="510" y="9563"/>
                  </a:cubicBezTo>
                  <a:lnTo>
                    <a:pt x="17054" y="9563"/>
                  </a:lnTo>
                  <a:cubicBezTo>
                    <a:pt x="17345" y="9563"/>
                    <a:pt x="17563" y="9309"/>
                    <a:pt x="17563" y="9018"/>
                  </a:cubicBezTo>
                  <a:lnTo>
                    <a:pt x="17563" y="546"/>
                  </a:lnTo>
                  <a:cubicBezTo>
                    <a:pt x="17563" y="255"/>
                    <a:pt x="17345" y="0"/>
                    <a:pt x="170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95" name="Google Shape;3895;p78"/>
            <p:cNvSpPr/>
            <p:nvPr/>
          </p:nvSpPr>
          <p:spPr>
            <a:xfrm>
              <a:off x="7203290" y="4297848"/>
              <a:ext cx="258284" cy="139769"/>
            </a:xfrm>
            <a:custGeom>
              <a:avLst/>
              <a:gdLst/>
              <a:ahLst/>
              <a:cxnLst/>
              <a:rect l="l" t="t" r="r" b="b"/>
              <a:pathLst>
                <a:path w="14582" h="7891" extrusionOk="0">
                  <a:moveTo>
                    <a:pt x="437" y="0"/>
                  </a:moveTo>
                  <a:cubicBezTo>
                    <a:pt x="218" y="0"/>
                    <a:pt x="0" y="182"/>
                    <a:pt x="0" y="437"/>
                  </a:cubicBezTo>
                  <a:lnTo>
                    <a:pt x="0" y="7455"/>
                  </a:lnTo>
                  <a:cubicBezTo>
                    <a:pt x="0" y="7709"/>
                    <a:pt x="218" y="7891"/>
                    <a:pt x="437" y="7891"/>
                  </a:cubicBezTo>
                  <a:lnTo>
                    <a:pt x="14145" y="7891"/>
                  </a:lnTo>
                  <a:cubicBezTo>
                    <a:pt x="14363" y="7891"/>
                    <a:pt x="14581" y="7709"/>
                    <a:pt x="14581" y="7455"/>
                  </a:cubicBezTo>
                  <a:lnTo>
                    <a:pt x="14581" y="437"/>
                  </a:lnTo>
                  <a:cubicBezTo>
                    <a:pt x="14581" y="182"/>
                    <a:pt x="14363" y="0"/>
                    <a:pt x="141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96" name="Google Shape;3896;p78"/>
            <p:cNvSpPr/>
            <p:nvPr/>
          </p:nvSpPr>
          <p:spPr>
            <a:xfrm>
              <a:off x="6872244" y="4352597"/>
              <a:ext cx="191950" cy="30288"/>
            </a:xfrm>
            <a:custGeom>
              <a:avLst/>
              <a:gdLst/>
              <a:ahLst/>
              <a:cxnLst/>
              <a:rect l="l" t="t" r="r" b="b"/>
              <a:pathLst>
                <a:path w="10837" h="1710" extrusionOk="0">
                  <a:moveTo>
                    <a:pt x="546" y="0"/>
                  </a:moveTo>
                  <a:cubicBezTo>
                    <a:pt x="255" y="0"/>
                    <a:pt x="1" y="255"/>
                    <a:pt x="1" y="546"/>
                  </a:cubicBezTo>
                  <a:lnTo>
                    <a:pt x="1" y="1164"/>
                  </a:lnTo>
                  <a:cubicBezTo>
                    <a:pt x="1" y="1491"/>
                    <a:pt x="255" y="1709"/>
                    <a:pt x="546" y="1709"/>
                  </a:cubicBezTo>
                  <a:lnTo>
                    <a:pt x="10291" y="1709"/>
                  </a:lnTo>
                  <a:cubicBezTo>
                    <a:pt x="10582" y="1709"/>
                    <a:pt x="10836" y="1491"/>
                    <a:pt x="10836" y="1164"/>
                  </a:cubicBezTo>
                  <a:lnTo>
                    <a:pt x="10836" y="546"/>
                  </a:lnTo>
                  <a:cubicBezTo>
                    <a:pt x="10836" y="255"/>
                    <a:pt x="10582" y="0"/>
                    <a:pt x="102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97" name="Google Shape;3897;p78"/>
            <p:cNvSpPr/>
            <p:nvPr/>
          </p:nvSpPr>
          <p:spPr>
            <a:xfrm>
              <a:off x="7600670" y="4352597"/>
              <a:ext cx="191933" cy="30288"/>
            </a:xfrm>
            <a:custGeom>
              <a:avLst/>
              <a:gdLst/>
              <a:ahLst/>
              <a:cxnLst/>
              <a:rect l="l" t="t" r="r" b="b"/>
              <a:pathLst>
                <a:path w="10836" h="1710" extrusionOk="0">
                  <a:moveTo>
                    <a:pt x="545" y="0"/>
                  </a:moveTo>
                  <a:cubicBezTo>
                    <a:pt x="255" y="0"/>
                    <a:pt x="0" y="255"/>
                    <a:pt x="0" y="546"/>
                  </a:cubicBezTo>
                  <a:lnTo>
                    <a:pt x="0" y="1164"/>
                  </a:lnTo>
                  <a:cubicBezTo>
                    <a:pt x="0" y="1491"/>
                    <a:pt x="255" y="1709"/>
                    <a:pt x="545" y="1709"/>
                  </a:cubicBezTo>
                  <a:lnTo>
                    <a:pt x="10290" y="1709"/>
                  </a:lnTo>
                  <a:cubicBezTo>
                    <a:pt x="10581" y="1709"/>
                    <a:pt x="10836" y="1491"/>
                    <a:pt x="10836" y="1164"/>
                  </a:cubicBezTo>
                  <a:lnTo>
                    <a:pt x="10836" y="546"/>
                  </a:lnTo>
                  <a:cubicBezTo>
                    <a:pt x="10836" y="255"/>
                    <a:pt x="10581" y="0"/>
                    <a:pt x="1029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98" name="Google Shape;3898;p78"/>
            <p:cNvSpPr/>
            <p:nvPr/>
          </p:nvSpPr>
          <p:spPr>
            <a:xfrm>
              <a:off x="7114409" y="4061474"/>
              <a:ext cx="436029" cy="21928"/>
            </a:xfrm>
            <a:custGeom>
              <a:avLst/>
              <a:gdLst/>
              <a:ahLst/>
              <a:cxnLst/>
              <a:rect l="l" t="t" r="r" b="b"/>
              <a:pathLst>
                <a:path w="24617" h="1238" extrusionOk="0">
                  <a:moveTo>
                    <a:pt x="619" y="1"/>
                  </a:moveTo>
                  <a:cubicBezTo>
                    <a:pt x="255" y="1"/>
                    <a:pt x="0" y="255"/>
                    <a:pt x="0" y="619"/>
                  </a:cubicBezTo>
                  <a:cubicBezTo>
                    <a:pt x="0" y="946"/>
                    <a:pt x="255" y="1237"/>
                    <a:pt x="619" y="1237"/>
                  </a:cubicBezTo>
                  <a:lnTo>
                    <a:pt x="23999" y="1237"/>
                  </a:lnTo>
                  <a:cubicBezTo>
                    <a:pt x="24362" y="1237"/>
                    <a:pt x="24617" y="946"/>
                    <a:pt x="24617" y="619"/>
                  </a:cubicBezTo>
                  <a:cubicBezTo>
                    <a:pt x="24617" y="255"/>
                    <a:pt x="24362" y="1"/>
                    <a:pt x="23999" y="1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99" name="Google Shape;3899;p78"/>
            <p:cNvSpPr/>
            <p:nvPr/>
          </p:nvSpPr>
          <p:spPr>
            <a:xfrm>
              <a:off x="7225820" y="4017689"/>
              <a:ext cx="213205" cy="21910"/>
            </a:xfrm>
            <a:custGeom>
              <a:avLst/>
              <a:gdLst/>
              <a:ahLst/>
              <a:cxnLst/>
              <a:rect l="l" t="t" r="r" b="b"/>
              <a:pathLst>
                <a:path w="12037" h="1237" extrusionOk="0">
                  <a:moveTo>
                    <a:pt x="619" y="0"/>
                  </a:moveTo>
                  <a:cubicBezTo>
                    <a:pt x="292" y="0"/>
                    <a:pt x="1" y="291"/>
                    <a:pt x="1" y="618"/>
                  </a:cubicBezTo>
                  <a:cubicBezTo>
                    <a:pt x="1" y="982"/>
                    <a:pt x="292" y="1237"/>
                    <a:pt x="619" y="1237"/>
                  </a:cubicBezTo>
                  <a:lnTo>
                    <a:pt x="11418" y="1237"/>
                  </a:lnTo>
                  <a:cubicBezTo>
                    <a:pt x="11746" y="1237"/>
                    <a:pt x="12036" y="982"/>
                    <a:pt x="12036" y="618"/>
                  </a:cubicBezTo>
                  <a:cubicBezTo>
                    <a:pt x="12036" y="291"/>
                    <a:pt x="11746" y="0"/>
                    <a:pt x="11418" y="0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00" name="Google Shape;3900;p78"/>
            <p:cNvSpPr/>
            <p:nvPr/>
          </p:nvSpPr>
          <p:spPr>
            <a:xfrm>
              <a:off x="7114409" y="4104640"/>
              <a:ext cx="436029" cy="21910"/>
            </a:xfrm>
            <a:custGeom>
              <a:avLst/>
              <a:gdLst/>
              <a:ahLst/>
              <a:cxnLst/>
              <a:rect l="l" t="t" r="r" b="b"/>
              <a:pathLst>
                <a:path w="24617" h="1237" extrusionOk="0">
                  <a:moveTo>
                    <a:pt x="619" y="0"/>
                  </a:moveTo>
                  <a:cubicBezTo>
                    <a:pt x="255" y="0"/>
                    <a:pt x="0" y="291"/>
                    <a:pt x="0" y="618"/>
                  </a:cubicBezTo>
                  <a:cubicBezTo>
                    <a:pt x="0" y="945"/>
                    <a:pt x="255" y="1236"/>
                    <a:pt x="619" y="1236"/>
                  </a:cubicBezTo>
                  <a:lnTo>
                    <a:pt x="23999" y="1236"/>
                  </a:lnTo>
                  <a:cubicBezTo>
                    <a:pt x="24362" y="1236"/>
                    <a:pt x="24617" y="945"/>
                    <a:pt x="24617" y="618"/>
                  </a:cubicBezTo>
                  <a:cubicBezTo>
                    <a:pt x="24617" y="291"/>
                    <a:pt x="24362" y="0"/>
                    <a:pt x="23999" y="0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01" name="Google Shape;3901;p78"/>
            <p:cNvSpPr/>
            <p:nvPr/>
          </p:nvSpPr>
          <p:spPr>
            <a:xfrm>
              <a:off x="7114409" y="4148425"/>
              <a:ext cx="436029" cy="21910"/>
            </a:xfrm>
            <a:custGeom>
              <a:avLst/>
              <a:gdLst/>
              <a:ahLst/>
              <a:cxnLst/>
              <a:rect l="l" t="t" r="r" b="b"/>
              <a:pathLst>
                <a:path w="24617" h="1237" extrusionOk="0">
                  <a:moveTo>
                    <a:pt x="619" y="1"/>
                  </a:moveTo>
                  <a:cubicBezTo>
                    <a:pt x="255" y="1"/>
                    <a:pt x="0" y="255"/>
                    <a:pt x="0" y="619"/>
                  </a:cubicBezTo>
                  <a:cubicBezTo>
                    <a:pt x="0" y="946"/>
                    <a:pt x="255" y="1237"/>
                    <a:pt x="619" y="1237"/>
                  </a:cubicBezTo>
                  <a:lnTo>
                    <a:pt x="23999" y="1237"/>
                  </a:lnTo>
                  <a:cubicBezTo>
                    <a:pt x="24362" y="1237"/>
                    <a:pt x="24617" y="946"/>
                    <a:pt x="24617" y="619"/>
                  </a:cubicBezTo>
                  <a:cubicBezTo>
                    <a:pt x="24617" y="255"/>
                    <a:pt x="24362" y="1"/>
                    <a:pt x="23999" y="1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02" name="Google Shape;3902;p78"/>
            <p:cNvSpPr/>
            <p:nvPr/>
          </p:nvSpPr>
          <p:spPr>
            <a:xfrm>
              <a:off x="7114409" y="4191573"/>
              <a:ext cx="436029" cy="21928"/>
            </a:xfrm>
            <a:custGeom>
              <a:avLst/>
              <a:gdLst/>
              <a:ahLst/>
              <a:cxnLst/>
              <a:rect l="l" t="t" r="r" b="b"/>
              <a:pathLst>
                <a:path w="24617" h="1238" extrusionOk="0">
                  <a:moveTo>
                    <a:pt x="619" y="1"/>
                  </a:moveTo>
                  <a:cubicBezTo>
                    <a:pt x="255" y="1"/>
                    <a:pt x="0" y="292"/>
                    <a:pt x="0" y="619"/>
                  </a:cubicBezTo>
                  <a:cubicBezTo>
                    <a:pt x="0" y="946"/>
                    <a:pt x="255" y="1237"/>
                    <a:pt x="619" y="1237"/>
                  </a:cubicBezTo>
                  <a:lnTo>
                    <a:pt x="23999" y="1237"/>
                  </a:lnTo>
                  <a:cubicBezTo>
                    <a:pt x="24362" y="1237"/>
                    <a:pt x="24617" y="946"/>
                    <a:pt x="24617" y="619"/>
                  </a:cubicBezTo>
                  <a:cubicBezTo>
                    <a:pt x="24617" y="292"/>
                    <a:pt x="24362" y="1"/>
                    <a:pt x="23999" y="1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03" name="Google Shape;3903;p78"/>
            <p:cNvSpPr/>
            <p:nvPr/>
          </p:nvSpPr>
          <p:spPr>
            <a:xfrm>
              <a:off x="7114409" y="4235376"/>
              <a:ext cx="436029" cy="21273"/>
            </a:xfrm>
            <a:custGeom>
              <a:avLst/>
              <a:gdLst/>
              <a:ahLst/>
              <a:cxnLst/>
              <a:rect l="l" t="t" r="r" b="b"/>
              <a:pathLst>
                <a:path w="24617" h="1201" extrusionOk="0">
                  <a:moveTo>
                    <a:pt x="619" y="0"/>
                  </a:moveTo>
                  <a:cubicBezTo>
                    <a:pt x="255" y="0"/>
                    <a:pt x="0" y="255"/>
                    <a:pt x="0" y="619"/>
                  </a:cubicBezTo>
                  <a:cubicBezTo>
                    <a:pt x="0" y="946"/>
                    <a:pt x="255" y="1200"/>
                    <a:pt x="619" y="1200"/>
                  </a:cubicBezTo>
                  <a:lnTo>
                    <a:pt x="23999" y="1200"/>
                  </a:lnTo>
                  <a:cubicBezTo>
                    <a:pt x="24362" y="1200"/>
                    <a:pt x="24617" y="946"/>
                    <a:pt x="24617" y="619"/>
                  </a:cubicBezTo>
                  <a:cubicBezTo>
                    <a:pt x="24617" y="255"/>
                    <a:pt x="24362" y="0"/>
                    <a:pt x="23999" y="0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04" name="Google Shape;3904;p78"/>
            <p:cNvSpPr/>
            <p:nvPr/>
          </p:nvSpPr>
          <p:spPr>
            <a:xfrm>
              <a:off x="6879329" y="4058906"/>
              <a:ext cx="148803" cy="148785"/>
            </a:xfrm>
            <a:custGeom>
              <a:avLst/>
              <a:gdLst/>
              <a:ahLst/>
              <a:cxnLst/>
              <a:rect l="l" t="t" r="r" b="b"/>
              <a:pathLst>
                <a:path w="8401" h="8400" extrusionOk="0">
                  <a:moveTo>
                    <a:pt x="4182" y="0"/>
                  </a:moveTo>
                  <a:cubicBezTo>
                    <a:pt x="1855" y="0"/>
                    <a:pt x="1" y="1855"/>
                    <a:pt x="1" y="4182"/>
                  </a:cubicBezTo>
                  <a:cubicBezTo>
                    <a:pt x="1" y="6509"/>
                    <a:pt x="1855" y="8400"/>
                    <a:pt x="4182" y="8400"/>
                  </a:cubicBezTo>
                  <a:cubicBezTo>
                    <a:pt x="6509" y="8400"/>
                    <a:pt x="8400" y="6509"/>
                    <a:pt x="8400" y="4182"/>
                  </a:cubicBezTo>
                  <a:cubicBezTo>
                    <a:pt x="8400" y="1855"/>
                    <a:pt x="6509" y="0"/>
                    <a:pt x="4182" y="0"/>
                  </a:cubicBezTo>
                  <a:close/>
                </a:path>
              </a:pathLst>
            </a:custGeom>
            <a:solidFill>
              <a:srgbClr val="808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05" name="Google Shape;3905;p78"/>
            <p:cNvSpPr/>
            <p:nvPr/>
          </p:nvSpPr>
          <p:spPr>
            <a:xfrm>
              <a:off x="6893499" y="4073076"/>
              <a:ext cx="120463" cy="120445"/>
            </a:xfrm>
            <a:custGeom>
              <a:avLst/>
              <a:gdLst/>
              <a:ahLst/>
              <a:cxnLst/>
              <a:rect l="l" t="t" r="r" b="b"/>
              <a:pathLst>
                <a:path w="6801" h="6800" extrusionOk="0">
                  <a:moveTo>
                    <a:pt x="3382" y="0"/>
                  </a:moveTo>
                  <a:cubicBezTo>
                    <a:pt x="1528" y="0"/>
                    <a:pt x="1" y="1528"/>
                    <a:pt x="1" y="3382"/>
                  </a:cubicBezTo>
                  <a:cubicBezTo>
                    <a:pt x="1" y="5273"/>
                    <a:pt x="1528" y="6800"/>
                    <a:pt x="3382" y="6800"/>
                  </a:cubicBezTo>
                  <a:cubicBezTo>
                    <a:pt x="5273" y="6800"/>
                    <a:pt x="6800" y="5273"/>
                    <a:pt x="6800" y="3382"/>
                  </a:cubicBezTo>
                  <a:cubicBezTo>
                    <a:pt x="6800" y="1528"/>
                    <a:pt x="5273" y="0"/>
                    <a:pt x="3382" y="0"/>
                  </a:cubicBezTo>
                  <a:close/>
                </a:path>
              </a:pathLst>
            </a:custGeom>
            <a:solidFill>
              <a:srgbClr val="B3E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06" name="Google Shape;3906;p78"/>
            <p:cNvSpPr/>
            <p:nvPr/>
          </p:nvSpPr>
          <p:spPr>
            <a:xfrm>
              <a:off x="6879329" y="4227653"/>
              <a:ext cx="148803" cy="38649"/>
            </a:xfrm>
            <a:custGeom>
              <a:avLst/>
              <a:gdLst/>
              <a:ahLst/>
              <a:cxnLst/>
              <a:rect l="l" t="t" r="r" b="b"/>
              <a:pathLst>
                <a:path w="8401" h="2182" extrusionOk="0">
                  <a:moveTo>
                    <a:pt x="510" y="0"/>
                  </a:moveTo>
                  <a:cubicBezTo>
                    <a:pt x="219" y="0"/>
                    <a:pt x="1" y="255"/>
                    <a:pt x="1" y="546"/>
                  </a:cubicBezTo>
                  <a:lnTo>
                    <a:pt x="1" y="1636"/>
                  </a:lnTo>
                  <a:cubicBezTo>
                    <a:pt x="1" y="1927"/>
                    <a:pt x="219" y="2182"/>
                    <a:pt x="510" y="2182"/>
                  </a:cubicBezTo>
                  <a:lnTo>
                    <a:pt x="7891" y="2182"/>
                  </a:lnTo>
                  <a:cubicBezTo>
                    <a:pt x="8182" y="2182"/>
                    <a:pt x="8400" y="1927"/>
                    <a:pt x="8400" y="1636"/>
                  </a:cubicBezTo>
                  <a:lnTo>
                    <a:pt x="8400" y="546"/>
                  </a:lnTo>
                  <a:cubicBezTo>
                    <a:pt x="8400" y="255"/>
                    <a:pt x="8182" y="0"/>
                    <a:pt x="7891" y="0"/>
                  </a:cubicBezTo>
                  <a:close/>
                </a:path>
              </a:pathLst>
            </a:custGeom>
            <a:solidFill>
              <a:srgbClr val="FFDC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07" name="Google Shape;3907;p78"/>
            <p:cNvSpPr/>
            <p:nvPr/>
          </p:nvSpPr>
          <p:spPr>
            <a:xfrm>
              <a:off x="7636733" y="4058906"/>
              <a:ext cx="148785" cy="148785"/>
            </a:xfrm>
            <a:custGeom>
              <a:avLst/>
              <a:gdLst/>
              <a:ahLst/>
              <a:cxnLst/>
              <a:rect l="l" t="t" r="r" b="b"/>
              <a:pathLst>
                <a:path w="8400" h="8400" extrusionOk="0">
                  <a:moveTo>
                    <a:pt x="4218" y="0"/>
                  </a:moveTo>
                  <a:cubicBezTo>
                    <a:pt x="1891" y="0"/>
                    <a:pt x="0" y="1855"/>
                    <a:pt x="0" y="4182"/>
                  </a:cubicBezTo>
                  <a:cubicBezTo>
                    <a:pt x="0" y="6509"/>
                    <a:pt x="1891" y="8400"/>
                    <a:pt x="4218" y="8400"/>
                  </a:cubicBezTo>
                  <a:cubicBezTo>
                    <a:pt x="6509" y="8400"/>
                    <a:pt x="8400" y="6509"/>
                    <a:pt x="8400" y="4182"/>
                  </a:cubicBezTo>
                  <a:cubicBezTo>
                    <a:pt x="8400" y="1855"/>
                    <a:pt x="6509" y="0"/>
                    <a:pt x="421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08" name="Google Shape;3908;p78"/>
            <p:cNvSpPr/>
            <p:nvPr/>
          </p:nvSpPr>
          <p:spPr>
            <a:xfrm>
              <a:off x="7636733" y="4227653"/>
              <a:ext cx="148785" cy="38649"/>
            </a:xfrm>
            <a:custGeom>
              <a:avLst/>
              <a:gdLst/>
              <a:ahLst/>
              <a:cxnLst/>
              <a:rect l="l" t="t" r="r" b="b"/>
              <a:pathLst>
                <a:path w="8400" h="2182" extrusionOk="0">
                  <a:moveTo>
                    <a:pt x="509" y="0"/>
                  </a:moveTo>
                  <a:cubicBezTo>
                    <a:pt x="218" y="0"/>
                    <a:pt x="0" y="255"/>
                    <a:pt x="0" y="546"/>
                  </a:cubicBezTo>
                  <a:lnTo>
                    <a:pt x="0" y="1636"/>
                  </a:lnTo>
                  <a:cubicBezTo>
                    <a:pt x="0" y="1927"/>
                    <a:pt x="218" y="2182"/>
                    <a:pt x="509" y="2182"/>
                  </a:cubicBezTo>
                  <a:lnTo>
                    <a:pt x="7891" y="2182"/>
                  </a:lnTo>
                  <a:cubicBezTo>
                    <a:pt x="8182" y="2182"/>
                    <a:pt x="8400" y="1927"/>
                    <a:pt x="8400" y="1636"/>
                  </a:cubicBezTo>
                  <a:lnTo>
                    <a:pt x="8400" y="546"/>
                  </a:lnTo>
                  <a:cubicBezTo>
                    <a:pt x="8400" y="255"/>
                    <a:pt x="8182" y="0"/>
                    <a:pt x="78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09" name="Google Shape;3909;p78"/>
            <p:cNvSpPr/>
            <p:nvPr/>
          </p:nvSpPr>
          <p:spPr>
            <a:xfrm>
              <a:off x="6910892" y="3631255"/>
              <a:ext cx="843080" cy="309154"/>
            </a:xfrm>
            <a:custGeom>
              <a:avLst/>
              <a:gdLst/>
              <a:ahLst/>
              <a:cxnLst/>
              <a:rect l="l" t="t" r="r" b="b"/>
              <a:pathLst>
                <a:path w="47598" h="17454" extrusionOk="0">
                  <a:moveTo>
                    <a:pt x="1055" y="1"/>
                  </a:moveTo>
                  <a:cubicBezTo>
                    <a:pt x="473" y="1"/>
                    <a:pt x="0" y="473"/>
                    <a:pt x="0" y="1091"/>
                  </a:cubicBezTo>
                  <a:lnTo>
                    <a:pt x="0" y="16399"/>
                  </a:lnTo>
                  <a:cubicBezTo>
                    <a:pt x="0" y="16981"/>
                    <a:pt x="473" y="17454"/>
                    <a:pt x="1055" y="17454"/>
                  </a:cubicBezTo>
                  <a:lnTo>
                    <a:pt x="46543" y="17454"/>
                  </a:lnTo>
                  <a:cubicBezTo>
                    <a:pt x="47124" y="17454"/>
                    <a:pt x="47597" y="16981"/>
                    <a:pt x="47597" y="16399"/>
                  </a:cubicBezTo>
                  <a:lnTo>
                    <a:pt x="47597" y="1091"/>
                  </a:lnTo>
                  <a:cubicBezTo>
                    <a:pt x="47597" y="473"/>
                    <a:pt x="47124" y="1"/>
                    <a:pt x="4654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10" name="Google Shape;3910;p78"/>
            <p:cNvSpPr/>
            <p:nvPr/>
          </p:nvSpPr>
          <p:spPr>
            <a:xfrm>
              <a:off x="6923132" y="3643495"/>
              <a:ext cx="394812" cy="285331"/>
            </a:xfrm>
            <a:custGeom>
              <a:avLst/>
              <a:gdLst/>
              <a:ahLst/>
              <a:cxnLst/>
              <a:rect l="l" t="t" r="r" b="b"/>
              <a:pathLst>
                <a:path w="22290" h="16109" extrusionOk="0">
                  <a:moveTo>
                    <a:pt x="546" y="0"/>
                  </a:moveTo>
                  <a:cubicBezTo>
                    <a:pt x="255" y="0"/>
                    <a:pt x="0" y="255"/>
                    <a:pt x="0" y="546"/>
                  </a:cubicBezTo>
                  <a:lnTo>
                    <a:pt x="0" y="15563"/>
                  </a:lnTo>
                  <a:cubicBezTo>
                    <a:pt x="0" y="15854"/>
                    <a:pt x="255" y="16108"/>
                    <a:pt x="546" y="16108"/>
                  </a:cubicBezTo>
                  <a:lnTo>
                    <a:pt x="21744" y="16108"/>
                  </a:lnTo>
                  <a:cubicBezTo>
                    <a:pt x="22035" y="16108"/>
                    <a:pt x="22290" y="15854"/>
                    <a:pt x="22290" y="15563"/>
                  </a:cubicBezTo>
                  <a:lnTo>
                    <a:pt x="22290" y="546"/>
                  </a:lnTo>
                  <a:cubicBezTo>
                    <a:pt x="22290" y="255"/>
                    <a:pt x="22035" y="0"/>
                    <a:pt x="217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11" name="Google Shape;3911;p78"/>
            <p:cNvSpPr/>
            <p:nvPr/>
          </p:nvSpPr>
          <p:spPr>
            <a:xfrm>
              <a:off x="7346903" y="3643495"/>
              <a:ext cx="394829" cy="285331"/>
            </a:xfrm>
            <a:custGeom>
              <a:avLst/>
              <a:gdLst/>
              <a:ahLst/>
              <a:cxnLst/>
              <a:rect l="l" t="t" r="r" b="b"/>
              <a:pathLst>
                <a:path w="22291" h="16109" extrusionOk="0">
                  <a:moveTo>
                    <a:pt x="546" y="0"/>
                  </a:moveTo>
                  <a:cubicBezTo>
                    <a:pt x="255" y="0"/>
                    <a:pt x="1" y="255"/>
                    <a:pt x="1" y="546"/>
                  </a:cubicBezTo>
                  <a:lnTo>
                    <a:pt x="1" y="15563"/>
                  </a:lnTo>
                  <a:cubicBezTo>
                    <a:pt x="1" y="15854"/>
                    <a:pt x="255" y="16108"/>
                    <a:pt x="546" y="16108"/>
                  </a:cubicBezTo>
                  <a:lnTo>
                    <a:pt x="21745" y="16108"/>
                  </a:lnTo>
                  <a:cubicBezTo>
                    <a:pt x="22036" y="16108"/>
                    <a:pt x="22290" y="15854"/>
                    <a:pt x="22290" y="15563"/>
                  </a:cubicBezTo>
                  <a:lnTo>
                    <a:pt x="22290" y="546"/>
                  </a:lnTo>
                  <a:cubicBezTo>
                    <a:pt x="22290" y="255"/>
                    <a:pt x="22036" y="0"/>
                    <a:pt x="217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12" name="Google Shape;3912;p78"/>
            <p:cNvSpPr/>
            <p:nvPr/>
          </p:nvSpPr>
          <p:spPr>
            <a:xfrm>
              <a:off x="7095084" y="3515327"/>
              <a:ext cx="474040" cy="94691"/>
            </a:xfrm>
            <a:custGeom>
              <a:avLst/>
              <a:gdLst/>
              <a:ahLst/>
              <a:cxnLst/>
              <a:rect l="l" t="t" r="r" b="b"/>
              <a:pathLst>
                <a:path w="26763" h="5346" extrusionOk="0">
                  <a:moveTo>
                    <a:pt x="2291" y="1"/>
                  </a:moveTo>
                  <a:cubicBezTo>
                    <a:pt x="1019" y="1"/>
                    <a:pt x="1" y="982"/>
                    <a:pt x="1" y="2255"/>
                  </a:cubicBezTo>
                  <a:lnTo>
                    <a:pt x="1" y="3055"/>
                  </a:lnTo>
                  <a:cubicBezTo>
                    <a:pt x="1" y="4328"/>
                    <a:pt x="1019" y="5346"/>
                    <a:pt x="2291" y="5346"/>
                  </a:cubicBezTo>
                  <a:lnTo>
                    <a:pt x="24508" y="5346"/>
                  </a:lnTo>
                  <a:cubicBezTo>
                    <a:pt x="25781" y="5346"/>
                    <a:pt x="26762" y="4328"/>
                    <a:pt x="26762" y="3055"/>
                  </a:cubicBezTo>
                  <a:lnTo>
                    <a:pt x="26762" y="2255"/>
                  </a:lnTo>
                  <a:cubicBezTo>
                    <a:pt x="26762" y="982"/>
                    <a:pt x="25781" y="1"/>
                    <a:pt x="24508" y="1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13" name="Google Shape;3913;p78"/>
            <p:cNvSpPr/>
            <p:nvPr/>
          </p:nvSpPr>
          <p:spPr>
            <a:xfrm>
              <a:off x="7103462" y="3522412"/>
              <a:ext cx="457939" cy="79883"/>
            </a:xfrm>
            <a:custGeom>
              <a:avLst/>
              <a:gdLst/>
              <a:ahLst/>
              <a:cxnLst/>
              <a:rect l="l" t="t" r="r" b="b"/>
              <a:pathLst>
                <a:path w="25854" h="4510" extrusionOk="0">
                  <a:moveTo>
                    <a:pt x="1927" y="0"/>
                  </a:moveTo>
                  <a:cubicBezTo>
                    <a:pt x="873" y="0"/>
                    <a:pt x="0" y="873"/>
                    <a:pt x="0" y="1928"/>
                  </a:cubicBezTo>
                  <a:lnTo>
                    <a:pt x="0" y="2582"/>
                  </a:lnTo>
                  <a:cubicBezTo>
                    <a:pt x="0" y="3673"/>
                    <a:pt x="873" y="4509"/>
                    <a:pt x="1927" y="4509"/>
                  </a:cubicBezTo>
                  <a:lnTo>
                    <a:pt x="23926" y="4509"/>
                  </a:lnTo>
                  <a:cubicBezTo>
                    <a:pt x="24980" y="4509"/>
                    <a:pt x="25853" y="3673"/>
                    <a:pt x="25853" y="2582"/>
                  </a:cubicBezTo>
                  <a:lnTo>
                    <a:pt x="25853" y="1928"/>
                  </a:lnTo>
                  <a:cubicBezTo>
                    <a:pt x="25853" y="873"/>
                    <a:pt x="24980" y="0"/>
                    <a:pt x="239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14" name="Google Shape;3914;p78"/>
            <p:cNvSpPr/>
            <p:nvPr/>
          </p:nvSpPr>
          <p:spPr>
            <a:xfrm>
              <a:off x="6919908" y="3532065"/>
              <a:ext cx="60559" cy="60559"/>
            </a:xfrm>
            <a:custGeom>
              <a:avLst/>
              <a:gdLst/>
              <a:ahLst/>
              <a:cxnLst/>
              <a:rect l="l" t="t" r="r" b="b"/>
              <a:pathLst>
                <a:path w="3419" h="3419" extrusionOk="0">
                  <a:moveTo>
                    <a:pt x="1709" y="1"/>
                  </a:moveTo>
                  <a:cubicBezTo>
                    <a:pt x="764" y="1"/>
                    <a:pt x="0" y="764"/>
                    <a:pt x="0" y="1710"/>
                  </a:cubicBezTo>
                  <a:cubicBezTo>
                    <a:pt x="0" y="2655"/>
                    <a:pt x="764" y="3419"/>
                    <a:pt x="1709" y="3419"/>
                  </a:cubicBezTo>
                  <a:cubicBezTo>
                    <a:pt x="2655" y="3419"/>
                    <a:pt x="3418" y="2655"/>
                    <a:pt x="3418" y="1710"/>
                  </a:cubicBezTo>
                  <a:cubicBezTo>
                    <a:pt x="3418" y="764"/>
                    <a:pt x="2655" y="1"/>
                    <a:pt x="1709" y="1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15" name="Google Shape;3915;p78"/>
            <p:cNvSpPr/>
            <p:nvPr/>
          </p:nvSpPr>
          <p:spPr>
            <a:xfrm>
              <a:off x="6930217" y="3542374"/>
              <a:ext cx="39942" cy="39959"/>
            </a:xfrm>
            <a:custGeom>
              <a:avLst/>
              <a:gdLst/>
              <a:ahLst/>
              <a:cxnLst/>
              <a:rect l="l" t="t" r="r" b="b"/>
              <a:pathLst>
                <a:path w="2255" h="2256" extrusionOk="0">
                  <a:moveTo>
                    <a:pt x="1127" y="1"/>
                  </a:moveTo>
                  <a:cubicBezTo>
                    <a:pt x="509" y="1"/>
                    <a:pt x="0" y="510"/>
                    <a:pt x="0" y="1128"/>
                  </a:cubicBezTo>
                  <a:cubicBezTo>
                    <a:pt x="0" y="1746"/>
                    <a:pt x="509" y="2255"/>
                    <a:pt x="1127" y="2255"/>
                  </a:cubicBezTo>
                  <a:cubicBezTo>
                    <a:pt x="1745" y="2255"/>
                    <a:pt x="2255" y="1746"/>
                    <a:pt x="2255" y="1128"/>
                  </a:cubicBezTo>
                  <a:cubicBezTo>
                    <a:pt x="2255" y="510"/>
                    <a:pt x="1745" y="1"/>
                    <a:pt x="112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16" name="Google Shape;3916;p78"/>
            <p:cNvSpPr/>
            <p:nvPr/>
          </p:nvSpPr>
          <p:spPr>
            <a:xfrm>
              <a:off x="7002342" y="3532065"/>
              <a:ext cx="60559" cy="60559"/>
            </a:xfrm>
            <a:custGeom>
              <a:avLst/>
              <a:gdLst/>
              <a:ahLst/>
              <a:cxnLst/>
              <a:rect l="l" t="t" r="r" b="b"/>
              <a:pathLst>
                <a:path w="3419" h="3419" extrusionOk="0">
                  <a:moveTo>
                    <a:pt x="1710" y="1"/>
                  </a:moveTo>
                  <a:cubicBezTo>
                    <a:pt x="764" y="1"/>
                    <a:pt x="1" y="764"/>
                    <a:pt x="1" y="1710"/>
                  </a:cubicBezTo>
                  <a:cubicBezTo>
                    <a:pt x="1" y="2655"/>
                    <a:pt x="764" y="3419"/>
                    <a:pt x="1710" y="3419"/>
                  </a:cubicBezTo>
                  <a:cubicBezTo>
                    <a:pt x="2655" y="3419"/>
                    <a:pt x="3419" y="2655"/>
                    <a:pt x="3419" y="1710"/>
                  </a:cubicBezTo>
                  <a:cubicBezTo>
                    <a:pt x="3419" y="764"/>
                    <a:pt x="2655" y="1"/>
                    <a:pt x="1710" y="1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17" name="Google Shape;3917;p78"/>
            <p:cNvSpPr/>
            <p:nvPr/>
          </p:nvSpPr>
          <p:spPr>
            <a:xfrm>
              <a:off x="7012650" y="3542374"/>
              <a:ext cx="39942" cy="39959"/>
            </a:xfrm>
            <a:custGeom>
              <a:avLst/>
              <a:gdLst/>
              <a:ahLst/>
              <a:cxnLst/>
              <a:rect l="l" t="t" r="r" b="b"/>
              <a:pathLst>
                <a:path w="2255" h="2256" extrusionOk="0">
                  <a:moveTo>
                    <a:pt x="1128" y="1"/>
                  </a:moveTo>
                  <a:cubicBezTo>
                    <a:pt x="509" y="1"/>
                    <a:pt x="0" y="510"/>
                    <a:pt x="0" y="1128"/>
                  </a:cubicBezTo>
                  <a:cubicBezTo>
                    <a:pt x="0" y="1746"/>
                    <a:pt x="509" y="2255"/>
                    <a:pt x="1128" y="2255"/>
                  </a:cubicBezTo>
                  <a:cubicBezTo>
                    <a:pt x="1746" y="2255"/>
                    <a:pt x="2255" y="1746"/>
                    <a:pt x="2255" y="1128"/>
                  </a:cubicBezTo>
                  <a:cubicBezTo>
                    <a:pt x="2255" y="510"/>
                    <a:pt x="1746" y="1"/>
                    <a:pt x="11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18" name="Google Shape;3918;p78"/>
            <p:cNvSpPr/>
            <p:nvPr/>
          </p:nvSpPr>
          <p:spPr>
            <a:xfrm>
              <a:off x="7598722" y="3532065"/>
              <a:ext cx="60559" cy="60559"/>
            </a:xfrm>
            <a:custGeom>
              <a:avLst/>
              <a:gdLst/>
              <a:ahLst/>
              <a:cxnLst/>
              <a:rect l="l" t="t" r="r" b="b"/>
              <a:pathLst>
                <a:path w="3419" h="3419" extrusionOk="0">
                  <a:moveTo>
                    <a:pt x="1710" y="1"/>
                  </a:moveTo>
                  <a:cubicBezTo>
                    <a:pt x="765" y="1"/>
                    <a:pt x="1" y="764"/>
                    <a:pt x="1" y="1710"/>
                  </a:cubicBezTo>
                  <a:cubicBezTo>
                    <a:pt x="1" y="2655"/>
                    <a:pt x="765" y="3419"/>
                    <a:pt x="1710" y="3419"/>
                  </a:cubicBezTo>
                  <a:cubicBezTo>
                    <a:pt x="2655" y="3419"/>
                    <a:pt x="3419" y="2655"/>
                    <a:pt x="3419" y="1710"/>
                  </a:cubicBezTo>
                  <a:cubicBezTo>
                    <a:pt x="3419" y="764"/>
                    <a:pt x="2655" y="1"/>
                    <a:pt x="1710" y="1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19" name="Google Shape;3919;p78"/>
            <p:cNvSpPr/>
            <p:nvPr/>
          </p:nvSpPr>
          <p:spPr>
            <a:xfrm>
              <a:off x="7608393" y="3542374"/>
              <a:ext cx="40597" cy="39959"/>
            </a:xfrm>
            <a:custGeom>
              <a:avLst/>
              <a:gdLst/>
              <a:ahLst/>
              <a:cxnLst/>
              <a:rect l="l" t="t" r="r" b="b"/>
              <a:pathLst>
                <a:path w="2292" h="2256" extrusionOk="0">
                  <a:moveTo>
                    <a:pt x="1164" y="1"/>
                  </a:moveTo>
                  <a:cubicBezTo>
                    <a:pt x="509" y="1"/>
                    <a:pt x="0" y="510"/>
                    <a:pt x="0" y="1128"/>
                  </a:cubicBezTo>
                  <a:cubicBezTo>
                    <a:pt x="0" y="1746"/>
                    <a:pt x="509" y="2255"/>
                    <a:pt x="1164" y="2255"/>
                  </a:cubicBezTo>
                  <a:cubicBezTo>
                    <a:pt x="1782" y="2255"/>
                    <a:pt x="2291" y="1746"/>
                    <a:pt x="2291" y="1128"/>
                  </a:cubicBezTo>
                  <a:cubicBezTo>
                    <a:pt x="2291" y="510"/>
                    <a:pt x="1782" y="1"/>
                    <a:pt x="116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20" name="Google Shape;3920;p78"/>
            <p:cNvSpPr/>
            <p:nvPr/>
          </p:nvSpPr>
          <p:spPr>
            <a:xfrm>
              <a:off x="7681173" y="3532065"/>
              <a:ext cx="60559" cy="60559"/>
            </a:xfrm>
            <a:custGeom>
              <a:avLst/>
              <a:gdLst/>
              <a:ahLst/>
              <a:cxnLst/>
              <a:rect l="l" t="t" r="r" b="b"/>
              <a:pathLst>
                <a:path w="3419" h="3419" extrusionOk="0">
                  <a:moveTo>
                    <a:pt x="1709" y="1"/>
                  </a:moveTo>
                  <a:cubicBezTo>
                    <a:pt x="764" y="1"/>
                    <a:pt x="0" y="764"/>
                    <a:pt x="0" y="1710"/>
                  </a:cubicBezTo>
                  <a:cubicBezTo>
                    <a:pt x="0" y="2655"/>
                    <a:pt x="764" y="3419"/>
                    <a:pt x="1709" y="3419"/>
                  </a:cubicBezTo>
                  <a:cubicBezTo>
                    <a:pt x="2618" y="3419"/>
                    <a:pt x="3418" y="2655"/>
                    <a:pt x="3418" y="1710"/>
                  </a:cubicBezTo>
                  <a:cubicBezTo>
                    <a:pt x="3418" y="764"/>
                    <a:pt x="2618" y="1"/>
                    <a:pt x="1709" y="1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21" name="Google Shape;3921;p78"/>
            <p:cNvSpPr/>
            <p:nvPr/>
          </p:nvSpPr>
          <p:spPr>
            <a:xfrm>
              <a:off x="7690827" y="3542374"/>
              <a:ext cx="40597" cy="39959"/>
            </a:xfrm>
            <a:custGeom>
              <a:avLst/>
              <a:gdLst/>
              <a:ahLst/>
              <a:cxnLst/>
              <a:rect l="l" t="t" r="r" b="b"/>
              <a:pathLst>
                <a:path w="2292" h="2256" extrusionOk="0">
                  <a:moveTo>
                    <a:pt x="1164" y="1"/>
                  </a:moveTo>
                  <a:cubicBezTo>
                    <a:pt x="510" y="1"/>
                    <a:pt x="1" y="510"/>
                    <a:pt x="1" y="1128"/>
                  </a:cubicBezTo>
                  <a:cubicBezTo>
                    <a:pt x="1" y="1746"/>
                    <a:pt x="510" y="2255"/>
                    <a:pt x="1164" y="2255"/>
                  </a:cubicBezTo>
                  <a:cubicBezTo>
                    <a:pt x="1782" y="2255"/>
                    <a:pt x="2291" y="1746"/>
                    <a:pt x="2291" y="1128"/>
                  </a:cubicBezTo>
                  <a:cubicBezTo>
                    <a:pt x="2291" y="510"/>
                    <a:pt x="1782" y="1"/>
                    <a:pt x="116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22" name="Google Shape;3922;p78"/>
            <p:cNvSpPr/>
            <p:nvPr/>
          </p:nvSpPr>
          <p:spPr>
            <a:xfrm>
              <a:off x="6746007" y="3763284"/>
              <a:ext cx="96639" cy="229306"/>
            </a:xfrm>
            <a:custGeom>
              <a:avLst/>
              <a:gdLst/>
              <a:ahLst/>
              <a:cxnLst/>
              <a:rect l="l" t="t" r="r" b="b"/>
              <a:pathLst>
                <a:path w="5456" h="12946" extrusionOk="0">
                  <a:moveTo>
                    <a:pt x="1855" y="1"/>
                  </a:moveTo>
                  <a:cubicBezTo>
                    <a:pt x="837" y="1"/>
                    <a:pt x="1" y="837"/>
                    <a:pt x="1" y="1855"/>
                  </a:cubicBezTo>
                  <a:lnTo>
                    <a:pt x="1" y="11091"/>
                  </a:lnTo>
                  <a:cubicBezTo>
                    <a:pt x="1" y="12109"/>
                    <a:pt x="837" y="12945"/>
                    <a:pt x="1855" y="12945"/>
                  </a:cubicBezTo>
                  <a:lnTo>
                    <a:pt x="3601" y="12945"/>
                  </a:lnTo>
                  <a:cubicBezTo>
                    <a:pt x="4619" y="12945"/>
                    <a:pt x="5455" y="12109"/>
                    <a:pt x="5455" y="11091"/>
                  </a:cubicBezTo>
                  <a:lnTo>
                    <a:pt x="5455" y="1855"/>
                  </a:lnTo>
                  <a:cubicBezTo>
                    <a:pt x="5455" y="837"/>
                    <a:pt x="4619" y="1"/>
                    <a:pt x="3601" y="1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23" name="Google Shape;3923;p78"/>
            <p:cNvSpPr/>
            <p:nvPr/>
          </p:nvSpPr>
          <p:spPr>
            <a:xfrm>
              <a:off x="7822218" y="3763284"/>
              <a:ext cx="96622" cy="229306"/>
            </a:xfrm>
            <a:custGeom>
              <a:avLst/>
              <a:gdLst/>
              <a:ahLst/>
              <a:cxnLst/>
              <a:rect l="l" t="t" r="r" b="b"/>
              <a:pathLst>
                <a:path w="5455" h="12946" extrusionOk="0">
                  <a:moveTo>
                    <a:pt x="1855" y="1"/>
                  </a:moveTo>
                  <a:cubicBezTo>
                    <a:pt x="837" y="1"/>
                    <a:pt x="0" y="837"/>
                    <a:pt x="0" y="1855"/>
                  </a:cubicBezTo>
                  <a:lnTo>
                    <a:pt x="0" y="11091"/>
                  </a:lnTo>
                  <a:cubicBezTo>
                    <a:pt x="0" y="12109"/>
                    <a:pt x="837" y="12945"/>
                    <a:pt x="1855" y="12945"/>
                  </a:cubicBezTo>
                  <a:lnTo>
                    <a:pt x="3600" y="12945"/>
                  </a:lnTo>
                  <a:cubicBezTo>
                    <a:pt x="4618" y="12945"/>
                    <a:pt x="5454" y="12109"/>
                    <a:pt x="5454" y="11091"/>
                  </a:cubicBezTo>
                  <a:lnTo>
                    <a:pt x="5454" y="1855"/>
                  </a:lnTo>
                  <a:cubicBezTo>
                    <a:pt x="5454" y="837"/>
                    <a:pt x="4618" y="1"/>
                    <a:pt x="36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24" name="Google Shape;3924;p78"/>
            <p:cNvSpPr/>
            <p:nvPr/>
          </p:nvSpPr>
          <p:spPr>
            <a:xfrm>
              <a:off x="7864728" y="3796141"/>
              <a:ext cx="11602" cy="163593"/>
            </a:xfrm>
            <a:custGeom>
              <a:avLst/>
              <a:gdLst/>
              <a:ahLst/>
              <a:cxnLst/>
              <a:rect l="l" t="t" r="r" b="b"/>
              <a:pathLst>
                <a:path w="655" h="9236" extrusionOk="0">
                  <a:moveTo>
                    <a:pt x="327" y="0"/>
                  </a:moveTo>
                  <a:cubicBezTo>
                    <a:pt x="146" y="0"/>
                    <a:pt x="0" y="145"/>
                    <a:pt x="0" y="364"/>
                  </a:cubicBezTo>
                  <a:lnTo>
                    <a:pt x="0" y="8909"/>
                  </a:lnTo>
                  <a:cubicBezTo>
                    <a:pt x="0" y="9090"/>
                    <a:pt x="146" y="9236"/>
                    <a:pt x="327" y="9236"/>
                  </a:cubicBezTo>
                  <a:cubicBezTo>
                    <a:pt x="509" y="9236"/>
                    <a:pt x="655" y="9090"/>
                    <a:pt x="655" y="8909"/>
                  </a:cubicBezTo>
                  <a:lnTo>
                    <a:pt x="655" y="364"/>
                  </a:lnTo>
                  <a:cubicBezTo>
                    <a:pt x="655" y="145"/>
                    <a:pt x="509" y="0"/>
                    <a:pt x="32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25" name="Google Shape;3925;p78"/>
            <p:cNvSpPr/>
            <p:nvPr/>
          </p:nvSpPr>
          <p:spPr>
            <a:xfrm>
              <a:off x="6788517" y="3796141"/>
              <a:ext cx="11619" cy="163593"/>
            </a:xfrm>
            <a:custGeom>
              <a:avLst/>
              <a:gdLst/>
              <a:ahLst/>
              <a:cxnLst/>
              <a:rect l="l" t="t" r="r" b="b"/>
              <a:pathLst>
                <a:path w="656" h="9236" extrusionOk="0">
                  <a:moveTo>
                    <a:pt x="328" y="0"/>
                  </a:moveTo>
                  <a:cubicBezTo>
                    <a:pt x="146" y="0"/>
                    <a:pt x="1" y="145"/>
                    <a:pt x="1" y="364"/>
                  </a:cubicBezTo>
                  <a:lnTo>
                    <a:pt x="1" y="8909"/>
                  </a:lnTo>
                  <a:cubicBezTo>
                    <a:pt x="1" y="9090"/>
                    <a:pt x="146" y="9236"/>
                    <a:pt x="328" y="9236"/>
                  </a:cubicBezTo>
                  <a:cubicBezTo>
                    <a:pt x="510" y="9236"/>
                    <a:pt x="655" y="9090"/>
                    <a:pt x="655" y="8909"/>
                  </a:cubicBezTo>
                  <a:lnTo>
                    <a:pt x="655" y="364"/>
                  </a:lnTo>
                  <a:cubicBezTo>
                    <a:pt x="655" y="145"/>
                    <a:pt x="510" y="0"/>
                    <a:pt x="328" y="0"/>
                  </a:cubicBezTo>
                  <a:close/>
                </a:path>
              </a:pathLst>
            </a:custGeom>
            <a:solidFill>
              <a:srgbClr val="191F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26" name="Google Shape;3926;p78"/>
            <p:cNvSpPr/>
            <p:nvPr/>
          </p:nvSpPr>
          <p:spPr>
            <a:xfrm>
              <a:off x="6934078" y="3643495"/>
              <a:ext cx="182917" cy="284693"/>
            </a:xfrm>
            <a:custGeom>
              <a:avLst/>
              <a:gdLst/>
              <a:ahLst/>
              <a:cxnLst/>
              <a:rect l="l" t="t" r="r" b="b"/>
              <a:pathLst>
                <a:path w="10327" h="16073" extrusionOk="0">
                  <a:moveTo>
                    <a:pt x="5454" y="0"/>
                  </a:moveTo>
                  <a:lnTo>
                    <a:pt x="0" y="16072"/>
                  </a:lnTo>
                  <a:lnTo>
                    <a:pt x="4873" y="16072"/>
                  </a:lnTo>
                  <a:lnTo>
                    <a:pt x="1032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27" name="Google Shape;3927;p78"/>
            <p:cNvSpPr/>
            <p:nvPr/>
          </p:nvSpPr>
          <p:spPr>
            <a:xfrm>
              <a:off x="7045489" y="3643495"/>
              <a:ext cx="115946" cy="284693"/>
            </a:xfrm>
            <a:custGeom>
              <a:avLst/>
              <a:gdLst/>
              <a:ahLst/>
              <a:cxnLst/>
              <a:rect l="l" t="t" r="r" b="b"/>
              <a:pathLst>
                <a:path w="6546" h="16073" extrusionOk="0">
                  <a:moveTo>
                    <a:pt x="5419" y="0"/>
                  </a:moveTo>
                  <a:lnTo>
                    <a:pt x="1" y="16072"/>
                  </a:lnTo>
                  <a:lnTo>
                    <a:pt x="1128" y="16072"/>
                  </a:lnTo>
                  <a:lnTo>
                    <a:pt x="654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28" name="Google Shape;3928;p78"/>
            <p:cNvSpPr/>
            <p:nvPr/>
          </p:nvSpPr>
          <p:spPr>
            <a:xfrm>
              <a:off x="7455109" y="3643495"/>
              <a:ext cx="182935" cy="284693"/>
            </a:xfrm>
            <a:custGeom>
              <a:avLst/>
              <a:gdLst/>
              <a:ahLst/>
              <a:cxnLst/>
              <a:rect l="l" t="t" r="r" b="b"/>
              <a:pathLst>
                <a:path w="10328" h="16073" extrusionOk="0">
                  <a:moveTo>
                    <a:pt x="5455" y="0"/>
                  </a:moveTo>
                  <a:lnTo>
                    <a:pt x="0" y="16072"/>
                  </a:lnTo>
                  <a:lnTo>
                    <a:pt x="4909" y="16072"/>
                  </a:lnTo>
                  <a:lnTo>
                    <a:pt x="1032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29" name="Google Shape;3929;p78"/>
            <p:cNvSpPr/>
            <p:nvPr/>
          </p:nvSpPr>
          <p:spPr>
            <a:xfrm>
              <a:off x="7566520" y="3643495"/>
              <a:ext cx="116601" cy="284693"/>
            </a:xfrm>
            <a:custGeom>
              <a:avLst/>
              <a:gdLst/>
              <a:ahLst/>
              <a:cxnLst/>
              <a:rect l="l" t="t" r="r" b="b"/>
              <a:pathLst>
                <a:path w="6583" h="16073" extrusionOk="0">
                  <a:moveTo>
                    <a:pt x="5455" y="0"/>
                  </a:moveTo>
                  <a:lnTo>
                    <a:pt x="1" y="16072"/>
                  </a:lnTo>
                  <a:lnTo>
                    <a:pt x="1128" y="16072"/>
                  </a:lnTo>
                  <a:lnTo>
                    <a:pt x="65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30" name="Google Shape;3930;p78"/>
            <p:cNvSpPr/>
            <p:nvPr/>
          </p:nvSpPr>
          <p:spPr>
            <a:xfrm>
              <a:off x="6902514" y="4073076"/>
              <a:ext cx="57335" cy="112085"/>
            </a:xfrm>
            <a:custGeom>
              <a:avLst/>
              <a:gdLst/>
              <a:ahLst/>
              <a:cxnLst/>
              <a:rect l="l" t="t" r="r" b="b"/>
              <a:pathLst>
                <a:path w="3237" h="6328" extrusionOk="0">
                  <a:moveTo>
                    <a:pt x="2873" y="0"/>
                  </a:moveTo>
                  <a:cubicBezTo>
                    <a:pt x="2400" y="0"/>
                    <a:pt x="1964" y="109"/>
                    <a:pt x="1528" y="328"/>
                  </a:cubicBezTo>
                  <a:lnTo>
                    <a:pt x="1" y="5127"/>
                  </a:lnTo>
                  <a:cubicBezTo>
                    <a:pt x="291" y="5636"/>
                    <a:pt x="728" y="6036"/>
                    <a:pt x="1237" y="6327"/>
                  </a:cubicBezTo>
                  <a:lnTo>
                    <a:pt x="3237" y="37"/>
                  </a:lnTo>
                  <a:cubicBezTo>
                    <a:pt x="3128" y="37"/>
                    <a:pt x="3019" y="0"/>
                    <a:pt x="2873" y="0"/>
                  </a:cubicBezTo>
                  <a:close/>
                </a:path>
              </a:pathLst>
            </a:custGeom>
            <a:solidFill>
              <a:srgbClr val="D4F9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31" name="Google Shape;3931;p78"/>
            <p:cNvSpPr/>
            <p:nvPr/>
          </p:nvSpPr>
          <p:spPr>
            <a:xfrm>
              <a:off x="6937302" y="4076937"/>
              <a:ext cx="46389" cy="115946"/>
            </a:xfrm>
            <a:custGeom>
              <a:avLst/>
              <a:gdLst/>
              <a:ahLst/>
              <a:cxnLst/>
              <a:rect l="l" t="t" r="r" b="b"/>
              <a:pathLst>
                <a:path w="2619" h="6546" extrusionOk="0">
                  <a:moveTo>
                    <a:pt x="2036" y="1"/>
                  </a:moveTo>
                  <a:lnTo>
                    <a:pt x="0" y="6436"/>
                  </a:lnTo>
                  <a:cubicBezTo>
                    <a:pt x="182" y="6509"/>
                    <a:pt x="400" y="6546"/>
                    <a:pt x="618" y="6546"/>
                  </a:cubicBezTo>
                  <a:lnTo>
                    <a:pt x="2618" y="255"/>
                  </a:lnTo>
                  <a:cubicBezTo>
                    <a:pt x="2436" y="146"/>
                    <a:pt x="2254" y="73"/>
                    <a:pt x="2036" y="1"/>
                  </a:cubicBezTo>
                  <a:close/>
                </a:path>
              </a:pathLst>
            </a:custGeom>
            <a:solidFill>
              <a:srgbClr val="D4F9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32" name="Google Shape;3932;p78"/>
            <p:cNvSpPr/>
            <p:nvPr/>
          </p:nvSpPr>
          <p:spPr>
            <a:xfrm>
              <a:off x="7650903" y="4073076"/>
              <a:ext cx="119807" cy="120445"/>
            </a:xfrm>
            <a:custGeom>
              <a:avLst/>
              <a:gdLst/>
              <a:ahLst/>
              <a:cxnLst/>
              <a:rect l="l" t="t" r="r" b="b"/>
              <a:pathLst>
                <a:path w="6764" h="6800" extrusionOk="0">
                  <a:moveTo>
                    <a:pt x="3382" y="0"/>
                  </a:moveTo>
                  <a:cubicBezTo>
                    <a:pt x="1527" y="0"/>
                    <a:pt x="0" y="1528"/>
                    <a:pt x="0" y="3382"/>
                  </a:cubicBezTo>
                  <a:cubicBezTo>
                    <a:pt x="0" y="5273"/>
                    <a:pt x="1527" y="6800"/>
                    <a:pt x="3382" y="6800"/>
                  </a:cubicBezTo>
                  <a:cubicBezTo>
                    <a:pt x="5273" y="6800"/>
                    <a:pt x="6763" y="5273"/>
                    <a:pt x="6763" y="3382"/>
                  </a:cubicBezTo>
                  <a:cubicBezTo>
                    <a:pt x="6763" y="1528"/>
                    <a:pt x="5273" y="0"/>
                    <a:pt x="33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33" name="Google Shape;3933;p78"/>
            <p:cNvSpPr/>
            <p:nvPr/>
          </p:nvSpPr>
          <p:spPr>
            <a:xfrm>
              <a:off x="7659918" y="4073076"/>
              <a:ext cx="57335" cy="112085"/>
            </a:xfrm>
            <a:custGeom>
              <a:avLst/>
              <a:gdLst/>
              <a:ahLst/>
              <a:cxnLst/>
              <a:rect l="l" t="t" r="r" b="b"/>
              <a:pathLst>
                <a:path w="3237" h="6328" extrusionOk="0">
                  <a:moveTo>
                    <a:pt x="2873" y="0"/>
                  </a:moveTo>
                  <a:cubicBezTo>
                    <a:pt x="2400" y="0"/>
                    <a:pt x="1927" y="109"/>
                    <a:pt x="1527" y="328"/>
                  </a:cubicBezTo>
                  <a:lnTo>
                    <a:pt x="0" y="5127"/>
                  </a:lnTo>
                  <a:cubicBezTo>
                    <a:pt x="291" y="5636"/>
                    <a:pt x="728" y="6036"/>
                    <a:pt x="1237" y="6327"/>
                  </a:cubicBezTo>
                  <a:lnTo>
                    <a:pt x="3236" y="37"/>
                  </a:lnTo>
                  <a:cubicBezTo>
                    <a:pt x="3091" y="37"/>
                    <a:pt x="2982" y="0"/>
                    <a:pt x="287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34" name="Google Shape;3934;p78"/>
            <p:cNvSpPr/>
            <p:nvPr/>
          </p:nvSpPr>
          <p:spPr>
            <a:xfrm>
              <a:off x="7694688" y="4076937"/>
              <a:ext cx="45751" cy="115946"/>
            </a:xfrm>
            <a:custGeom>
              <a:avLst/>
              <a:gdLst/>
              <a:ahLst/>
              <a:cxnLst/>
              <a:rect l="l" t="t" r="r" b="b"/>
              <a:pathLst>
                <a:path w="2583" h="6546" extrusionOk="0">
                  <a:moveTo>
                    <a:pt x="2037" y="1"/>
                  </a:moveTo>
                  <a:lnTo>
                    <a:pt x="1" y="6436"/>
                  </a:lnTo>
                  <a:cubicBezTo>
                    <a:pt x="183" y="6509"/>
                    <a:pt x="401" y="6546"/>
                    <a:pt x="583" y="6546"/>
                  </a:cubicBezTo>
                  <a:lnTo>
                    <a:pt x="2582" y="255"/>
                  </a:lnTo>
                  <a:cubicBezTo>
                    <a:pt x="2401" y="146"/>
                    <a:pt x="2219" y="73"/>
                    <a:pt x="203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35" name="Google Shape;3935;p78"/>
            <p:cNvSpPr/>
            <p:nvPr/>
          </p:nvSpPr>
          <p:spPr>
            <a:xfrm>
              <a:off x="4980035" y="3474075"/>
              <a:ext cx="36736" cy="18084"/>
            </a:xfrm>
            <a:custGeom>
              <a:avLst/>
              <a:gdLst/>
              <a:ahLst/>
              <a:cxnLst/>
              <a:rect l="l" t="t" r="r" b="b"/>
              <a:pathLst>
                <a:path w="2074" h="1021" extrusionOk="0">
                  <a:moveTo>
                    <a:pt x="1082" y="0"/>
                  </a:moveTo>
                  <a:cubicBezTo>
                    <a:pt x="1061" y="0"/>
                    <a:pt x="1040" y="1"/>
                    <a:pt x="1019" y="2"/>
                  </a:cubicBezTo>
                  <a:cubicBezTo>
                    <a:pt x="437" y="2"/>
                    <a:pt x="1" y="439"/>
                    <a:pt x="1" y="1021"/>
                  </a:cubicBezTo>
                  <a:lnTo>
                    <a:pt x="2073" y="1021"/>
                  </a:lnTo>
                  <a:cubicBezTo>
                    <a:pt x="2073" y="460"/>
                    <a:pt x="1634" y="0"/>
                    <a:pt x="108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36" name="Google Shape;3936;p78"/>
            <p:cNvSpPr/>
            <p:nvPr/>
          </p:nvSpPr>
          <p:spPr>
            <a:xfrm>
              <a:off x="4979397" y="3474110"/>
              <a:ext cx="18687" cy="18049"/>
            </a:xfrm>
            <a:custGeom>
              <a:avLst/>
              <a:gdLst/>
              <a:ahLst/>
              <a:cxnLst/>
              <a:rect l="l" t="t" r="r" b="b"/>
              <a:pathLst>
                <a:path w="1055" h="1019" extrusionOk="0">
                  <a:moveTo>
                    <a:pt x="1055" y="0"/>
                  </a:moveTo>
                  <a:cubicBezTo>
                    <a:pt x="473" y="0"/>
                    <a:pt x="0" y="437"/>
                    <a:pt x="37" y="1019"/>
                  </a:cubicBezTo>
                  <a:lnTo>
                    <a:pt x="1055" y="1019"/>
                  </a:lnTo>
                  <a:lnTo>
                    <a:pt x="105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37" name="Google Shape;3937;p78"/>
            <p:cNvSpPr/>
            <p:nvPr/>
          </p:nvSpPr>
          <p:spPr>
            <a:xfrm>
              <a:off x="5086310" y="3474110"/>
              <a:ext cx="36718" cy="18049"/>
            </a:xfrm>
            <a:custGeom>
              <a:avLst/>
              <a:gdLst/>
              <a:ahLst/>
              <a:cxnLst/>
              <a:rect l="l" t="t" r="r" b="b"/>
              <a:pathLst>
                <a:path w="2073" h="1019" extrusionOk="0">
                  <a:moveTo>
                    <a:pt x="1018" y="0"/>
                  </a:moveTo>
                  <a:cubicBezTo>
                    <a:pt x="473" y="0"/>
                    <a:pt x="0" y="437"/>
                    <a:pt x="0" y="1019"/>
                  </a:cubicBezTo>
                  <a:lnTo>
                    <a:pt x="2073" y="1019"/>
                  </a:lnTo>
                  <a:cubicBezTo>
                    <a:pt x="2073" y="437"/>
                    <a:pt x="1600" y="0"/>
                    <a:pt x="10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38" name="Google Shape;3938;p78"/>
            <p:cNvSpPr/>
            <p:nvPr/>
          </p:nvSpPr>
          <p:spPr>
            <a:xfrm>
              <a:off x="5086310" y="3474110"/>
              <a:ext cx="18049" cy="18049"/>
            </a:xfrm>
            <a:custGeom>
              <a:avLst/>
              <a:gdLst/>
              <a:ahLst/>
              <a:cxnLst/>
              <a:rect l="l" t="t" r="r" b="b"/>
              <a:pathLst>
                <a:path w="1019" h="1019" extrusionOk="0">
                  <a:moveTo>
                    <a:pt x="1018" y="0"/>
                  </a:moveTo>
                  <a:cubicBezTo>
                    <a:pt x="473" y="0"/>
                    <a:pt x="0" y="437"/>
                    <a:pt x="0" y="1019"/>
                  </a:cubicBezTo>
                  <a:lnTo>
                    <a:pt x="1018" y="1019"/>
                  </a:lnTo>
                  <a:lnTo>
                    <a:pt x="101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39" name="Google Shape;3939;p78"/>
            <p:cNvSpPr/>
            <p:nvPr/>
          </p:nvSpPr>
          <p:spPr>
            <a:xfrm>
              <a:off x="4873122" y="3474110"/>
              <a:ext cx="36080" cy="18049"/>
            </a:xfrm>
            <a:custGeom>
              <a:avLst/>
              <a:gdLst/>
              <a:ahLst/>
              <a:cxnLst/>
              <a:rect l="l" t="t" r="r" b="b"/>
              <a:pathLst>
                <a:path w="2037" h="1019" extrusionOk="0">
                  <a:moveTo>
                    <a:pt x="1019" y="0"/>
                  </a:moveTo>
                  <a:cubicBezTo>
                    <a:pt x="473" y="0"/>
                    <a:pt x="1" y="437"/>
                    <a:pt x="1" y="1019"/>
                  </a:cubicBezTo>
                  <a:lnTo>
                    <a:pt x="2037" y="1019"/>
                  </a:lnTo>
                  <a:cubicBezTo>
                    <a:pt x="2037" y="437"/>
                    <a:pt x="1601" y="0"/>
                    <a:pt x="10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40" name="Google Shape;3940;p78"/>
            <p:cNvSpPr/>
            <p:nvPr/>
          </p:nvSpPr>
          <p:spPr>
            <a:xfrm>
              <a:off x="4873122" y="3474110"/>
              <a:ext cx="18049" cy="18049"/>
            </a:xfrm>
            <a:custGeom>
              <a:avLst/>
              <a:gdLst/>
              <a:ahLst/>
              <a:cxnLst/>
              <a:rect l="l" t="t" r="r" b="b"/>
              <a:pathLst>
                <a:path w="1019" h="1019" extrusionOk="0">
                  <a:moveTo>
                    <a:pt x="1019" y="0"/>
                  </a:moveTo>
                  <a:cubicBezTo>
                    <a:pt x="437" y="0"/>
                    <a:pt x="1" y="437"/>
                    <a:pt x="1" y="1019"/>
                  </a:cubicBezTo>
                  <a:lnTo>
                    <a:pt x="1019" y="1019"/>
                  </a:lnTo>
                  <a:lnTo>
                    <a:pt x="10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41" name="Google Shape;3941;p78"/>
            <p:cNvSpPr/>
            <p:nvPr/>
          </p:nvSpPr>
          <p:spPr>
            <a:xfrm>
              <a:off x="5457918" y="3711121"/>
              <a:ext cx="90192" cy="334270"/>
            </a:xfrm>
            <a:custGeom>
              <a:avLst/>
              <a:gdLst/>
              <a:ahLst/>
              <a:cxnLst/>
              <a:rect l="l" t="t" r="r" b="b"/>
              <a:pathLst>
                <a:path w="5092" h="18872" extrusionOk="0">
                  <a:moveTo>
                    <a:pt x="1" y="0"/>
                  </a:moveTo>
                  <a:lnTo>
                    <a:pt x="1" y="1346"/>
                  </a:lnTo>
                  <a:lnTo>
                    <a:pt x="2364" y="1346"/>
                  </a:lnTo>
                  <a:cubicBezTo>
                    <a:pt x="3091" y="1346"/>
                    <a:pt x="3709" y="1927"/>
                    <a:pt x="3709" y="2691"/>
                  </a:cubicBezTo>
                  <a:lnTo>
                    <a:pt x="3709" y="16181"/>
                  </a:lnTo>
                  <a:cubicBezTo>
                    <a:pt x="3709" y="16908"/>
                    <a:pt x="3091" y="17526"/>
                    <a:pt x="2364" y="17526"/>
                  </a:cubicBezTo>
                  <a:lnTo>
                    <a:pt x="1" y="17526"/>
                  </a:lnTo>
                  <a:lnTo>
                    <a:pt x="1" y="18872"/>
                  </a:lnTo>
                  <a:lnTo>
                    <a:pt x="2364" y="18872"/>
                  </a:lnTo>
                  <a:cubicBezTo>
                    <a:pt x="3855" y="18872"/>
                    <a:pt x="5091" y="17672"/>
                    <a:pt x="5091" y="16145"/>
                  </a:cubicBezTo>
                  <a:lnTo>
                    <a:pt x="5091" y="2727"/>
                  </a:lnTo>
                  <a:cubicBezTo>
                    <a:pt x="5091" y="1200"/>
                    <a:pt x="3855" y="0"/>
                    <a:pt x="2364" y="0"/>
                  </a:cubicBezTo>
                  <a:close/>
                </a:path>
              </a:pathLst>
            </a:custGeom>
            <a:solidFill>
              <a:srgbClr val="808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42" name="Google Shape;3942;p78"/>
            <p:cNvSpPr/>
            <p:nvPr/>
          </p:nvSpPr>
          <p:spPr>
            <a:xfrm>
              <a:off x="4448058" y="3710466"/>
              <a:ext cx="90174" cy="334926"/>
            </a:xfrm>
            <a:custGeom>
              <a:avLst/>
              <a:gdLst/>
              <a:ahLst/>
              <a:cxnLst/>
              <a:rect l="l" t="t" r="r" b="b"/>
              <a:pathLst>
                <a:path w="5091" h="18909" extrusionOk="0">
                  <a:moveTo>
                    <a:pt x="2727" y="1"/>
                  </a:moveTo>
                  <a:cubicBezTo>
                    <a:pt x="1200" y="1"/>
                    <a:pt x="0" y="1237"/>
                    <a:pt x="0" y="2728"/>
                  </a:cubicBezTo>
                  <a:lnTo>
                    <a:pt x="0" y="16182"/>
                  </a:lnTo>
                  <a:cubicBezTo>
                    <a:pt x="0" y="17709"/>
                    <a:pt x="1200" y="18909"/>
                    <a:pt x="2727" y="18909"/>
                  </a:cubicBezTo>
                  <a:lnTo>
                    <a:pt x="5091" y="18909"/>
                  </a:lnTo>
                  <a:lnTo>
                    <a:pt x="5091" y="17563"/>
                  </a:lnTo>
                  <a:lnTo>
                    <a:pt x="2727" y="17563"/>
                  </a:lnTo>
                  <a:cubicBezTo>
                    <a:pt x="1964" y="17527"/>
                    <a:pt x="1382" y="16945"/>
                    <a:pt x="1346" y="16182"/>
                  </a:cubicBezTo>
                  <a:lnTo>
                    <a:pt x="1346" y="2692"/>
                  </a:lnTo>
                  <a:cubicBezTo>
                    <a:pt x="1382" y="1964"/>
                    <a:pt x="1964" y="1346"/>
                    <a:pt x="2727" y="1346"/>
                  </a:cubicBezTo>
                  <a:lnTo>
                    <a:pt x="5091" y="1346"/>
                  </a:lnTo>
                  <a:lnTo>
                    <a:pt x="509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43" name="Google Shape;3943;p78"/>
            <p:cNvSpPr/>
            <p:nvPr/>
          </p:nvSpPr>
          <p:spPr>
            <a:xfrm>
              <a:off x="4870554" y="3485694"/>
              <a:ext cx="41235" cy="14188"/>
            </a:xfrm>
            <a:custGeom>
              <a:avLst/>
              <a:gdLst/>
              <a:ahLst/>
              <a:cxnLst/>
              <a:rect l="l" t="t" r="r" b="b"/>
              <a:pathLst>
                <a:path w="2328" h="801" extrusionOk="0">
                  <a:moveTo>
                    <a:pt x="182" y="1"/>
                  </a:moveTo>
                  <a:cubicBezTo>
                    <a:pt x="109" y="1"/>
                    <a:pt x="0" y="74"/>
                    <a:pt x="37" y="146"/>
                  </a:cubicBezTo>
                  <a:lnTo>
                    <a:pt x="37" y="801"/>
                  </a:lnTo>
                  <a:lnTo>
                    <a:pt x="2327" y="801"/>
                  </a:lnTo>
                  <a:lnTo>
                    <a:pt x="2327" y="146"/>
                  </a:lnTo>
                  <a:cubicBezTo>
                    <a:pt x="2327" y="74"/>
                    <a:pt x="2255" y="1"/>
                    <a:pt x="2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44" name="Google Shape;3944;p78"/>
            <p:cNvSpPr/>
            <p:nvPr/>
          </p:nvSpPr>
          <p:spPr>
            <a:xfrm>
              <a:off x="4977467" y="3485694"/>
              <a:ext cx="40579" cy="14188"/>
            </a:xfrm>
            <a:custGeom>
              <a:avLst/>
              <a:gdLst/>
              <a:ahLst/>
              <a:cxnLst/>
              <a:rect l="l" t="t" r="r" b="b"/>
              <a:pathLst>
                <a:path w="2291" h="801" extrusionOk="0">
                  <a:moveTo>
                    <a:pt x="182" y="1"/>
                  </a:moveTo>
                  <a:cubicBezTo>
                    <a:pt x="73" y="1"/>
                    <a:pt x="0" y="74"/>
                    <a:pt x="0" y="146"/>
                  </a:cubicBezTo>
                  <a:lnTo>
                    <a:pt x="0" y="801"/>
                  </a:lnTo>
                  <a:lnTo>
                    <a:pt x="2291" y="801"/>
                  </a:lnTo>
                  <a:lnTo>
                    <a:pt x="2291" y="146"/>
                  </a:lnTo>
                  <a:cubicBezTo>
                    <a:pt x="2291" y="74"/>
                    <a:pt x="2218" y="1"/>
                    <a:pt x="214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45" name="Google Shape;3945;p78"/>
            <p:cNvSpPr/>
            <p:nvPr/>
          </p:nvSpPr>
          <p:spPr>
            <a:xfrm>
              <a:off x="5084379" y="3485694"/>
              <a:ext cx="40579" cy="14188"/>
            </a:xfrm>
            <a:custGeom>
              <a:avLst/>
              <a:gdLst/>
              <a:ahLst/>
              <a:cxnLst/>
              <a:rect l="l" t="t" r="r" b="b"/>
              <a:pathLst>
                <a:path w="2291" h="801" extrusionOk="0">
                  <a:moveTo>
                    <a:pt x="146" y="1"/>
                  </a:moveTo>
                  <a:cubicBezTo>
                    <a:pt x="73" y="1"/>
                    <a:pt x="0" y="74"/>
                    <a:pt x="0" y="146"/>
                  </a:cubicBezTo>
                  <a:lnTo>
                    <a:pt x="0" y="801"/>
                  </a:lnTo>
                  <a:lnTo>
                    <a:pt x="2291" y="801"/>
                  </a:lnTo>
                  <a:lnTo>
                    <a:pt x="2291" y="146"/>
                  </a:lnTo>
                  <a:cubicBezTo>
                    <a:pt x="2291" y="74"/>
                    <a:pt x="2218" y="1"/>
                    <a:pt x="210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46" name="Google Shape;3946;p78"/>
            <p:cNvSpPr/>
            <p:nvPr/>
          </p:nvSpPr>
          <p:spPr>
            <a:xfrm>
              <a:off x="4538214" y="3492141"/>
              <a:ext cx="919722" cy="806362"/>
            </a:xfrm>
            <a:custGeom>
              <a:avLst/>
              <a:gdLst/>
              <a:ahLst/>
              <a:cxnLst/>
              <a:rect l="l" t="t" r="r" b="b"/>
              <a:pathLst>
                <a:path w="51925" h="45525" extrusionOk="0">
                  <a:moveTo>
                    <a:pt x="8000" y="1"/>
                  </a:moveTo>
                  <a:cubicBezTo>
                    <a:pt x="3564" y="1"/>
                    <a:pt x="1" y="3600"/>
                    <a:pt x="1" y="8000"/>
                  </a:cubicBezTo>
                  <a:lnTo>
                    <a:pt x="1" y="45525"/>
                  </a:lnTo>
                  <a:lnTo>
                    <a:pt x="51925" y="45525"/>
                  </a:lnTo>
                  <a:lnTo>
                    <a:pt x="51925" y="8000"/>
                  </a:lnTo>
                  <a:cubicBezTo>
                    <a:pt x="51925" y="3600"/>
                    <a:pt x="48325" y="1"/>
                    <a:pt x="4388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47" name="Google Shape;3947;p78"/>
            <p:cNvSpPr/>
            <p:nvPr/>
          </p:nvSpPr>
          <p:spPr>
            <a:xfrm>
              <a:off x="4489275" y="3959716"/>
              <a:ext cx="1017619" cy="338787"/>
            </a:xfrm>
            <a:custGeom>
              <a:avLst/>
              <a:gdLst/>
              <a:ahLst/>
              <a:cxnLst/>
              <a:rect l="l" t="t" r="r" b="b"/>
              <a:pathLst>
                <a:path w="57452" h="19127" extrusionOk="0">
                  <a:moveTo>
                    <a:pt x="11454" y="1"/>
                  </a:moveTo>
                  <a:cubicBezTo>
                    <a:pt x="10509" y="1"/>
                    <a:pt x="9745" y="764"/>
                    <a:pt x="9745" y="1710"/>
                  </a:cubicBezTo>
                  <a:lnTo>
                    <a:pt x="9745" y="2437"/>
                  </a:lnTo>
                  <a:lnTo>
                    <a:pt x="7673" y="2437"/>
                  </a:lnTo>
                  <a:cubicBezTo>
                    <a:pt x="3418" y="2437"/>
                    <a:pt x="0" y="5891"/>
                    <a:pt x="0" y="10146"/>
                  </a:cubicBezTo>
                  <a:lnTo>
                    <a:pt x="0" y="19127"/>
                  </a:lnTo>
                  <a:lnTo>
                    <a:pt x="57451" y="19127"/>
                  </a:lnTo>
                  <a:lnTo>
                    <a:pt x="57451" y="10109"/>
                  </a:lnTo>
                  <a:cubicBezTo>
                    <a:pt x="57451" y="5891"/>
                    <a:pt x="53997" y="2437"/>
                    <a:pt x="49779" y="2437"/>
                  </a:cubicBezTo>
                  <a:lnTo>
                    <a:pt x="47706" y="2437"/>
                  </a:lnTo>
                  <a:lnTo>
                    <a:pt x="47706" y="1710"/>
                  </a:lnTo>
                  <a:cubicBezTo>
                    <a:pt x="47706" y="764"/>
                    <a:pt x="46943" y="1"/>
                    <a:pt x="459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48" name="Google Shape;3948;p78"/>
            <p:cNvSpPr/>
            <p:nvPr/>
          </p:nvSpPr>
          <p:spPr>
            <a:xfrm>
              <a:off x="4748178" y="4002881"/>
              <a:ext cx="499156" cy="295622"/>
            </a:xfrm>
            <a:custGeom>
              <a:avLst/>
              <a:gdLst/>
              <a:ahLst/>
              <a:cxnLst/>
              <a:rect l="l" t="t" r="r" b="b"/>
              <a:pathLst>
                <a:path w="28181" h="16690" extrusionOk="0">
                  <a:moveTo>
                    <a:pt x="2691" y="0"/>
                  </a:moveTo>
                  <a:cubicBezTo>
                    <a:pt x="1201" y="0"/>
                    <a:pt x="1" y="1200"/>
                    <a:pt x="1" y="2691"/>
                  </a:cubicBezTo>
                  <a:lnTo>
                    <a:pt x="1" y="16690"/>
                  </a:lnTo>
                  <a:lnTo>
                    <a:pt x="28180" y="16690"/>
                  </a:lnTo>
                  <a:lnTo>
                    <a:pt x="28180" y="2691"/>
                  </a:lnTo>
                  <a:cubicBezTo>
                    <a:pt x="28180" y="1200"/>
                    <a:pt x="26981" y="0"/>
                    <a:pt x="2552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49" name="Google Shape;3949;p78"/>
            <p:cNvSpPr/>
            <p:nvPr/>
          </p:nvSpPr>
          <p:spPr>
            <a:xfrm>
              <a:off x="4444834" y="4298485"/>
              <a:ext cx="1106482" cy="109516"/>
            </a:xfrm>
            <a:custGeom>
              <a:avLst/>
              <a:gdLst/>
              <a:ahLst/>
              <a:cxnLst/>
              <a:rect l="l" t="t" r="r" b="b"/>
              <a:pathLst>
                <a:path w="62469" h="6183" extrusionOk="0">
                  <a:moveTo>
                    <a:pt x="2037" y="1"/>
                  </a:moveTo>
                  <a:cubicBezTo>
                    <a:pt x="910" y="1"/>
                    <a:pt x="1" y="910"/>
                    <a:pt x="1" y="2037"/>
                  </a:cubicBezTo>
                  <a:lnTo>
                    <a:pt x="1" y="6182"/>
                  </a:lnTo>
                  <a:lnTo>
                    <a:pt x="62469" y="6182"/>
                  </a:lnTo>
                  <a:lnTo>
                    <a:pt x="62469" y="2037"/>
                  </a:lnTo>
                  <a:cubicBezTo>
                    <a:pt x="62469" y="910"/>
                    <a:pt x="61524" y="1"/>
                    <a:pt x="603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50" name="Google Shape;3950;p78"/>
            <p:cNvSpPr/>
            <p:nvPr/>
          </p:nvSpPr>
          <p:spPr>
            <a:xfrm>
              <a:off x="4444834" y="4407522"/>
              <a:ext cx="1106482" cy="29633"/>
            </a:xfrm>
            <a:custGeom>
              <a:avLst/>
              <a:gdLst/>
              <a:ahLst/>
              <a:cxnLst/>
              <a:rect l="l" t="t" r="r" b="b"/>
              <a:pathLst>
                <a:path w="62469" h="1673" extrusionOk="0">
                  <a:moveTo>
                    <a:pt x="1" y="0"/>
                  </a:moveTo>
                  <a:lnTo>
                    <a:pt x="1" y="837"/>
                  </a:lnTo>
                  <a:cubicBezTo>
                    <a:pt x="1" y="1273"/>
                    <a:pt x="364" y="1673"/>
                    <a:pt x="837" y="1673"/>
                  </a:cubicBezTo>
                  <a:lnTo>
                    <a:pt x="61633" y="1673"/>
                  </a:lnTo>
                  <a:cubicBezTo>
                    <a:pt x="62105" y="1673"/>
                    <a:pt x="62469" y="1273"/>
                    <a:pt x="62469" y="837"/>
                  </a:cubicBezTo>
                  <a:lnTo>
                    <a:pt x="6246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51" name="Google Shape;3951;p78"/>
            <p:cNvSpPr/>
            <p:nvPr/>
          </p:nvSpPr>
          <p:spPr>
            <a:xfrm>
              <a:off x="4735301" y="4437599"/>
              <a:ext cx="525565" cy="82469"/>
            </a:xfrm>
            <a:custGeom>
              <a:avLst/>
              <a:gdLst/>
              <a:ahLst/>
              <a:cxnLst/>
              <a:rect l="l" t="t" r="r" b="b"/>
              <a:pathLst>
                <a:path w="29672" h="4656" extrusionOk="0">
                  <a:moveTo>
                    <a:pt x="0" y="1"/>
                  </a:moveTo>
                  <a:lnTo>
                    <a:pt x="1818" y="4437"/>
                  </a:lnTo>
                  <a:cubicBezTo>
                    <a:pt x="1855" y="4546"/>
                    <a:pt x="2000" y="4655"/>
                    <a:pt x="2146" y="4655"/>
                  </a:cubicBezTo>
                  <a:lnTo>
                    <a:pt x="27126" y="4655"/>
                  </a:lnTo>
                  <a:cubicBezTo>
                    <a:pt x="27526" y="4619"/>
                    <a:pt x="27926" y="4401"/>
                    <a:pt x="28071" y="4001"/>
                  </a:cubicBezTo>
                  <a:lnTo>
                    <a:pt x="2967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52" name="Google Shape;3952;p78"/>
            <p:cNvSpPr/>
            <p:nvPr/>
          </p:nvSpPr>
          <p:spPr>
            <a:xfrm>
              <a:off x="4542093" y="4437599"/>
              <a:ext cx="57335" cy="242838"/>
            </a:xfrm>
            <a:custGeom>
              <a:avLst/>
              <a:gdLst/>
              <a:ahLst/>
              <a:cxnLst/>
              <a:rect l="l" t="t" r="r" b="b"/>
              <a:pathLst>
                <a:path w="3237" h="13710" extrusionOk="0">
                  <a:moveTo>
                    <a:pt x="1091" y="1"/>
                  </a:moveTo>
                  <a:lnTo>
                    <a:pt x="0" y="1492"/>
                  </a:lnTo>
                  <a:lnTo>
                    <a:pt x="1091" y="3019"/>
                  </a:lnTo>
                  <a:lnTo>
                    <a:pt x="0" y="4546"/>
                  </a:lnTo>
                  <a:lnTo>
                    <a:pt x="1091" y="6073"/>
                  </a:lnTo>
                  <a:lnTo>
                    <a:pt x="0" y="7600"/>
                  </a:lnTo>
                  <a:lnTo>
                    <a:pt x="1091" y="9128"/>
                  </a:lnTo>
                  <a:lnTo>
                    <a:pt x="0" y="10655"/>
                  </a:lnTo>
                  <a:lnTo>
                    <a:pt x="1091" y="12182"/>
                  </a:lnTo>
                  <a:lnTo>
                    <a:pt x="0" y="13709"/>
                  </a:lnTo>
                  <a:lnTo>
                    <a:pt x="2145" y="13709"/>
                  </a:lnTo>
                  <a:lnTo>
                    <a:pt x="3236" y="12182"/>
                  </a:lnTo>
                  <a:lnTo>
                    <a:pt x="2145" y="10655"/>
                  </a:lnTo>
                  <a:lnTo>
                    <a:pt x="3236" y="9128"/>
                  </a:lnTo>
                  <a:lnTo>
                    <a:pt x="2145" y="7600"/>
                  </a:lnTo>
                  <a:lnTo>
                    <a:pt x="3236" y="6073"/>
                  </a:lnTo>
                  <a:lnTo>
                    <a:pt x="2145" y="4546"/>
                  </a:lnTo>
                  <a:lnTo>
                    <a:pt x="3236" y="3019"/>
                  </a:lnTo>
                  <a:lnTo>
                    <a:pt x="2145" y="1492"/>
                  </a:lnTo>
                  <a:lnTo>
                    <a:pt x="3236" y="1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53" name="Google Shape;3953;p78"/>
            <p:cNvSpPr/>
            <p:nvPr/>
          </p:nvSpPr>
          <p:spPr>
            <a:xfrm>
              <a:off x="4506668" y="4436962"/>
              <a:ext cx="43803" cy="243476"/>
            </a:xfrm>
            <a:custGeom>
              <a:avLst/>
              <a:gdLst/>
              <a:ahLst/>
              <a:cxnLst/>
              <a:rect l="l" t="t" r="r" b="b"/>
              <a:pathLst>
                <a:path w="2473" h="13746" extrusionOk="0">
                  <a:moveTo>
                    <a:pt x="0" y="1"/>
                  </a:moveTo>
                  <a:lnTo>
                    <a:pt x="0" y="12909"/>
                  </a:lnTo>
                  <a:cubicBezTo>
                    <a:pt x="0" y="13381"/>
                    <a:pt x="364" y="13745"/>
                    <a:pt x="836" y="13745"/>
                  </a:cubicBezTo>
                  <a:lnTo>
                    <a:pt x="1382" y="13745"/>
                  </a:lnTo>
                  <a:lnTo>
                    <a:pt x="2473" y="12218"/>
                  </a:lnTo>
                  <a:lnTo>
                    <a:pt x="1382" y="10691"/>
                  </a:lnTo>
                  <a:lnTo>
                    <a:pt x="2473" y="9164"/>
                  </a:lnTo>
                  <a:lnTo>
                    <a:pt x="1382" y="7636"/>
                  </a:lnTo>
                  <a:lnTo>
                    <a:pt x="2473" y="6109"/>
                  </a:lnTo>
                  <a:lnTo>
                    <a:pt x="1382" y="4582"/>
                  </a:lnTo>
                  <a:lnTo>
                    <a:pt x="2473" y="3055"/>
                  </a:lnTo>
                  <a:lnTo>
                    <a:pt x="1382" y="1528"/>
                  </a:lnTo>
                  <a:lnTo>
                    <a:pt x="2473" y="1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54" name="Google Shape;3954;p78"/>
            <p:cNvSpPr/>
            <p:nvPr/>
          </p:nvSpPr>
          <p:spPr>
            <a:xfrm>
              <a:off x="4580087" y="4437599"/>
              <a:ext cx="30288" cy="242838"/>
            </a:xfrm>
            <a:custGeom>
              <a:avLst/>
              <a:gdLst/>
              <a:ahLst/>
              <a:cxnLst/>
              <a:rect l="l" t="t" r="r" b="b"/>
              <a:pathLst>
                <a:path w="1710" h="13710" extrusionOk="0">
                  <a:moveTo>
                    <a:pt x="1091" y="1"/>
                  </a:moveTo>
                  <a:lnTo>
                    <a:pt x="0" y="1492"/>
                  </a:lnTo>
                  <a:lnTo>
                    <a:pt x="1091" y="3019"/>
                  </a:lnTo>
                  <a:lnTo>
                    <a:pt x="0" y="4546"/>
                  </a:lnTo>
                  <a:lnTo>
                    <a:pt x="1091" y="6073"/>
                  </a:lnTo>
                  <a:lnTo>
                    <a:pt x="0" y="7600"/>
                  </a:lnTo>
                  <a:lnTo>
                    <a:pt x="1091" y="9128"/>
                  </a:lnTo>
                  <a:lnTo>
                    <a:pt x="0" y="10655"/>
                  </a:lnTo>
                  <a:lnTo>
                    <a:pt x="1091" y="12182"/>
                  </a:lnTo>
                  <a:lnTo>
                    <a:pt x="0" y="13709"/>
                  </a:lnTo>
                  <a:lnTo>
                    <a:pt x="618" y="13709"/>
                  </a:lnTo>
                  <a:lnTo>
                    <a:pt x="1709" y="12182"/>
                  </a:lnTo>
                  <a:lnTo>
                    <a:pt x="618" y="10655"/>
                  </a:lnTo>
                  <a:lnTo>
                    <a:pt x="1709" y="9128"/>
                  </a:lnTo>
                  <a:lnTo>
                    <a:pt x="618" y="7600"/>
                  </a:lnTo>
                  <a:lnTo>
                    <a:pt x="1709" y="6073"/>
                  </a:lnTo>
                  <a:lnTo>
                    <a:pt x="618" y="4546"/>
                  </a:lnTo>
                  <a:lnTo>
                    <a:pt x="1709" y="3019"/>
                  </a:lnTo>
                  <a:lnTo>
                    <a:pt x="618" y="1492"/>
                  </a:lnTo>
                  <a:lnTo>
                    <a:pt x="1709" y="1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55" name="Google Shape;3955;p78"/>
            <p:cNvSpPr/>
            <p:nvPr/>
          </p:nvSpPr>
          <p:spPr>
            <a:xfrm>
              <a:off x="4531129" y="4437599"/>
              <a:ext cx="30288" cy="242838"/>
            </a:xfrm>
            <a:custGeom>
              <a:avLst/>
              <a:gdLst/>
              <a:ahLst/>
              <a:cxnLst/>
              <a:rect l="l" t="t" r="r" b="b"/>
              <a:pathLst>
                <a:path w="1710" h="13710" extrusionOk="0">
                  <a:moveTo>
                    <a:pt x="1092" y="1"/>
                  </a:moveTo>
                  <a:lnTo>
                    <a:pt x="1" y="1492"/>
                  </a:lnTo>
                  <a:lnTo>
                    <a:pt x="1092" y="3019"/>
                  </a:lnTo>
                  <a:lnTo>
                    <a:pt x="1" y="4546"/>
                  </a:lnTo>
                  <a:lnTo>
                    <a:pt x="1092" y="6073"/>
                  </a:lnTo>
                  <a:lnTo>
                    <a:pt x="1" y="7600"/>
                  </a:lnTo>
                  <a:lnTo>
                    <a:pt x="1092" y="9128"/>
                  </a:lnTo>
                  <a:lnTo>
                    <a:pt x="1" y="10655"/>
                  </a:lnTo>
                  <a:lnTo>
                    <a:pt x="1092" y="12182"/>
                  </a:lnTo>
                  <a:lnTo>
                    <a:pt x="1" y="13709"/>
                  </a:lnTo>
                  <a:lnTo>
                    <a:pt x="619" y="13709"/>
                  </a:lnTo>
                  <a:lnTo>
                    <a:pt x="1710" y="12182"/>
                  </a:lnTo>
                  <a:lnTo>
                    <a:pt x="619" y="10655"/>
                  </a:lnTo>
                  <a:lnTo>
                    <a:pt x="1710" y="9128"/>
                  </a:lnTo>
                  <a:lnTo>
                    <a:pt x="619" y="7600"/>
                  </a:lnTo>
                  <a:lnTo>
                    <a:pt x="1710" y="6073"/>
                  </a:lnTo>
                  <a:lnTo>
                    <a:pt x="619" y="4546"/>
                  </a:lnTo>
                  <a:lnTo>
                    <a:pt x="1710" y="3019"/>
                  </a:lnTo>
                  <a:lnTo>
                    <a:pt x="619" y="1492"/>
                  </a:lnTo>
                  <a:lnTo>
                    <a:pt x="1710" y="1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56" name="Google Shape;3956;p78"/>
            <p:cNvSpPr/>
            <p:nvPr/>
          </p:nvSpPr>
          <p:spPr>
            <a:xfrm>
              <a:off x="4591033" y="4437599"/>
              <a:ext cx="57335" cy="242838"/>
            </a:xfrm>
            <a:custGeom>
              <a:avLst/>
              <a:gdLst/>
              <a:ahLst/>
              <a:cxnLst/>
              <a:rect l="l" t="t" r="r" b="b"/>
              <a:pathLst>
                <a:path w="3237" h="13710" extrusionOk="0">
                  <a:moveTo>
                    <a:pt x="1091" y="1"/>
                  </a:moveTo>
                  <a:lnTo>
                    <a:pt x="0" y="1492"/>
                  </a:lnTo>
                  <a:lnTo>
                    <a:pt x="1091" y="3019"/>
                  </a:lnTo>
                  <a:lnTo>
                    <a:pt x="0" y="4546"/>
                  </a:lnTo>
                  <a:lnTo>
                    <a:pt x="1091" y="6073"/>
                  </a:lnTo>
                  <a:lnTo>
                    <a:pt x="0" y="7600"/>
                  </a:lnTo>
                  <a:lnTo>
                    <a:pt x="1091" y="9128"/>
                  </a:lnTo>
                  <a:lnTo>
                    <a:pt x="0" y="10655"/>
                  </a:lnTo>
                  <a:lnTo>
                    <a:pt x="1091" y="12182"/>
                  </a:lnTo>
                  <a:lnTo>
                    <a:pt x="0" y="13709"/>
                  </a:lnTo>
                  <a:lnTo>
                    <a:pt x="2109" y="13709"/>
                  </a:lnTo>
                  <a:lnTo>
                    <a:pt x="3237" y="12182"/>
                  </a:lnTo>
                  <a:lnTo>
                    <a:pt x="2109" y="10655"/>
                  </a:lnTo>
                  <a:lnTo>
                    <a:pt x="3237" y="9128"/>
                  </a:lnTo>
                  <a:lnTo>
                    <a:pt x="2109" y="7600"/>
                  </a:lnTo>
                  <a:lnTo>
                    <a:pt x="3237" y="6073"/>
                  </a:lnTo>
                  <a:lnTo>
                    <a:pt x="2109" y="4546"/>
                  </a:lnTo>
                  <a:lnTo>
                    <a:pt x="3237" y="3019"/>
                  </a:lnTo>
                  <a:lnTo>
                    <a:pt x="2109" y="1492"/>
                  </a:lnTo>
                  <a:lnTo>
                    <a:pt x="3237" y="1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57" name="Google Shape;3957;p78"/>
            <p:cNvSpPr/>
            <p:nvPr/>
          </p:nvSpPr>
          <p:spPr>
            <a:xfrm>
              <a:off x="4639973" y="4437599"/>
              <a:ext cx="43821" cy="242183"/>
            </a:xfrm>
            <a:custGeom>
              <a:avLst/>
              <a:gdLst/>
              <a:ahLst/>
              <a:cxnLst/>
              <a:rect l="l" t="t" r="r" b="b"/>
              <a:pathLst>
                <a:path w="2474" h="13673" extrusionOk="0">
                  <a:moveTo>
                    <a:pt x="1092" y="1"/>
                  </a:moveTo>
                  <a:lnTo>
                    <a:pt x="1" y="1492"/>
                  </a:lnTo>
                  <a:lnTo>
                    <a:pt x="1092" y="3019"/>
                  </a:lnTo>
                  <a:lnTo>
                    <a:pt x="1" y="4546"/>
                  </a:lnTo>
                  <a:lnTo>
                    <a:pt x="1092" y="6073"/>
                  </a:lnTo>
                  <a:lnTo>
                    <a:pt x="1" y="7600"/>
                  </a:lnTo>
                  <a:lnTo>
                    <a:pt x="1092" y="9128"/>
                  </a:lnTo>
                  <a:lnTo>
                    <a:pt x="1" y="10618"/>
                  </a:lnTo>
                  <a:lnTo>
                    <a:pt x="1092" y="12146"/>
                  </a:lnTo>
                  <a:lnTo>
                    <a:pt x="1" y="13673"/>
                  </a:lnTo>
                  <a:lnTo>
                    <a:pt x="1637" y="13673"/>
                  </a:lnTo>
                  <a:cubicBezTo>
                    <a:pt x="2074" y="13673"/>
                    <a:pt x="2437" y="13309"/>
                    <a:pt x="2473" y="12873"/>
                  </a:cubicBezTo>
                  <a:lnTo>
                    <a:pt x="2473" y="1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58" name="Google Shape;3958;p78"/>
            <p:cNvSpPr/>
            <p:nvPr/>
          </p:nvSpPr>
          <p:spPr>
            <a:xfrm>
              <a:off x="4628389" y="4437599"/>
              <a:ext cx="30926" cy="242838"/>
            </a:xfrm>
            <a:custGeom>
              <a:avLst/>
              <a:gdLst/>
              <a:ahLst/>
              <a:cxnLst/>
              <a:rect l="l" t="t" r="r" b="b"/>
              <a:pathLst>
                <a:path w="1746" h="13710" extrusionOk="0">
                  <a:moveTo>
                    <a:pt x="1128" y="1"/>
                  </a:moveTo>
                  <a:lnTo>
                    <a:pt x="0" y="1492"/>
                  </a:lnTo>
                  <a:lnTo>
                    <a:pt x="1128" y="3019"/>
                  </a:lnTo>
                  <a:lnTo>
                    <a:pt x="0" y="4546"/>
                  </a:lnTo>
                  <a:lnTo>
                    <a:pt x="1128" y="6073"/>
                  </a:lnTo>
                  <a:lnTo>
                    <a:pt x="0" y="7600"/>
                  </a:lnTo>
                  <a:lnTo>
                    <a:pt x="1128" y="9128"/>
                  </a:lnTo>
                  <a:lnTo>
                    <a:pt x="0" y="10655"/>
                  </a:lnTo>
                  <a:lnTo>
                    <a:pt x="1128" y="12182"/>
                  </a:lnTo>
                  <a:lnTo>
                    <a:pt x="0" y="13709"/>
                  </a:lnTo>
                  <a:lnTo>
                    <a:pt x="655" y="13709"/>
                  </a:lnTo>
                  <a:lnTo>
                    <a:pt x="1746" y="12182"/>
                  </a:lnTo>
                  <a:lnTo>
                    <a:pt x="655" y="10655"/>
                  </a:lnTo>
                  <a:lnTo>
                    <a:pt x="1746" y="9128"/>
                  </a:lnTo>
                  <a:lnTo>
                    <a:pt x="655" y="7600"/>
                  </a:lnTo>
                  <a:lnTo>
                    <a:pt x="1746" y="6073"/>
                  </a:lnTo>
                  <a:lnTo>
                    <a:pt x="655" y="4546"/>
                  </a:lnTo>
                  <a:lnTo>
                    <a:pt x="1746" y="3019"/>
                  </a:lnTo>
                  <a:lnTo>
                    <a:pt x="655" y="1492"/>
                  </a:lnTo>
                  <a:lnTo>
                    <a:pt x="1746" y="1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59" name="Google Shape;3959;p78"/>
            <p:cNvSpPr/>
            <p:nvPr/>
          </p:nvSpPr>
          <p:spPr>
            <a:xfrm>
              <a:off x="5347782" y="4437599"/>
              <a:ext cx="57335" cy="242838"/>
            </a:xfrm>
            <a:custGeom>
              <a:avLst/>
              <a:gdLst/>
              <a:ahLst/>
              <a:cxnLst/>
              <a:rect l="l" t="t" r="r" b="b"/>
              <a:pathLst>
                <a:path w="3237" h="13710" extrusionOk="0">
                  <a:moveTo>
                    <a:pt x="1092" y="1"/>
                  </a:moveTo>
                  <a:lnTo>
                    <a:pt x="1" y="1492"/>
                  </a:lnTo>
                  <a:lnTo>
                    <a:pt x="1092" y="3019"/>
                  </a:lnTo>
                  <a:lnTo>
                    <a:pt x="1" y="4546"/>
                  </a:lnTo>
                  <a:lnTo>
                    <a:pt x="1092" y="6073"/>
                  </a:lnTo>
                  <a:lnTo>
                    <a:pt x="1" y="7600"/>
                  </a:lnTo>
                  <a:lnTo>
                    <a:pt x="1092" y="9128"/>
                  </a:lnTo>
                  <a:lnTo>
                    <a:pt x="1" y="10655"/>
                  </a:lnTo>
                  <a:lnTo>
                    <a:pt x="1092" y="12182"/>
                  </a:lnTo>
                  <a:lnTo>
                    <a:pt x="1" y="13709"/>
                  </a:lnTo>
                  <a:lnTo>
                    <a:pt x="2146" y="13709"/>
                  </a:lnTo>
                  <a:lnTo>
                    <a:pt x="3237" y="12182"/>
                  </a:lnTo>
                  <a:lnTo>
                    <a:pt x="2146" y="10655"/>
                  </a:lnTo>
                  <a:lnTo>
                    <a:pt x="3237" y="9128"/>
                  </a:lnTo>
                  <a:lnTo>
                    <a:pt x="2146" y="7600"/>
                  </a:lnTo>
                  <a:lnTo>
                    <a:pt x="3237" y="6073"/>
                  </a:lnTo>
                  <a:lnTo>
                    <a:pt x="2146" y="4546"/>
                  </a:lnTo>
                  <a:lnTo>
                    <a:pt x="3237" y="3019"/>
                  </a:lnTo>
                  <a:lnTo>
                    <a:pt x="2146" y="1492"/>
                  </a:lnTo>
                  <a:lnTo>
                    <a:pt x="3237" y="1"/>
                  </a:lnTo>
                  <a:close/>
                </a:path>
              </a:pathLst>
            </a:custGeom>
            <a:solidFill>
              <a:srgbClr val="2D34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60" name="Google Shape;3960;p78"/>
            <p:cNvSpPr/>
            <p:nvPr/>
          </p:nvSpPr>
          <p:spPr>
            <a:xfrm>
              <a:off x="5312357" y="4436962"/>
              <a:ext cx="43821" cy="243476"/>
            </a:xfrm>
            <a:custGeom>
              <a:avLst/>
              <a:gdLst/>
              <a:ahLst/>
              <a:cxnLst/>
              <a:rect l="l" t="t" r="r" b="b"/>
              <a:pathLst>
                <a:path w="2474" h="13746" extrusionOk="0">
                  <a:moveTo>
                    <a:pt x="1" y="1"/>
                  </a:moveTo>
                  <a:lnTo>
                    <a:pt x="1" y="12909"/>
                  </a:lnTo>
                  <a:cubicBezTo>
                    <a:pt x="1" y="13381"/>
                    <a:pt x="365" y="13745"/>
                    <a:pt x="837" y="13745"/>
                  </a:cubicBezTo>
                  <a:lnTo>
                    <a:pt x="1383" y="13745"/>
                  </a:lnTo>
                  <a:lnTo>
                    <a:pt x="2474" y="12218"/>
                  </a:lnTo>
                  <a:lnTo>
                    <a:pt x="1383" y="10691"/>
                  </a:lnTo>
                  <a:lnTo>
                    <a:pt x="2474" y="9164"/>
                  </a:lnTo>
                  <a:lnTo>
                    <a:pt x="1383" y="7636"/>
                  </a:lnTo>
                  <a:lnTo>
                    <a:pt x="2474" y="6109"/>
                  </a:lnTo>
                  <a:lnTo>
                    <a:pt x="1383" y="4582"/>
                  </a:lnTo>
                  <a:lnTo>
                    <a:pt x="2474" y="3055"/>
                  </a:lnTo>
                  <a:lnTo>
                    <a:pt x="1383" y="1528"/>
                  </a:lnTo>
                  <a:lnTo>
                    <a:pt x="247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61" name="Google Shape;3961;p78"/>
            <p:cNvSpPr/>
            <p:nvPr/>
          </p:nvSpPr>
          <p:spPr>
            <a:xfrm>
              <a:off x="5385793" y="4437599"/>
              <a:ext cx="30288" cy="242838"/>
            </a:xfrm>
            <a:custGeom>
              <a:avLst/>
              <a:gdLst/>
              <a:ahLst/>
              <a:cxnLst/>
              <a:rect l="l" t="t" r="r" b="b"/>
              <a:pathLst>
                <a:path w="1710" h="13710" extrusionOk="0">
                  <a:moveTo>
                    <a:pt x="1091" y="1"/>
                  </a:moveTo>
                  <a:lnTo>
                    <a:pt x="0" y="1492"/>
                  </a:lnTo>
                  <a:lnTo>
                    <a:pt x="1091" y="3019"/>
                  </a:lnTo>
                  <a:lnTo>
                    <a:pt x="0" y="4546"/>
                  </a:lnTo>
                  <a:lnTo>
                    <a:pt x="1091" y="6073"/>
                  </a:lnTo>
                  <a:lnTo>
                    <a:pt x="0" y="7600"/>
                  </a:lnTo>
                  <a:lnTo>
                    <a:pt x="1091" y="9128"/>
                  </a:lnTo>
                  <a:lnTo>
                    <a:pt x="0" y="10655"/>
                  </a:lnTo>
                  <a:lnTo>
                    <a:pt x="1091" y="12182"/>
                  </a:lnTo>
                  <a:lnTo>
                    <a:pt x="0" y="13709"/>
                  </a:lnTo>
                  <a:lnTo>
                    <a:pt x="618" y="13709"/>
                  </a:lnTo>
                  <a:lnTo>
                    <a:pt x="1709" y="12182"/>
                  </a:lnTo>
                  <a:lnTo>
                    <a:pt x="618" y="10655"/>
                  </a:lnTo>
                  <a:lnTo>
                    <a:pt x="1709" y="9128"/>
                  </a:lnTo>
                  <a:lnTo>
                    <a:pt x="618" y="7600"/>
                  </a:lnTo>
                  <a:lnTo>
                    <a:pt x="1709" y="6073"/>
                  </a:lnTo>
                  <a:lnTo>
                    <a:pt x="618" y="4546"/>
                  </a:lnTo>
                  <a:lnTo>
                    <a:pt x="1709" y="3019"/>
                  </a:lnTo>
                  <a:lnTo>
                    <a:pt x="618" y="1492"/>
                  </a:lnTo>
                  <a:lnTo>
                    <a:pt x="1709" y="1"/>
                  </a:ln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62" name="Google Shape;3962;p78"/>
            <p:cNvSpPr/>
            <p:nvPr/>
          </p:nvSpPr>
          <p:spPr>
            <a:xfrm>
              <a:off x="5336835" y="4437599"/>
              <a:ext cx="30288" cy="242838"/>
            </a:xfrm>
            <a:custGeom>
              <a:avLst/>
              <a:gdLst/>
              <a:ahLst/>
              <a:cxnLst/>
              <a:rect l="l" t="t" r="r" b="b"/>
              <a:pathLst>
                <a:path w="1710" h="13710" extrusionOk="0">
                  <a:moveTo>
                    <a:pt x="1092" y="1"/>
                  </a:moveTo>
                  <a:lnTo>
                    <a:pt x="1" y="1492"/>
                  </a:lnTo>
                  <a:lnTo>
                    <a:pt x="1092" y="3019"/>
                  </a:lnTo>
                  <a:lnTo>
                    <a:pt x="1" y="4546"/>
                  </a:lnTo>
                  <a:lnTo>
                    <a:pt x="1092" y="6073"/>
                  </a:lnTo>
                  <a:lnTo>
                    <a:pt x="1" y="7600"/>
                  </a:lnTo>
                  <a:lnTo>
                    <a:pt x="1092" y="9128"/>
                  </a:lnTo>
                  <a:lnTo>
                    <a:pt x="1" y="10655"/>
                  </a:lnTo>
                  <a:lnTo>
                    <a:pt x="1092" y="12182"/>
                  </a:lnTo>
                  <a:lnTo>
                    <a:pt x="1" y="13709"/>
                  </a:lnTo>
                  <a:lnTo>
                    <a:pt x="619" y="13709"/>
                  </a:lnTo>
                  <a:lnTo>
                    <a:pt x="1710" y="12182"/>
                  </a:lnTo>
                  <a:lnTo>
                    <a:pt x="619" y="10655"/>
                  </a:lnTo>
                  <a:lnTo>
                    <a:pt x="1710" y="9128"/>
                  </a:lnTo>
                  <a:lnTo>
                    <a:pt x="619" y="7600"/>
                  </a:lnTo>
                  <a:lnTo>
                    <a:pt x="1710" y="6073"/>
                  </a:lnTo>
                  <a:lnTo>
                    <a:pt x="619" y="4546"/>
                  </a:lnTo>
                  <a:lnTo>
                    <a:pt x="1710" y="3019"/>
                  </a:lnTo>
                  <a:lnTo>
                    <a:pt x="619" y="1492"/>
                  </a:lnTo>
                  <a:lnTo>
                    <a:pt x="1710" y="1"/>
                  </a:ln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63" name="Google Shape;3963;p78"/>
            <p:cNvSpPr/>
            <p:nvPr/>
          </p:nvSpPr>
          <p:spPr>
            <a:xfrm>
              <a:off x="5396739" y="4437599"/>
              <a:ext cx="56698" cy="242838"/>
            </a:xfrm>
            <a:custGeom>
              <a:avLst/>
              <a:gdLst/>
              <a:ahLst/>
              <a:cxnLst/>
              <a:rect l="l" t="t" r="r" b="b"/>
              <a:pathLst>
                <a:path w="3201" h="13710" extrusionOk="0">
                  <a:moveTo>
                    <a:pt x="1091" y="1"/>
                  </a:moveTo>
                  <a:lnTo>
                    <a:pt x="0" y="1492"/>
                  </a:lnTo>
                  <a:lnTo>
                    <a:pt x="1091" y="3019"/>
                  </a:lnTo>
                  <a:lnTo>
                    <a:pt x="0" y="4546"/>
                  </a:lnTo>
                  <a:lnTo>
                    <a:pt x="1091" y="6073"/>
                  </a:lnTo>
                  <a:lnTo>
                    <a:pt x="0" y="7600"/>
                  </a:lnTo>
                  <a:lnTo>
                    <a:pt x="1091" y="9128"/>
                  </a:lnTo>
                  <a:lnTo>
                    <a:pt x="0" y="10655"/>
                  </a:lnTo>
                  <a:lnTo>
                    <a:pt x="1091" y="12182"/>
                  </a:lnTo>
                  <a:lnTo>
                    <a:pt x="0" y="13709"/>
                  </a:lnTo>
                  <a:lnTo>
                    <a:pt x="2109" y="13709"/>
                  </a:lnTo>
                  <a:lnTo>
                    <a:pt x="3200" y="12182"/>
                  </a:lnTo>
                  <a:lnTo>
                    <a:pt x="2109" y="10655"/>
                  </a:lnTo>
                  <a:lnTo>
                    <a:pt x="3200" y="9128"/>
                  </a:lnTo>
                  <a:lnTo>
                    <a:pt x="2109" y="7600"/>
                  </a:lnTo>
                  <a:lnTo>
                    <a:pt x="3200" y="6073"/>
                  </a:lnTo>
                  <a:lnTo>
                    <a:pt x="2109" y="4546"/>
                  </a:lnTo>
                  <a:lnTo>
                    <a:pt x="3200" y="3019"/>
                  </a:lnTo>
                  <a:lnTo>
                    <a:pt x="2109" y="1492"/>
                  </a:lnTo>
                  <a:lnTo>
                    <a:pt x="3200" y="1"/>
                  </a:lnTo>
                  <a:close/>
                </a:path>
              </a:pathLst>
            </a:custGeom>
            <a:solidFill>
              <a:srgbClr val="2D34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64" name="Google Shape;3964;p78"/>
            <p:cNvSpPr/>
            <p:nvPr/>
          </p:nvSpPr>
          <p:spPr>
            <a:xfrm>
              <a:off x="5445679" y="4437599"/>
              <a:ext cx="43821" cy="242183"/>
            </a:xfrm>
            <a:custGeom>
              <a:avLst/>
              <a:gdLst/>
              <a:ahLst/>
              <a:cxnLst/>
              <a:rect l="l" t="t" r="r" b="b"/>
              <a:pathLst>
                <a:path w="2474" h="13673" extrusionOk="0">
                  <a:moveTo>
                    <a:pt x="1092" y="1"/>
                  </a:moveTo>
                  <a:lnTo>
                    <a:pt x="1" y="1492"/>
                  </a:lnTo>
                  <a:lnTo>
                    <a:pt x="1092" y="3019"/>
                  </a:lnTo>
                  <a:lnTo>
                    <a:pt x="1" y="4546"/>
                  </a:lnTo>
                  <a:lnTo>
                    <a:pt x="1092" y="6073"/>
                  </a:lnTo>
                  <a:lnTo>
                    <a:pt x="1" y="7600"/>
                  </a:lnTo>
                  <a:lnTo>
                    <a:pt x="1092" y="9128"/>
                  </a:lnTo>
                  <a:lnTo>
                    <a:pt x="1" y="10618"/>
                  </a:lnTo>
                  <a:lnTo>
                    <a:pt x="1092" y="12146"/>
                  </a:lnTo>
                  <a:lnTo>
                    <a:pt x="1" y="13673"/>
                  </a:lnTo>
                  <a:lnTo>
                    <a:pt x="1637" y="13673"/>
                  </a:lnTo>
                  <a:cubicBezTo>
                    <a:pt x="2073" y="13673"/>
                    <a:pt x="2473" y="13309"/>
                    <a:pt x="2473" y="12836"/>
                  </a:cubicBezTo>
                  <a:lnTo>
                    <a:pt x="2473" y="1"/>
                  </a:lnTo>
                  <a:close/>
                </a:path>
              </a:pathLst>
            </a:custGeom>
            <a:solidFill>
              <a:srgbClr val="2D34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65" name="Google Shape;3965;p78"/>
            <p:cNvSpPr/>
            <p:nvPr/>
          </p:nvSpPr>
          <p:spPr>
            <a:xfrm>
              <a:off x="5434095" y="4437599"/>
              <a:ext cx="30926" cy="242838"/>
            </a:xfrm>
            <a:custGeom>
              <a:avLst/>
              <a:gdLst/>
              <a:ahLst/>
              <a:cxnLst/>
              <a:rect l="l" t="t" r="r" b="b"/>
              <a:pathLst>
                <a:path w="1746" h="13710" extrusionOk="0">
                  <a:moveTo>
                    <a:pt x="1091" y="1"/>
                  </a:moveTo>
                  <a:lnTo>
                    <a:pt x="0" y="1492"/>
                  </a:lnTo>
                  <a:lnTo>
                    <a:pt x="1091" y="3019"/>
                  </a:lnTo>
                  <a:lnTo>
                    <a:pt x="0" y="4546"/>
                  </a:lnTo>
                  <a:lnTo>
                    <a:pt x="1091" y="6073"/>
                  </a:lnTo>
                  <a:lnTo>
                    <a:pt x="0" y="7600"/>
                  </a:lnTo>
                  <a:lnTo>
                    <a:pt x="1091" y="9128"/>
                  </a:lnTo>
                  <a:lnTo>
                    <a:pt x="0" y="10655"/>
                  </a:lnTo>
                  <a:lnTo>
                    <a:pt x="1091" y="12182"/>
                  </a:lnTo>
                  <a:lnTo>
                    <a:pt x="0" y="13709"/>
                  </a:lnTo>
                  <a:lnTo>
                    <a:pt x="655" y="13709"/>
                  </a:lnTo>
                  <a:lnTo>
                    <a:pt x="1746" y="12182"/>
                  </a:lnTo>
                  <a:lnTo>
                    <a:pt x="655" y="10655"/>
                  </a:lnTo>
                  <a:lnTo>
                    <a:pt x="1746" y="9128"/>
                  </a:lnTo>
                  <a:lnTo>
                    <a:pt x="655" y="7600"/>
                  </a:lnTo>
                  <a:lnTo>
                    <a:pt x="1746" y="6073"/>
                  </a:lnTo>
                  <a:lnTo>
                    <a:pt x="655" y="4546"/>
                  </a:lnTo>
                  <a:lnTo>
                    <a:pt x="1746" y="3019"/>
                  </a:lnTo>
                  <a:lnTo>
                    <a:pt x="655" y="1492"/>
                  </a:lnTo>
                  <a:lnTo>
                    <a:pt x="1746" y="1"/>
                  </a:ln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66" name="Google Shape;3966;p78"/>
            <p:cNvSpPr/>
            <p:nvPr/>
          </p:nvSpPr>
          <p:spPr>
            <a:xfrm>
              <a:off x="4842214" y="4283040"/>
              <a:ext cx="311740" cy="169402"/>
            </a:xfrm>
            <a:custGeom>
              <a:avLst/>
              <a:gdLst/>
              <a:ahLst/>
              <a:cxnLst/>
              <a:rect l="l" t="t" r="r" b="b"/>
              <a:pathLst>
                <a:path w="17600" h="9564" extrusionOk="0">
                  <a:moveTo>
                    <a:pt x="546" y="0"/>
                  </a:moveTo>
                  <a:cubicBezTo>
                    <a:pt x="255" y="0"/>
                    <a:pt x="0" y="255"/>
                    <a:pt x="0" y="546"/>
                  </a:cubicBezTo>
                  <a:lnTo>
                    <a:pt x="0" y="9018"/>
                  </a:lnTo>
                  <a:cubicBezTo>
                    <a:pt x="0" y="9309"/>
                    <a:pt x="255" y="9563"/>
                    <a:pt x="546" y="9563"/>
                  </a:cubicBezTo>
                  <a:lnTo>
                    <a:pt x="17054" y="9563"/>
                  </a:lnTo>
                  <a:cubicBezTo>
                    <a:pt x="17345" y="9563"/>
                    <a:pt x="17599" y="9309"/>
                    <a:pt x="17599" y="9018"/>
                  </a:cubicBezTo>
                  <a:lnTo>
                    <a:pt x="17599" y="546"/>
                  </a:lnTo>
                  <a:cubicBezTo>
                    <a:pt x="17599" y="255"/>
                    <a:pt x="17345" y="0"/>
                    <a:pt x="170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67" name="Google Shape;3967;p78"/>
            <p:cNvSpPr/>
            <p:nvPr/>
          </p:nvSpPr>
          <p:spPr>
            <a:xfrm>
              <a:off x="4868623" y="4297848"/>
              <a:ext cx="258266" cy="139769"/>
            </a:xfrm>
            <a:custGeom>
              <a:avLst/>
              <a:gdLst/>
              <a:ahLst/>
              <a:cxnLst/>
              <a:rect l="l" t="t" r="r" b="b"/>
              <a:pathLst>
                <a:path w="14581" h="7891" extrusionOk="0">
                  <a:moveTo>
                    <a:pt x="436" y="0"/>
                  </a:moveTo>
                  <a:cubicBezTo>
                    <a:pt x="218" y="0"/>
                    <a:pt x="0" y="182"/>
                    <a:pt x="0" y="437"/>
                  </a:cubicBezTo>
                  <a:lnTo>
                    <a:pt x="0" y="7455"/>
                  </a:lnTo>
                  <a:cubicBezTo>
                    <a:pt x="0" y="7709"/>
                    <a:pt x="218" y="7891"/>
                    <a:pt x="436" y="7891"/>
                  </a:cubicBezTo>
                  <a:lnTo>
                    <a:pt x="14145" y="7891"/>
                  </a:lnTo>
                  <a:cubicBezTo>
                    <a:pt x="14399" y="7891"/>
                    <a:pt x="14581" y="7709"/>
                    <a:pt x="14581" y="7455"/>
                  </a:cubicBezTo>
                  <a:lnTo>
                    <a:pt x="14581" y="437"/>
                  </a:lnTo>
                  <a:cubicBezTo>
                    <a:pt x="14581" y="182"/>
                    <a:pt x="14399" y="0"/>
                    <a:pt x="141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68" name="Google Shape;3968;p78"/>
            <p:cNvSpPr/>
            <p:nvPr/>
          </p:nvSpPr>
          <p:spPr>
            <a:xfrm>
              <a:off x="4538214" y="4352597"/>
              <a:ext cx="191313" cy="30288"/>
            </a:xfrm>
            <a:custGeom>
              <a:avLst/>
              <a:gdLst/>
              <a:ahLst/>
              <a:cxnLst/>
              <a:rect l="l" t="t" r="r" b="b"/>
              <a:pathLst>
                <a:path w="10801" h="1710" extrusionOk="0">
                  <a:moveTo>
                    <a:pt x="510" y="0"/>
                  </a:moveTo>
                  <a:cubicBezTo>
                    <a:pt x="219" y="0"/>
                    <a:pt x="1" y="255"/>
                    <a:pt x="1" y="546"/>
                  </a:cubicBezTo>
                  <a:lnTo>
                    <a:pt x="1" y="1164"/>
                  </a:lnTo>
                  <a:cubicBezTo>
                    <a:pt x="1" y="1491"/>
                    <a:pt x="219" y="1709"/>
                    <a:pt x="510" y="1709"/>
                  </a:cubicBezTo>
                  <a:lnTo>
                    <a:pt x="10255" y="1709"/>
                  </a:lnTo>
                  <a:cubicBezTo>
                    <a:pt x="10546" y="1709"/>
                    <a:pt x="10800" y="1491"/>
                    <a:pt x="10800" y="1164"/>
                  </a:cubicBezTo>
                  <a:lnTo>
                    <a:pt x="10800" y="546"/>
                  </a:lnTo>
                  <a:cubicBezTo>
                    <a:pt x="10800" y="255"/>
                    <a:pt x="10546" y="0"/>
                    <a:pt x="102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69" name="Google Shape;3969;p78"/>
            <p:cNvSpPr/>
            <p:nvPr/>
          </p:nvSpPr>
          <p:spPr>
            <a:xfrm>
              <a:off x="5265985" y="4352597"/>
              <a:ext cx="191950" cy="30288"/>
            </a:xfrm>
            <a:custGeom>
              <a:avLst/>
              <a:gdLst/>
              <a:ahLst/>
              <a:cxnLst/>
              <a:rect l="l" t="t" r="r" b="b"/>
              <a:pathLst>
                <a:path w="10837" h="1710" extrusionOk="0">
                  <a:moveTo>
                    <a:pt x="546" y="0"/>
                  </a:moveTo>
                  <a:cubicBezTo>
                    <a:pt x="255" y="0"/>
                    <a:pt x="1" y="255"/>
                    <a:pt x="1" y="546"/>
                  </a:cubicBezTo>
                  <a:lnTo>
                    <a:pt x="1" y="1164"/>
                  </a:lnTo>
                  <a:cubicBezTo>
                    <a:pt x="1" y="1491"/>
                    <a:pt x="255" y="1709"/>
                    <a:pt x="546" y="1709"/>
                  </a:cubicBezTo>
                  <a:lnTo>
                    <a:pt x="10291" y="1709"/>
                  </a:lnTo>
                  <a:cubicBezTo>
                    <a:pt x="10582" y="1709"/>
                    <a:pt x="10837" y="1491"/>
                    <a:pt x="10837" y="1164"/>
                  </a:cubicBezTo>
                  <a:lnTo>
                    <a:pt x="10837" y="546"/>
                  </a:lnTo>
                  <a:cubicBezTo>
                    <a:pt x="10837" y="255"/>
                    <a:pt x="10582" y="0"/>
                    <a:pt x="102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70" name="Google Shape;3970;p78"/>
            <p:cNvSpPr/>
            <p:nvPr/>
          </p:nvSpPr>
          <p:spPr>
            <a:xfrm>
              <a:off x="4779742" y="4061474"/>
              <a:ext cx="436029" cy="21928"/>
            </a:xfrm>
            <a:custGeom>
              <a:avLst/>
              <a:gdLst/>
              <a:ahLst/>
              <a:cxnLst/>
              <a:rect l="l" t="t" r="r" b="b"/>
              <a:pathLst>
                <a:path w="24617" h="1238" extrusionOk="0">
                  <a:moveTo>
                    <a:pt x="618" y="1"/>
                  </a:moveTo>
                  <a:cubicBezTo>
                    <a:pt x="291" y="1"/>
                    <a:pt x="0" y="255"/>
                    <a:pt x="0" y="619"/>
                  </a:cubicBezTo>
                  <a:cubicBezTo>
                    <a:pt x="0" y="946"/>
                    <a:pt x="291" y="1237"/>
                    <a:pt x="618" y="1237"/>
                  </a:cubicBezTo>
                  <a:lnTo>
                    <a:pt x="23999" y="1237"/>
                  </a:lnTo>
                  <a:cubicBezTo>
                    <a:pt x="24362" y="1237"/>
                    <a:pt x="24617" y="946"/>
                    <a:pt x="24617" y="619"/>
                  </a:cubicBezTo>
                  <a:cubicBezTo>
                    <a:pt x="24617" y="255"/>
                    <a:pt x="24362" y="1"/>
                    <a:pt x="23999" y="1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71" name="Google Shape;3971;p78"/>
            <p:cNvSpPr/>
            <p:nvPr/>
          </p:nvSpPr>
          <p:spPr>
            <a:xfrm>
              <a:off x="4891809" y="4017689"/>
              <a:ext cx="212550" cy="21910"/>
            </a:xfrm>
            <a:custGeom>
              <a:avLst/>
              <a:gdLst/>
              <a:ahLst/>
              <a:cxnLst/>
              <a:rect l="l" t="t" r="r" b="b"/>
              <a:pathLst>
                <a:path w="12000" h="1237" extrusionOk="0">
                  <a:moveTo>
                    <a:pt x="618" y="0"/>
                  </a:moveTo>
                  <a:cubicBezTo>
                    <a:pt x="255" y="0"/>
                    <a:pt x="0" y="291"/>
                    <a:pt x="0" y="618"/>
                  </a:cubicBezTo>
                  <a:cubicBezTo>
                    <a:pt x="0" y="982"/>
                    <a:pt x="255" y="1237"/>
                    <a:pt x="618" y="1237"/>
                  </a:cubicBezTo>
                  <a:lnTo>
                    <a:pt x="11381" y="1237"/>
                  </a:lnTo>
                  <a:cubicBezTo>
                    <a:pt x="11708" y="1237"/>
                    <a:pt x="11999" y="982"/>
                    <a:pt x="11999" y="618"/>
                  </a:cubicBezTo>
                  <a:cubicBezTo>
                    <a:pt x="11999" y="291"/>
                    <a:pt x="11708" y="0"/>
                    <a:pt x="11381" y="0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72" name="Google Shape;3972;p78"/>
            <p:cNvSpPr/>
            <p:nvPr/>
          </p:nvSpPr>
          <p:spPr>
            <a:xfrm>
              <a:off x="4780380" y="4104640"/>
              <a:ext cx="436046" cy="21910"/>
            </a:xfrm>
            <a:custGeom>
              <a:avLst/>
              <a:gdLst/>
              <a:ahLst/>
              <a:cxnLst/>
              <a:rect l="l" t="t" r="r" b="b"/>
              <a:pathLst>
                <a:path w="24618" h="1237" extrusionOk="0">
                  <a:moveTo>
                    <a:pt x="619" y="0"/>
                  </a:moveTo>
                  <a:cubicBezTo>
                    <a:pt x="255" y="0"/>
                    <a:pt x="1" y="291"/>
                    <a:pt x="1" y="618"/>
                  </a:cubicBezTo>
                  <a:cubicBezTo>
                    <a:pt x="1" y="945"/>
                    <a:pt x="255" y="1236"/>
                    <a:pt x="619" y="1236"/>
                  </a:cubicBezTo>
                  <a:lnTo>
                    <a:pt x="23999" y="1236"/>
                  </a:lnTo>
                  <a:cubicBezTo>
                    <a:pt x="24326" y="1236"/>
                    <a:pt x="24617" y="982"/>
                    <a:pt x="24617" y="618"/>
                  </a:cubicBezTo>
                  <a:cubicBezTo>
                    <a:pt x="24617" y="291"/>
                    <a:pt x="24326" y="0"/>
                    <a:pt x="23999" y="0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73" name="Google Shape;3973;p78"/>
            <p:cNvSpPr/>
            <p:nvPr/>
          </p:nvSpPr>
          <p:spPr>
            <a:xfrm>
              <a:off x="4780380" y="4148425"/>
              <a:ext cx="436046" cy="21910"/>
            </a:xfrm>
            <a:custGeom>
              <a:avLst/>
              <a:gdLst/>
              <a:ahLst/>
              <a:cxnLst/>
              <a:rect l="l" t="t" r="r" b="b"/>
              <a:pathLst>
                <a:path w="24618" h="1237" extrusionOk="0">
                  <a:moveTo>
                    <a:pt x="619" y="1"/>
                  </a:moveTo>
                  <a:cubicBezTo>
                    <a:pt x="255" y="1"/>
                    <a:pt x="1" y="255"/>
                    <a:pt x="1" y="619"/>
                  </a:cubicBezTo>
                  <a:cubicBezTo>
                    <a:pt x="1" y="946"/>
                    <a:pt x="255" y="1237"/>
                    <a:pt x="619" y="1237"/>
                  </a:cubicBezTo>
                  <a:lnTo>
                    <a:pt x="23999" y="1237"/>
                  </a:lnTo>
                  <a:cubicBezTo>
                    <a:pt x="24326" y="1237"/>
                    <a:pt x="24617" y="946"/>
                    <a:pt x="24617" y="619"/>
                  </a:cubicBezTo>
                  <a:cubicBezTo>
                    <a:pt x="24617" y="255"/>
                    <a:pt x="24326" y="1"/>
                    <a:pt x="23999" y="1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74" name="Google Shape;3974;p78"/>
            <p:cNvSpPr/>
            <p:nvPr/>
          </p:nvSpPr>
          <p:spPr>
            <a:xfrm>
              <a:off x="4780380" y="4191573"/>
              <a:ext cx="436046" cy="21928"/>
            </a:xfrm>
            <a:custGeom>
              <a:avLst/>
              <a:gdLst/>
              <a:ahLst/>
              <a:cxnLst/>
              <a:rect l="l" t="t" r="r" b="b"/>
              <a:pathLst>
                <a:path w="24618" h="1238" extrusionOk="0">
                  <a:moveTo>
                    <a:pt x="619" y="1"/>
                  </a:moveTo>
                  <a:cubicBezTo>
                    <a:pt x="255" y="1"/>
                    <a:pt x="1" y="292"/>
                    <a:pt x="1" y="619"/>
                  </a:cubicBezTo>
                  <a:cubicBezTo>
                    <a:pt x="1" y="946"/>
                    <a:pt x="255" y="1237"/>
                    <a:pt x="619" y="1237"/>
                  </a:cubicBezTo>
                  <a:lnTo>
                    <a:pt x="23999" y="1237"/>
                  </a:lnTo>
                  <a:cubicBezTo>
                    <a:pt x="24326" y="1237"/>
                    <a:pt x="24617" y="983"/>
                    <a:pt x="24617" y="619"/>
                  </a:cubicBezTo>
                  <a:cubicBezTo>
                    <a:pt x="24617" y="292"/>
                    <a:pt x="24326" y="1"/>
                    <a:pt x="23999" y="1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75" name="Google Shape;3975;p78"/>
            <p:cNvSpPr/>
            <p:nvPr/>
          </p:nvSpPr>
          <p:spPr>
            <a:xfrm>
              <a:off x="4780380" y="4235322"/>
              <a:ext cx="436046" cy="21379"/>
            </a:xfrm>
            <a:custGeom>
              <a:avLst/>
              <a:gdLst/>
              <a:ahLst/>
              <a:cxnLst/>
              <a:rect l="l" t="t" r="r" b="b"/>
              <a:pathLst>
                <a:path w="24618" h="1207" extrusionOk="0">
                  <a:moveTo>
                    <a:pt x="558" y="0"/>
                  </a:moveTo>
                  <a:cubicBezTo>
                    <a:pt x="227" y="0"/>
                    <a:pt x="1" y="279"/>
                    <a:pt x="1" y="622"/>
                  </a:cubicBezTo>
                  <a:cubicBezTo>
                    <a:pt x="1" y="949"/>
                    <a:pt x="255" y="1203"/>
                    <a:pt x="619" y="1203"/>
                  </a:cubicBezTo>
                  <a:lnTo>
                    <a:pt x="23999" y="1203"/>
                  </a:lnTo>
                  <a:cubicBezTo>
                    <a:pt x="24018" y="1205"/>
                    <a:pt x="24036" y="1206"/>
                    <a:pt x="24054" y="1206"/>
                  </a:cubicBezTo>
                  <a:cubicBezTo>
                    <a:pt x="24358" y="1206"/>
                    <a:pt x="24617" y="928"/>
                    <a:pt x="24617" y="585"/>
                  </a:cubicBezTo>
                  <a:cubicBezTo>
                    <a:pt x="24617" y="258"/>
                    <a:pt x="24326" y="3"/>
                    <a:pt x="23999" y="3"/>
                  </a:cubicBezTo>
                  <a:lnTo>
                    <a:pt x="619" y="3"/>
                  </a:lnTo>
                  <a:cubicBezTo>
                    <a:pt x="598" y="1"/>
                    <a:pt x="578" y="0"/>
                    <a:pt x="558" y="0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76" name="Google Shape;3976;p78"/>
            <p:cNvSpPr/>
            <p:nvPr/>
          </p:nvSpPr>
          <p:spPr>
            <a:xfrm>
              <a:off x="4544662" y="4058906"/>
              <a:ext cx="148785" cy="148785"/>
            </a:xfrm>
            <a:custGeom>
              <a:avLst/>
              <a:gdLst/>
              <a:ahLst/>
              <a:cxnLst/>
              <a:rect l="l" t="t" r="r" b="b"/>
              <a:pathLst>
                <a:path w="8400" h="8400" extrusionOk="0">
                  <a:moveTo>
                    <a:pt x="4218" y="0"/>
                  </a:moveTo>
                  <a:cubicBezTo>
                    <a:pt x="1891" y="0"/>
                    <a:pt x="0" y="1855"/>
                    <a:pt x="0" y="4182"/>
                  </a:cubicBezTo>
                  <a:cubicBezTo>
                    <a:pt x="0" y="6509"/>
                    <a:pt x="1891" y="8400"/>
                    <a:pt x="4218" y="8400"/>
                  </a:cubicBezTo>
                  <a:cubicBezTo>
                    <a:pt x="6545" y="8400"/>
                    <a:pt x="8400" y="6509"/>
                    <a:pt x="8400" y="4182"/>
                  </a:cubicBezTo>
                  <a:cubicBezTo>
                    <a:pt x="8400" y="1855"/>
                    <a:pt x="6545" y="0"/>
                    <a:pt x="421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77" name="Google Shape;3977;p78"/>
            <p:cNvSpPr/>
            <p:nvPr/>
          </p:nvSpPr>
          <p:spPr>
            <a:xfrm>
              <a:off x="4559469" y="4073076"/>
              <a:ext cx="119807" cy="120445"/>
            </a:xfrm>
            <a:custGeom>
              <a:avLst/>
              <a:gdLst/>
              <a:ahLst/>
              <a:cxnLst/>
              <a:rect l="l" t="t" r="r" b="b"/>
              <a:pathLst>
                <a:path w="6764" h="6800" extrusionOk="0">
                  <a:moveTo>
                    <a:pt x="3382" y="0"/>
                  </a:moveTo>
                  <a:cubicBezTo>
                    <a:pt x="1492" y="0"/>
                    <a:pt x="1" y="1528"/>
                    <a:pt x="1" y="3382"/>
                  </a:cubicBezTo>
                  <a:cubicBezTo>
                    <a:pt x="1" y="5273"/>
                    <a:pt x="1492" y="6800"/>
                    <a:pt x="3382" y="6800"/>
                  </a:cubicBezTo>
                  <a:cubicBezTo>
                    <a:pt x="5237" y="6800"/>
                    <a:pt x="6764" y="5273"/>
                    <a:pt x="6764" y="3382"/>
                  </a:cubicBezTo>
                  <a:cubicBezTo>
                    <a:pt x="6764" y="1528"/>
                    <a:pt x="5237" y="0"/>
                    <a:pt x="33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78" name="Google Shape;3978;p78"/>
            <p:cNvSpPr/>
            <p:nvPr/>
          </p:nvSpPr>
          <p:spPr>
            <a:xfrm>
              <a:off x="4544662" y="4227653"/>
              <a:ext cx="149440" cy="38649"/>
            </a:xfrm>
            <a:custGeom>
              <a:avLst/>
              <a:gdLst/>
              <a:ahLst/>
              <a:cxnLst/>
              <a:rect l="l" t="t" r="r" b="b"/>
              <a:pathLst>
                <a:path w="8437" h="2182" extrusionOk="0">
                  <a:moveTo>
                    <a:pt x="546" y="0"/>
                  </a:moveTo>
                  <a:cubicBezTo>
                    <a:pt x="255" y="0"/>
                    <a:pt x="0" y="255"/>
                    <a:pt x="0" y="546"/>
                  </a:cubicBezTo>
                  <a:lnTo>
                    <a:pt x="0" y="1636"/>
                  </a:lnTo>
                  <a:cubicBezTo>
                    <a:pt x="0" y="1927"/>
                    <a:pt x="255" y="2182"/>
                    <a:pt x="546" y="2182"/>
                  </a:cubicBezTo>
                  <a:lnTo>
                    <a:pt x="7891" y="2182"/>
                  </a:lnTo>
                  <a:cubicBezTo>
                    <a:pt x="8182" y="2182"/>
                    <a:pt x="8436" y="1927"/>
                    <a:pt x="8436" y="1636"/>
                  </a:cubicBezTo>
                  <a:lnTo>
                    <a:pt x="8436" y="546"/>
                  </a:lnTo>
                  <a:cubicBezTo>
                    <a:pt x="8436" y="255"/>
                    <a:pt x="8182" y="0"/>
                    <a:pt x="78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79" name="Google Shape;3979;p78"/>
            <p:cNvSpPr/>
            <p:nvPr/>
          </p:nvSpPr>
          <p:spPr>
            <a:xfrm>
              <a:off x="5302066" y="4058906"/>
              <a:ext cx="149423" cy="148785"/>
            </a:xfrm>
            <a:custGeom>
              <a:avLst/>
              <a:gdLst/>
              <a:ahLst/>
              <a:cxnLst/>
              <a:rect l="l" t="t" r="r" b="b"/>
              <a:pathLst>
                <a:path w="8436" h="8400" extrusionOk="0">
                  <a:moveTo>
                    <a:pt x="4218" y="0"/>
                  </a:moveTo>
                  <a:cubicBezTo>
                    <a:pt x="1891" y="0"/>
                    <a:pt x="0" y="1855"/>
                    <a:pt x="0" y="4182"/>
                  </a:cubicBezTo>
                  <a:cubicBezTo>
                    <a:pt x="0" y="6509"/>
                    <a:pt x="1891" y="8400"/>
                    <a:pt x="4218" y="8400"/>
                  </a:cubicBezTo>
                  <a:cubicBezTo>
                    <a:pt x="6545" y="8400"/>
                    <a:pt x="8436" y="6509"/>
                    <a:pt x="8436" y="4182"/>
                  </a:cubicBezTo>
                  <a:cubicBezTo>
                    <a:pt x="8436" y="1855"/>
                    <a:pt x="6545" y="0"/>
                    <a:pt x="4218" y="0"/>
                  </a:cubicBezTo>
                  <a:close/>
                </a:path>
              </a:pathLst>
            </a:custGeom>
            <a:solidFill>
              <a:srgbClr val="808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80" name="Google Shape;3980;p78"/>
            <p:cNvSpPr/>
            <p:nvPr/>
          </p:nvSpPr>
          <p:spPr>
            <a:xfrm>
              <a:off x="5302066" y="4227653"/>
              <a:ext cx="148785" cy="38649"/>
            </a:xfrm>
            <a:custGeom>
              <a:avLst/>
              <a:gdLst/>
              <a:ahLst/>
              <a:cxnLst/>
              <a:rect l="l" t="t" r="r" b="b"/>
              <a:pathLst>
                <a:path w="8400" h="2182" extrusionOk="0">
                  <a:moveTo>
                    <a:pt x="546" y="0"/>
                  </a:moveTo>
                  <a:cubicBezTo>
                    <a:pt x="255" y="0"/>
                    <a:pt x="0" y="255"/>
                    <a:pt x="0" y="546"/>
                  </a:cubicBezTo>
                  <a:lnTo>
                    <a:pt x="0" y="1636"/>
                  </a:lnTo>
                  <a:cubicBezTo>
                    <a:pt x="0" y="1927"/>
                    <a:pt x="255" y="2182"/>
                    <a:pt x="546" y="2182"/>
                  </a:cubicBezTo>
                  <a:lnTo>
                    <a:pt x="7891" y="2182"/>
                  </a:lnTo>
                  <a:cubicBezTo>
                    <a:pt x="8181" y="2182"/>
                    <a:pt x="8400" y="1927"/>
                    <a:pt x="8400" y="1636"/>
                  </a:cubicBezTo>
                  <a:lnTo>
                    <a:pt x="8400" y="546"/>
                  </a:lnTo>
                  <a:cubicBezTo>
                    <a:pt x="8400" y="255"/>
                    <a:pt x="8181" y="0"/>
                    <a:pt x="7891" y="0"/>
                  </a:cubicBezTo>
                  <a:close/>
                </a:path>
              </a:pathLst>
            </a:custGeom>
            <a:solidFill>
              <a:srgbClr val="FFDC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81" name="Google Shape;3981;p78"/>
            <p:cNvSpPr/>
            <p:nvPr/>
          </p:nvSpPr>
          <p:spPr>
            <a:xfrm>
              <a:off x="4576225" y="3631255"/>
              <a:ext cx="843062" cy="309154"/>
            </a:xfrm>
            <a:custGeom>
              <a:avLst/>
              <a:gdLst/>
              <a:ahLst/>
              <a:cxnLst/>
              <a:rect l="l" t="t" r="r" b="b"/>
              <a:pathLst>
                <a:path w="47597" h="17454" extrusionOk="0">
                  <a:moveTo>
                    <a:pt x="1055" y="1"/>
                  </a:moveTo>
                  <a:cubicBezTo>
                    <a:pt x="473" y="1"/>
                    <a:pt x="0" y="473"/>
                    <a:pt x="0" y="1091"/>
                  </a:cubicBezTo>
                  <a:lnTo>
                    <a:pt x="0" y="16399"/>
                  </a:lnTo>
                  <a:cubicBezTo>
                    <a:pt x="0" y="16981"/>
                    <a:pt x="473" y="17454"/>
                    <a:pt x="1055" y="17454"/>
                  </a:cubicBezTo>
                  <a:lnTo>
                    <a:pt x="46542" y="17454"/>
                  </a:lnTo>
                  <a:cubicBezTo>
                    <a:pt x="47124" y="17454"/>
                    <a:pt x="47597" y="16981"/>
                    <a:pt x="47597" y="16399"/>
                  </a:cubicBezTo>
                  <a:lnTo>
                    <a:pt x="47597" y="1091"/>
                  </a:lnTo>
                  <a:cubicBezTo>
                    <a:pt x="47597" y="473"/>
                    <a:pt x="47124" y="1"/>
                    <a:pt x="4654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82" name="Google Shape;3982;p78"/>
            <p:cNvSpPr/>
            <p:nvPr/>
          </p:nvSpPr>
          <p:spPr>
            <a:xfrm>
              <a:off x="4589102" y="3643495"/>
              <a:ext cx="394174" cy="285331"/>
            </a:xfrm>
            <a:custGeom>
              <a:avLst/>
              <a:gdLst/>
              <a:ahLst/>
              <a:cxnLst/>
              <a:rect l="l" t="t" r="r" b="b"/>
              <a:pathLst>
                <a:path w="22254" h="16109" extrusionOk="0">
                  <a:moveTo>
                    <a:pt x="509" y="0"/>
                  </a:moveTo>
                  <a:cubicBezTo>
                    <a:pt x="219" y="0"/>
                    <a:pt x="0" y="255"/>
                    <a:pt x="0" y="546"/>
                  </a:cubicBezTo>
                  <a:lnTo>
                    <a:pt x="0" y="15563"/>
                  </a:lnTo>
                  <a:cubicBezTo>
                    <a:pt x="0" y="15854"/>
                    <a:pt x="219" y="16108"/>
                    <a:pt x="509" y="16108"/>
                  </a:cubicBezTo>
                  <a:lnTo>
                    <a:pt x="21708" y="16108"/>
                  </a:lnTo>
                  <a:cubicBezTo>
                    <a:pt x="22035" y="16108"/>
                    <a:pt x="22253" y="15854"/>
                    <a:pt x="22253" y="15563"/>
                  </a:cubicBezTo>
                  <a:lnTo>
                    <a:pt x="22253" y="546"/>
                  </a:lnTo>
                  <a:cubicBezTo>
                    <a:pt x="22253" y="255"/>
                    <a:pt x="22035" y="0"/>
                    <a:pt x="217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83" name="Google Shape;3983;p78"/>
            <p:cNvSpPr/>
            <p:nvPr/>
          </p:nvSpPr>
          <p:spPr>
            <a:xfrm>
              <a:off x="5012236" y="3643495"/>
              <a:ext cx="394829" cy="285331"/>
            </a:xfrm>
            <a:custGeom>
              <a:avLst/>
              <a:gdLst/>
              <a:ahLst/>
              <a:cxnLst/>
              <a:rect l="l" t="t" r="r" b="b"/>
              <a:pathLst>
                <a:path w="22291" h="16109" extrusionOk="0">
                  <a:moveTo>
                    <a:pt x="546" y="0"/>
                  </a:moveTo>
                  <a:cubicBezTo>
                    <a:pt x="255" y="0"/>
                    <a:pt x="1" y="255"/>
                    <a:pt x="1" y="546"/>
                  </a:cubicBezTo>
                  <a:lnTo>
                    <a:pt x="1" y="15563"/>
                  </a:lnTo>
                  <a:cubicBezTo>
                    <a:pt x="1" y="15854"/>
                    <a:pt x="255" y="16108"/>
                    <a:pt x="546" y="16108"/>
                  </a:cubicBezTo>
                  <a:lnTo>
                    <a:pt x="21745" y="16108"/>
                  </a:lnTo>
                  <a:cubicBezTo>
                    <a:pt x="22036" y="16108"/>
                    <a:pt x="22290" y="15854"/>
                    <a:pt x="22290" y="15563"/>
                  </a:cubicBezTo>
                  <a:lnTo>
                    <a:pt x="22290" y="546"/>
                  </a:lnTo>
                  <a:cubicBezTo>
                    <a:pt x="22290" y="255"/>
                    <a:pt x="22036" y="0"/>
                    <a:pt x="217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84" name="Google Shape;3984;p78"/>
            <p:cNvSpPr/>
            <p:nvPr/>
          </p:nvSpPr>
          <p:spPr>
            <a:xfrm>
              <a:off x="4761055" y="3515327"/>
              <a:ext cx="474040" cy="94691"/>
            </a:xfrm>
            <a:custGeom>
              <a:avLst/>
              <a:gdLst/>
              <a:ahLst/>
              <a:cxnLst/>
              <a:rect l="l" t="t" r="r" b="b"/>
              <a:pathLst>
                <a:path w="26763" h="5346" extrusionOk="0">
                  <a:moveTo>
                    <a:pt x="2255" y="1"/>
                  </a:moveTo>
                  <a:cubicBezTo>
                    <a:pt x="983" y="1"/>
                    <a:pt x="1" y="982"/>
                    <a:pt x="1" y="2255"/>
                  </a:cubicBezTo>
                  <a:lnTo>
                    <a:pt x="1" y="3055"/>
                  </a:lnTo>
                  <a:cubicBezTo>
                    <a:pt x="1" y="4328"/>
                    <a:pt x="983" y="5346"/>
                    <a:pt x="2255" y="5346"/>
                  </a:cubicBezTo>
                  <a:lnTo>
                    <a:pt x="24508" y="5346"/>
                  </a:lnTo>
                  <a:cubicBezTo>
                    <a:pt x="25745" y="5346"/>
                    <a:pt x="26763" y="4328"/>
                    <a:pt x="26763" y="3055"/>
                  </a:cubicBezTo>
                  <a:lnTo>
                    <a:pt x="26763" y="2255"/>
                  </a:lnTo>
                  <a:cubicBezTo>
                    <a:pt x="26763" y="982"/>
                    <a:pt x="25745" y="1"/>
                    <a:pt x="2450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85" name="Google Shape;3985;p78"/>
            <p:cNvSpPr/>
            <p:nvPr/>
          </p:nvSpPr>
          <p:spPr>
            <a:xfrm>
              <a:off x="4768796" y="3522412"/>
              <a:ext cx="457921" cy="79883"/>
            </a:xfrm>
            <a:custGeom>
              <a:avLst/>
              <a:gdLst/>
              <a:ahLst/>
              <a:cxnLst/>
              <a:rect l="l" t="t" r="r" b="b"/>
              <a:pathLst>
                <a:path w="25853" h="4510" extrusionOk="0">
                  <a:moveTo>
                    <a:pt x="1927" y="0"/>
                  </a:moveTo>
                  <a:cubicBezTo>
                    <a:pt x="873" y="0"/>
                    <a:pt x="0" y="873"/>
                    <a:pt x="0" y="1928"/>
                  </a:cubicBezTo>
                  <a:lnTo>
                    <a:pt x="0" y="2582"/>
                  </a:lnTo>
                  <a:cubicBezTo>
                    <a:pt x="0" y="3673"/>
                    <a:pt x="873" y="4509"/>
                    <a:pt x="1927" y="4509"/>
                  </a:cubicBezTo>
                  <a:lnTo>
                    <a:pt x="23926" y="4509"/>
                  </a:lnTo>
                  <a:cubicBezTo>
                    <a:pt x="25017" y="4509"/>
                    <a:pt x="25853" y="3673"/>
                    <a:pt x="25853" y="2582"/>
                  </a:cubicBezTo>
                  <a:lnTo>
                    <a:pt x="25853" y="1928"/>
                  </a:lnTo>
                  <a:cubicBezTo>
                    <a:pt x="25853" y="873"/>
                    <a:pt x="25017" y="0"/>
                    <a:pt x="239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86" name="Google Shape;3986;p78"/>
            <p:cNvSpPr/>
            <p:nvPr/>
          </p:nvSpPr>
          <p:spPr>
            <a:xfrm>
              <a:off x="4585879" y="3532065"/>
              <a:ext cx="60559" cy="60559"/>
            </a:xfrm>
            <a:custGeom>
              <a:avLst/>
              <a:gdLst/>
              <a:ahLst/>
              <a:cxnLst/>
              <a:rect l="l" t="t" r="r" b="b"/>
              <a:pathLst>
                <a:path w="3419" h="3419" extrusionOk="0">
                  <a:moveTo>
                    <a:pt x="1710" y="1"/>
                  </a:moveTo>
                  <a:cubicBezTo>
                    <a:pt x="764" y="1"/>
                    <a:pt x="1" y="764"/>
                    <a:pt x="1" y="1710"/>
                  </a:cubicBezTo>
                  <a:cubicBezTo>
                    <a:pt x="1" y="2655"/>
                    <a:pt x="764" y="3419"/>
                    <a:pt x="1710" y="3419"/>
                  </a:cubicBezTo>
                  <a:cubicBezTo>
                    <a:pt x="2619" y="3419"/>
                    <a:pt x="3419" y="2655"/>
                    <a:pt x="3419" y="1710"/>
                  </a:cubicBezTo>
                  <a:cubicBezTo>
                    <a:pt x="3419" y="764"/>
                    <a:pt x="2619" y="1"/>
                    <a:pt x="171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87" name="Google Shape;3987;p78"/>
            <p:cNvSpPr/>
            <p:nvPr/>
          </p:nvSpPr>
          <p:spPr>
            <a:xfrm>
              <a:off x="4595550" y="3542374"/>
              <a:ext cx="40579" cy="39959"/>
            </a:xfrm>
            <a:custGeom>
              <a:avLst/>
              <a:gdLst/>
              <a:ahLst/>
              <a:cxnLst/>
              <a:rect l="l" t="t" r="r" b="b"/>
              <a:pathLst>
                <a:path w="2291" h="2256" extrusionOk="0">
                  <a:moveTo>
                    <a:pt x="1164" y="1"/>
                  </a:moveTo>
                  <a:cubicBezTo>
                    <a:pt x="509" y="1"/>
                    <a:pt x="0" y="510"/>
                    <a:pt x="0" y="1128"/>
                  </a:cubicBezTo>
                  <a:cubicBezTo>
                    <a:pt x="0" y="1746"/>
                    <a:pt x="509" y="2255"/>
                    <a:pt x="1164" y="2255"/>
                  </a:cubicBezTo>
                  <a:cubicBezTo>
                    <a:pt x="1782" y="2255"/>
                    <a:pt x="2291" y="1746"/>
                    <a:pt x="2291" y="1128"/>
                  </a:cubicBezTo>
                  <a:cubicBezTo>
                    <a:pt x="2291" y="510"/>
                    <a:pt x="1782" y="1"/>
                    <a:pt x="116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88" name="Google Shape;3988;p78"/>
            <p:cNvSpPr/>
            <p:nvPr/>
          </p:nvSpPr>
          <p:spPr>
            <a:xfrm>
              <a:off x="4668313" y="3532065"/>
              <a:ext cx="60559" cy="60559"/>
            </a:xfrm>
            <a:custGeom>
              <a:avLst/>
              <a:gdLst/>
              <a:ahLst/>
              <a:cxnLst/>
              <a:rect l="l" t="t" r="r" b="b"/>
              <a:pathLst>
                <a:path w="3419" h="3419" extrusionOk="0">
                  <a:moveTo>
                    <a:pt x="1710" y="1"/>
                  </a:moveTo>
                  <a:cubicBezTo>
                    <a:pt x="764" y="1"/>
                    <a:pt x="1" y="764"/>
                    <a:pt x="1" y="1710"/>
                  </a:cubicBezTo>
                  <a:cubicBezTo>
                    <a:pt x="1" y="2655"/>
                    <a:pt x="764" y="3419"/>
                    <a:pt x="1710" y="3419"/>
                  </a:cubicBezTo>
                  <a:cubicBezTo>
                    <a:pt x="2619" y="3419"/>
                    <a:pt x="3419" y="2655"/>
                    <a:pt x="3419" y="1710"/>
                  </a:cubicBezTo>
                  <a:cubicBezTo>
                    <a:pt x="3419" y="764"/>
                    <a:pt x="2619" y="1"/>
                    <a:pt x="171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89" name="Google Shape;3989;p78"/>
            <p:cNvSpPr/>
            <p:nvPr/>
          </p:nvSpPr>
          <p:spPr>
            <a:xfrm>
              <a:off x="4677984" y="3542374"/>
              <a:ext cx="40579" cy="39959"/>
            </a:xfrm>
            <a:custGeom>
              <a:avLst/>
              <a:gdLst/>
              <a:ahLst/>
              <a:cxnLst/>
              <a:rect l="l" t="t" r="r" b="b"/>
              <a:pathLst>
                <a:path w="2291" h="2256" extrusionOk="0">
                  <a:moveTo>
                    <a:pt x="1164" y="1"/>
                  </a:moveTo>
                  <a:cubicBezTo>
                    <a:pt x="509" y="1"/>
                    <a:pt x="0" y="510"/>
                    <a:pt x="0" y="1128"/>
                  </a:cubicBezTo>
                  <a:cubicBezTo>
                    <a:pt x="0" y="1746"/>
                    <a:pt x="509" y="2255"/>
                    <a:pt x="1164" y="2255"/>
                  </a:cubicBezTo>
                  <a:cubicBezTo>
                    <a:pt x="1782" y="2255"/>
                    <a:pt x="2291" y="1746"/>
                    <a:pt x="2291" y="1128"/>
                  </a:cubicBezTo>
                  <a:cubicBezTo>
                    <a:pt x="2291" y="510"/>
                    <a:pt x="1782" y="1"/>
                    <a:pt x="116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90" name="Google Shape;3990;p78"/>
            <p:cNvSpPr/>
            <p:nvPr/>
          </p:nvSpPr>
          <p:spPr>
            <a:xfrm>
              <a:off x="5264055" y="3532065"/>
              <a:ext cx="60559" cy="60559"/>
            </a:xfrm>
            <a:custGeom>
              <a:avLst/>
              <a:gdLst/>
              <a:ahLst/>
              <a:cxnLst/>
              <a:rect l="l" t="t" r="r" b="b"/>
              <a:pathLst>
                <a:path w="3419" h="3419" extrusionOk="0">
                  <a:moveTo>
                    <a:pt x="1710" y="1"/>
                  </a:moveTo>
                  <a:cubicBezTo>
                    <a:pt x="764" y="1"/>
                    <a:pt x="1" y="764"/>
                    <a:pt x="1" y="1710"/>
                  </a:cubicBezTo>
                  <a:cubicBezTo>
                    <a:pt x="1" y="2655"/>
                    <a:pt x="764" y="3419"/>
                    <a:pt x="1710" y="3419"/>
                  </a:cubicBezTo>
                  <a:cubicBezTo>
                    <a:pt x="2655" y="3419"/>
                    <a:pt x="3419" y="2655"/>
                    <a:pt x="3419" y="1710"/>
                  </a:cubicBezTo>
                  <a:cubicBezTo>
                    <a:pt x="3419" y="764"/>
                    <a:pt x="2655" y="1"/>
                    <a:pt x="171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91" name="Google Shape;3991;p78"/>
            <p:cNvSpPr/>
            <p:nvPr/>
          </p:nvSpPr>
          <p:spPr>
            <a:xfrm>
              <a:off x="5274363" y="3542374"/>
              <a:ext cx="39959" cy="39959"/>
            </a:xfrm>
            <a:custGeom>
              <a:avLst/>
              <a:gdLst/>
              <a:ahLst/>
              <a:cxnLst/>
              <a:rect l="l" t="t" r="r" b="b"/>
              <a:pathLst>
                <a:path w="2256" h="2256" extrusionOk="0">
                  <a:moveTo>
                    <a:pt x="1128" y="1"/>
                  </a:moveTo>
                  <a:cubicBezTo>
                    <a:pt x="510" y="1"/>
                    <a:pt x="1" y="510"/>
                    <a:pt x="1" y="1128"/>
                  </a:cubicBezTo>
                  <a:cubicBezTo>
                    <a:pt x="1" y="1746"/>
                    <a:pt x="510" y="2255"/>
                    <a:pt x="1128" y="2255"/>
                  </a:cubicBezTo>
                  <a:cubicBezTo>
                    <a:pt x="1746" y="2255"/>
                    <a:pt x="2255" y="1746"/>
                    <a:pt x="2255" y="1128"/>
                  </a:cubicBezTo>
                  <a:cubicBezTo>
                    <a:pt x="2255" y="510"/>
                    <a:pt x="1746" y="1"/>
                    <a:pt x="11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92" name="Google Shape;3992;p78"/>
            <p:cNvSpPr/>
            <p:nvPr/>
          </p:nvSpPr>
          <p:spPr>
            <a:xfrm>
              <a:off x="5346506" y="3532065"/>
              <a:ext cx="60559" cy="60559"/>
            </a:xfrm>
            <a:custGeom>
              <a:avLst/>
              <a:gdLst/>
              <a:ahLst/>
              <a:cxnLst/>
              <a:rect l="l" t="t" r="r" b="b"/>
              <a:pathLst>
                <a:path w="3419" h="3419" extrusionOk="0">
                  <a:moveTo>
                    <a:pt x="1709" y="1"/>
                  </a:moveTo>
                  <a:cubicBezTo>
                    <a:pt x="764" y="1"/>
                    <a:pt x="0" y="764"/>
                    <a:pt x="0" y="1710"/>
                  </a:cubicBezTo>
                  <a:cubicBezTo>
                    <a:pt x="0" y="2655"/>
                    <a:pt x="764" y="3419"/>
                    <a:pt x="1709" y="3419"/>
                  </a:cubicBezTo>
                  <a:cubicBezTo>
                    <a:pt x="2654" y="3419"/>
                    <a:pt x="3418" y="2655"/>
                    <a:pt x="3418" y="1710"/>
                  </a:cubicBezTo>
                  <a:cubicBezTo>
                    <a:pt x="3418" y="764"/>
                    <a:pt x="2654" y="1"/>
                    <a:pt x="170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93" name="Google Shape;3993;p78"/>
            <p:cNvSpPr/>
            <p:nvPr/>
          </p:nvSpPr>
          <p:spPr>
            <a:xfrm>
              <a:off x="5356797" y="3542374"/>
              <a:ext cx="39959" cy="39959"/>
            </a:xfrm>
            <a:custGeom>
              <a:avLst/>
              <a:gdLst/>
              <a:ahLst/>
              <a:cxnLst/>
              <a:rect l="l" t="t" r="r" b="b"/>
              <a:pathLst>
                <a:path w="2256" h="2256" extrusionOk="0">
                  <a:moveTo>
                    <a:pt x="1128" y="1"/>
                  </a:moveTo>
                  <a:cubicBezTo>
                    <a:pt x="510" y="1"/>
                    <a:pt x="1" y="510"/>
                    <a:pt x="1" y="1128"/>
                  </a:cubicBezTo>
                  <a:cubicBezTo>
                    <a:pt x="1" y="1746"/>
                    <a:pt x="510" y="2255"/>
                    <a:pt x="1128" y="2255"/>
                  </a:cubicBezTo>
                  <a:cubicBezTo>
                    <a:pt x="1746" y="2255"/>
                    <a:pt x="2255" y="1746"/>
                    <a:pt x="2255" y="1128"/>
                  </a:cubicBezTo>
                  <a:cubicBezTo>
                    <a:pt x="2255" y="510"/>
                    <a:pt x="1746" y="1"/>
                    <a:pt x="112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94" name="Google Shape;3994;p78"/>
            <p:cNvSpPr/>
            <p:nvPr/>
          </p:nvSpPr>
          <p:spPr>
            <a:xfrm>
              <a:off x="4411340" y="3763284"/>
              <a:ext cx="97277" cy="229306"/>
            </a:xfrm>
            <a:custGeom>
              <a:avLst/>
              <a:gdLst/>
              <a:ahLst/>
              <a:cxnLst/>
              <a:rect l="l" t="t" r="r" b="b"/>
              <a:pathLst>
                <a:path w="5492" h="12946" extrusionOk="0">
                  <a:moveTo>
                    <a:pt x="1855" y="1"/>
                  </a:moveTo>
                  <a:cubicBezTo>
                    <a:pt x="837" y="1"/>
                    <a:pt x="1" y="837"/>
                    <a:pt x="1" y="1855"/>
                  </a:cubicBezTo>
                  <a:lnTo>
                    <a:pt x="1" y="11091"/>
                  </a:lnTo>
                  <a:cubicBezTo>
                    <a:pt x="1" y="12109"/>
                    <a:pt x="837" y="12945"/>
                    <a:pt x="1855" y="12945"/>
                  </a:cubicBezTo>
                  <a:lnTo>
                    <a:pt x="3600" y="12945"/>
                  </a:lnTo>
                  <a:cubicBezTo>
                    <a:pt x="4655" y="12945"/>
                    <a:pt x="5491" y="12109"/>
                    <a:pt x="5491" y="11091"/>
                  </a:cubicBezTo>
                  <a:lnTo>
                    <a:pt x="5491" y="1855"/>
                  </a:lnTo>
                  <a:cubicBezTo>
                    <a:pt x="5491" y="837"/>
                    <a:pt x="4655" y="1"/>
                    <a:pt x="36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95" name="Google Shape;3995;p78"/>
            <p:cNvSpPr/>
            <p:nvPr/>
          </p:nvSpPr>
          <p:spPr>
            <a:xfrm>
              <a:off x="5487551" y="3763284"/>
              <a:ext cx="97259" cy="229306"/>
            </a:xfrm>
            <a:custGeom>
              <a:avLst/>
              <a:gdLst/>
              <a:ahLst/>
              <a:cxnLst/>
              <a:rect l="l" t="t" r="r" b="b"/>
              <a:pathLst>
                <a:path w="5491" h="12946" extrusionOk="0">
                  <a:moveTo>
                    <a:pt x="1855" y="1"/>
                  </a:moveTo>
                  <a:cubicBezTo>
                    <a:pt x="836" y="1"/>
                    <a:pt x="0" y="837"/>
                    <a:pt x="0" y="1855"/>
                  </a:cubicBezTo>
                  <a:lnTo>
                    <a:pt x="0" y="11091"/>
                  </a:lnTo>
                  <a:cubicBezTo>
                    <a:pt x="0" y="12109"/>
                    <a:pt x="836" y="12945"/>
                    <a:pt x="1855" y="12945"/>
                  </a:cubicBezTo>
                  <a:lnTo>
                    <a:pt x="3600" y="12945"/>
                  </a:lnTo>
                  <a:cubicBezTo>
                    <a:pt x="4654" y="12945"/>
                    <a:pt x="5491" y="12109"/>
                    <a:pt x="5491" y="11091"/>
                  </a:cubicBezTo>
                  <a:lnTo>
                    <a:pt x="5491" y="1855"/>
                  </a:lnTo>
                  <a:cubicBezTo>
                    <a:pt x="5491" y="837"/>
                    <a:pt x="4654" y="1"/>
                    <a:pt x="3600" y="1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96" name="Google Shape;3996;p78"/>
            <p:cNvSpPr/>
            <p:nvPr/>
          </p:nvSpPr>
          <p:spPr>
            <a:xfrm>
              <a:off x="5530061" y="3796141"/>
              <a:ext cx="12239" cy="163593"/>
            </a:xfrm>
            <a:custGeom>
              <a:avLst/>
              <a:gdLst/>
              <a:ahLst/>
              <a:cxnLst/>
              <a:rect l="l" t="t" r="r" b="b"/>
              <a:pathLst>
                <a:path w="691" h="9236" extrusionOk="0">
                  <a:moveTo>
                    <a:pt x="327" y="0"/>
                  </a:moveTo>
                  <a:cubicBezTo>
                    <a:pt x="145" y="0"/>
                    <a:pt x="0" y="145"/>
                    <a:pt x="0" y="364"/>
                  </a:cubicBezTo>
                  <a:lnTo>
                    <a:pt x="0" y="8909"/>
                  </a:lnTo>
                  <a:cubicBezTo>
                    <a:pt x="0" y="9090"/>
                    <a:pt x="145" y="9236"/>
                    <a:pt x="327" y="9236"/>
                  </a:cubicBezTo>
                  <a:cubicBezTo>
                    <a:pt x="509" y="9236"/>
                    <a:pt x="655" y="9090"/>
                    <a:pt x="691" y="8909"/>
                  </a:cubicBezTo>
                  <a:lnTo>
                    <a:pt x="691" y="364"/>
                  </a:lnTo>
                  <a:cubicBezTo>
                    <a:pt x="691" y="145"/>
                    <a:pt x="509" y="0"/>
                    <a:pt x="327" y="0"/>
                  </a:cubicBezTo>
                  <a:close/>
                </a:path>
              </a:pathLst>
            </a:custGeom>
            <a:solidFill>
              <a:srgbClr val="191F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97" name="Google Shape;3997;p78"/>
            <p:cNvSpPr/>
            <p:nvPr/>
          </p:nvSpPr>
          <p:spPr>
            <a:xfrm>
              <a:off x="4453850" y="3796141"/>
              <a:ext cx="12257" cy="163593"/>
            </a:xfrm>
            <a:custGeom>
              <a:avLst/>
              <a:gdLst/>
              <a:ahLst/>
              <a:cxnLst/>
              <a:rect l="l" t="t" r="r" b="b"/>
              <a:pathLst>
                <a:path w="692" h="9236" extrusionOk="0">
                  <a:moveTo>
                    <a:pt x="328" y="0"/>
                  </a:moveTo>
                  <a:cubicBezTo>
                    <a:pt x="146" y="0"/>
                    <a:pt x="1" y="145"/>
                    <a:pt x="1" y="364"/>
                  </a:cubicBezTo>
                  <a:lnTo>
                    <a:pt x="1" y="8909"/>
                  </a:lnTo>
                  <a:cubicBezTo>
                    <a:pt x="1" y="9090"/>
                    <a:pt x="146" y="9236"/>
                    <a:pt x="328" y="9236"/>
                  </a:cubicBezTo>
                  <a:cubicBezTo>
                    <a:pt x="510" y="9236"/>
                    <a:pt x="655" y="9090"/>
                    <a:pt x="691" y="8909"/>
                  </a:cubicBezTo>
                  <a:lnTo>
                    <a:pt x="691" y="364"/>
                  </a:lnTo>
                  <a:cubicBezTo>
                    <a:pt x="691" y="145"/>
                    <a:pt x="510" y="0"/>
                    <a:pt x="32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98" name="Google Shape;3998;p78"/>
            <p:cNvSpPr/>
            <p:nvPr/>
          </p:nvSpPr>
          <p:spPr>
            <a:xfrm>
              <a:off x="4599411" y="3643495"/>
              <a:ext cx="182917" cy="284693"/>
            </a:xfrm>
            <a:custGeom>
              <a:avLst/>
              <a:gdLst/>
              <a:ahLst/>
              <a:cxnLst/>
              <a:rect l="l" t="t" r="r" b="b"/>
              <a:pathLst>
                <a:path w="10327" h="16073" extrusionOk="0">
                  <a:moveTo>
                    <a:pt x="5454" y="0"/>
                  </a:moveTo>
                  <a:lnTo>
                    <a:pt x="0" y="16072"/>
                  </a:lnTo>
                  <a:lnTo>
                    <a:pt x="4873" y="16072"/>
                  </a:lnTo>
                  <a:lnTo>
                    <a:pt x="1032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99" name="Google Shape;3999;p78"/>
            <p:cNvSpPr/>
            <p:nvPr/>
          </p:nvSpPr>
          <p:spPr>
            <a:xfrm>
              <a:off x="4710823" y="3643495"/>
              <a:ext cx="116601" cy="284693"/>
            </a:xfrm>
            <a:custGeom>
              <a:avLst/>
              <a:gdLst/>
              <a:ahLst/>
              <a:cxnLst/>
              <a:rect l="l" t="t" r="r" b="b"/>
              <a:pathLst>
                <a:path w="6583" h="16073" extrusionOk="0">
                  <a:moveTo>
                    <a:pt x="5455" y="0"/>
                  </a:moveTo>
                  <a:lnTo>
                    <a:pt x="1" y="16072"/>
                  </a:lnTo>
                  <a:lnTo>
                    <a:pt x="1128" y="16072"/>
                  </a:lnTo>
                  <a:lnTo>
                    <a:pt x="65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00" name="Google Shape;4000;p78"/>
            <p:cNvSpPr/>
            <p:nvPr/>
          </p:nvSpPr>
          <p:spPr>
            <a:xfrm>
              <a:off x="5121079" y="3643495"/>
              <a:ext cx="182935" cy="284693"/>
            </a:xfrm>
            <a:custGeom>
              <a:avLst/>
              <a:gdLst/>
              <a:ahLst/>
              <a:cxnLst/>
              <a:rect l="l" t="t" r="r" b="b"/>
              <a:pathLst>
                <a:path w="10328" h="16073" extrusionOk="0">
                  <a:moveTo>
                    <a:pt x="5419" y="0"/>
                  </a:moveTo>
                  <a:lnTo>
                    <a:pt x="1" y="16072"/>
                  </a:lnTo>
                  <a:lnTo>
                    <a:pt x="4873" y="16072"/>
                  </a:lnTo>
                  <a:lnTo>
                    <a:pt x="1032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01" name="Google Shape;4001;p78"/>
            <p:cNvSpPr/>
            <p:nvPr/>
          </p:nvSpPr>
          <p:spPr>
            <a:xfrm>
              <a:off x="5231853" y="3643495"/>
              <a:ext cx="116601" cy="284693"/>
            </a:xfrm>
            <a:custGeom>
              <a:avLst/>
              <a:gdLst/>
              <a:ahLst/>
              <a:cxnLst/>
              <a:rect l="l" t="t" r="r" b="b"/>
              <a:pathLst>
                <a:path w="6583" h="16073" extrusionOk="0">
                  <a:moveTo>
                    <a:pt x="5455" y="0"/>
                  </a:moveTo>
                  <a:lnTo>
                    <a:pt x="1" y="16072"/>
                  </a:lnTo>
                  <a:lnTo>
                    <a:pt x="1128" y="16072"/>
                  </a:lnTo>
                  <a:lnTo>
                    <a:pt x="658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02" name="Google Shape;4002;p78"/>
            <p:cNvSpPr/>
            <p:nvPr/>
          </p:nvSpPr>
          <p:spPr>
            <a:xfrm>
              <a:off x="4567847" y="4073076"/>
              <a:ext cx="57335" cy="112722"/>
            </a:xfrm>
            <a:custGeom>
              <a:avLst/>
              <a:gdLst/>
              <a:ahLst/>
              <a:cxnLst/>
              <a:rect l="l" t="t" r="r" b="b"/>
              <a:pathLst>
                <a:path w="3237" h="6364" extrusionOk="0">
                  <a:moveTo>
                    <a:pt x="2909" y="0"/>
                  </a:moveTo>
                  <a:cubicBezTo>
                    <a:pt x="2437" y="0"/>
                    <a:pt x="1964" y="109"/>
                    <a:pt x="1528" y="328"/>
                  </a:cubicBezTo>
                  <a:lnTo>
                    <a:pt x="0" y="5127"/>
                  </a:lnTo>
                  <a:cubicBezTo>
                    <a:pt x="291" y="5636"/>
                    <a:pt x="728" y="6036"/>
                    <a:pt x="1237" y="6364"/>
                  </a:cubicBezTo>
                  <a:lnTo>
                    <a:pt x="3237" y="37"/>
                  </a:lnTo>
                  <a:cubicBezTo>
                    <a:pt x="3128" y="37"/>
                    <a:pt x="3018" y="0"/>
                    <a:pt x="290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03" name="Google Shape;4003;p78"/>
            <p:cNvSpPr/>
            <p:nvPr/>
          </p:nvSpPr>
          <p:spPr>
            <a:xfrm>
              <a:off x="4602617" y="4076937"/>
              <a:ext cx="46389" cy="115946"/>
            </a:xfrm>
            <a:custGeom>
              <a:avLst/>
              <a:gdLst/>
              <a:ahLst/>
              <a:cxnLst/>
              <a:rect l="l" t="t" r="r" b="b"/>
              <a:pathLst>
                <a:path w="2619" h="6546" extrusionOk="0">
                  <a:moveTo>
                    <a:pt x="2037" y="1"/>
                  </a:moveTo>
                  <a:lnTo>
                    <a:pt x="1" y="6436"/>
                  </a:lnTo>
                  <a:cubicBezTo>
                    <a:pt x="219" y="6509"/>
                    <a:pt x="401" y="6546"/>
                    <a:pt x="619" y="6546"/>
                  </a:cubicBezTo>
                  <a:lnTo>
                    <a:pt x="2619" y="255"/>
                  </a:lnTo>
                  <a:cubicBezTo>
                    <a:pt x="2437" y="146"/>
                    <a:pt x="2255" y="73"/>
                    <a:pt x="203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04" name="Google Shape;4004;p78"/>
            <p:cNvSpPr/>
            <p:nvPr/>
          </p:nvSpPr>
          <p:spPr>
            <a:xfrm>
              <a:off x="5316236" y="4073076"/>
              <a:ext cx="120445" cy="120445"/>
            </a:xfrm>
            <a:custGeom>
              <a:avLst/>
              <a:gdLst/>
              <a:ahLst/>
              <a:cxnLst/>
              <a:rect l="l" t="t" r="r" b="b"/>
              <a:pathLst>
                <a:path w="6800" h="6800" extrusionOk="0">
                  <a:moveTo>
                    <a:pt x="3382" y="0"/>
                  </a:moveTo>
                  <a:cubicBezTo>
                    <a:pt x="1527" y="0"/>
                    <a:pt x="0" y="1528"/>
                    <a:pt x="0" y="3382"/>
                  </a:cubicBezTo>
                  <a:cubicBezTo>
                    <a:pt x="0" y="5273"/>
                    <a:pt x="1527" y="6800"/>
                    <a:pt x="3382" y="6800"/>
                  </a:cubicBezTo>
                  <a:cubicBezTo>
                    <a:pt x="5272" y="6800"/>
                    <a:pt x="6800" y="5273"/>
                    <a:pt x="6800" y="3382"/>
                  </a:cubicBezTo>
                  <a:cubicBezTo>
                    <a:pt x="6800" y="1528"/>
                    <a:pt x="5272" y="0"/>
                    <a:pt x="3382" y="0"/>
                  </a:cubicBezTo>
                  <a:close/>
                </a:path>
              </a:pathLst>
            </a:custGeom>
            <a:solidFill>
              <a:srgbClr val="B3E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05" name="Google Shape;4005;p78"/>
            <p:cNvSpPr/>
            <p:nvPr/>
          </p:nvSpPr>
          <p:spPr>
            <a:xfrm>
              <a:off x="5325251" y="4073076"/>
              <a:ext cx="57335" cy="112085"/>
            </a:xfrm>
            <a:custGeom>
              <a:avLst/>
              <a:gdLst/>
              <a:ahLst/>
              <a:cxnLst/>
              <a:rect l="l" t="t" r="r" b="b"/>
              <a:pathLst>
                <a:path w="3237" h="6328" extrusionOk="0">
                  <a:moveTo>
                    <a:pt x="2873" y="0"/>
                  </a:moveTo>
                  <a:cubicBezTo>
                    <a:pt x="2400" y="0"/>
                    <a:pt x="1964" y="109"/>
                    <a:pt x="1527" y="328"/>
                  </a:cubicBezTo>
                  <a:lnTo>
                    <a:pt x="0" y="5127"/>
                  </a:lnTo>
                  <a:cubicBezTo>
                    <a:pt x="291" y="5636"/>
                    <a:pt x="727" y="6036"/>
                    <a:pt x="1236" y="6327"/>
                  </a:cubicBezTo>
                  <a:lnTo>
                    <a:pt x="3236" y="37"/>
                  </a:lnTo>
                  <a:cubicBezTo>
                    <a:pt x="3091" y="37"/>
                    <a:pt x="3018" y="0"/>
                    <a:pt x="2873" y="0"/>
                  </a:cubicBezTo>
                  <a:close/>
                </a:path>
              </a:pathLst>
            </a:custGeom>
            <a:solidFill>
              <a:srgbClr val="D4F9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06" name="Google Shape;4006;p78"/>
            <p:cNvSpPr/>
            <p:nvPr/>
          </p:nvSpPr>
          <p:spPr>
            <a:xfrm>
              <a:off x="5360021" y="4076937"/>
              <a:ext cx="46389" cy="115946"/>
            </a:xfrm>
            <a:custGeom>
              <a:avLst/>
              <a:gdLst/>
              <a:ahLst/>
              <a:cxnLst/>
              <a:rect l="l" t="t" r="r" b="b"/>
              <a:pathLst>
                <a:path w="2619" h="6546" extrusionOk="0">
                  <a:moveTo>
                    <a:pt x="2037" y="1"/>
                  </a:moveTo>
                  <a:lnTo>
                    <a:pt x="1" y="6436"/>
                  </a:lnTo>
                  <a:cubicBezTo>
                    <a:pt x="182" y="6509"/>
                    <a:pt x="401" y="6546"/>
                    <a:pt x="619" y="6546"/>
                  </a:cubicBezTo>
                  <a:lnTo>
                    <a:pt x="2619" y="255"/>
                  </a:lnTo>
                  <a:cubicBezTo>
                    <a:pt x="2437" y="146"/>
                    <a:pt x="2219" y="73"/>
                    <a:pt x="2037" y="1"/>
                  </a:cubicBezTo>
                  <a:close/>
                </a:path>
              </a:pathLst>
            </a:custGeom>
            <a:solidFill>
              <a:srgbClr val="D4F9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07" name="Google Shape;4007;p78"/>
            <p:cNvSpPr/>
            <p:nvPr/>
          </p:nvSpPr>
          <p:spPr>
            <a:xfrm>
              <a:off x="5168744" y="4651425"/>
              <a:ext cx="1997846" cy="168765"/>
            </a:xfrm>
            <a:custGeom>
              <a:avLst/>
              <a:gdLst/>
              <a:ahLst/>
              <a:cxnLst/>
              <a:rect l="l" t="t" r="r" b="b"/>
              <a:pathLst>
                <a:path w="112793" h="9528" extrusionOk="0">
                  <a:moveTo>
                    <a:pt x="56397" y="1"/>
                  </a:moveTo>
                  <a:cubicBezTo>
                    <a:pt x="25271" y="1"/>
                    <a:pt x="0" y="2110"/>
                    <a:pt x="0" y="4764"/>
                  </a:cubicBezTo>
                  <a:cubicBezTo>
                    <a:pt x="0" y="7382"/>
                    <a:pt x="25271" y="9527"/>
                    <a:pt x="56397" y="9527"/>
                  </a:cubicBezTo>
                  <a:cubicBezTo>
                    <a:pt x="87522" y="9527"/>
                    <a:pt x="112793" y="7382"/>
                    <a:pt x="112793" y="4764"/>
                  </a:cubicBezTo>
                  <a:cubicBezTo>
                    <a:pt x="112793" y="2110"/>
                    <a:pt x="87522" y="1"/>
                    <a:pt x="56397" y="1"/>
                  </a:cubicBezTo>
                  <a:close/>
                </a:path>
              </a:pathLst>
            </a:custGeom>
            <a:solidFill>
              <a:srgbClr val="3B3B3B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08" name="Google Shape;4008;p78"/>
            <p:cNvSpPr/>
            <p:nvPr/>
          </p:nvSpPr>
          <p:spPr>
            <a:xfrm>
              <a:off x="5893291" y="2808811"/>
              <a:ext cx="63783" cy="94691"/>
            </a:xfrm>
            <a:custGeom>
              <a:avLst/>
              <a:gdLst/>
              <a:ahLst/>
              <a:cxnLst/>
              <a:rect l="l" t="t" r="r" b="b"/>
              <a:pathLst>
                <a:path w="3601" h="5346" extrusionOk="0">
                  <a:moveTo>
                    <a:pt x="1819" y="0"/>
                  </a:moveTo>
                  <a:cubicBezTo>
                    <a:pt x="1237" y="0"/>
                    <a:pt x="801" y="146"/>
                    <a:pt x="473" y="400"/>
                  </a:cubicBezTo>
                  <a:cubicBezTo>
                    <a:pt x="146" y="655"/>
                    <a:pt x="1" y="1018"/>
                    <a:pt x="1" y="1491"/>
                  </a:cubicBezTo>
                  <a:cubicBezTo>
                    <a:pt x="1" y="1855"/>
                    <a:pt x="110" y="2182"/>
                    <a:pt x="364" y="2400"/>
                  </a:cubicBezTo>
                  <a:cubicBezTo>
                    <a:pt x="582" y="2618"/>
                    <a:pt x="946" y="2764"/>
                    <a:pt x="1492" y="2873"/>
                  </a:cubicBezTo>
                  <a:lnTo>
                    <a:pt x="1891" y="2945"/>
                  </a:lnTo>
                  <a:cubicBezTo>
                    <a:pt x="2255" y="3018"/>
                    <a:pt x="2510" y="3127"/>
                    <a:pt x="2655" y="3273"/>
                  </a:cubicBezTo>
                  <a:cubicBezTo>
                    <a:pt x="2801" y="3418"/>
                    <a:pt x="2873" y="3600"/>
                    <a:pt x="2873" y="3855"/>
                  </a:cubicBezTo>
                  <a:cubicBezTo>
                    <a:pt x="2873" y="4145"/>
                    <a:pt x="2764" y="4364"/>
                    <a:pt x="2582" y="4545"/>
                  </a:cubicBezTo>
                  <a:cubicBezTo>
                    <a:pt x="2364" y="4691"/>
                    <a:pt x="2037" y="4764"/>
                    <a:pt x="1637" y="4764"/>
                  </a:cubicBezTo>
                  <a:cubicBezTo>
                    <a:pt x="1382" y="4764"/>
                    <a:pt x="1128" y="4727"/>
                    <a:pt x="837" y="4654"/>
                  </a:cubicBezTo>
                  <a:cubicBezTo>
                    <a:pt x="582" y="4582"/>
                    <a:pt x="292" y="4436"/>
                    <a:pt x="37" y="4291"/>
                  </a:cubicBezTo>
                  <a:lnTo>
                    <a:pt x="37" y="5018"/>
                  </a:lnTo>
                  <a:cubicBezTo>
                    <a:pt x="328" y="5127"/>
                    <a:pt x="619" y="5200"/>
                    <a:pt x="873" y="5236"/>
                  </a:cubicBezTo>
                  <a:cubicBezTo>
                    <a:pt x="1164" y="5309"/>
                    <a:pt x="1419" y="5345"/>
                    <a:pt x="1637" y="5345"/>
                  </a:cubicBezTo>
                  <a:cubicBezTo>
                    <a:pt x="2291" y="5345"/>
                    <a:pt x="2764" y="5200"/>
                    <a:pt x="3128" y="4945"/>
                  </a:cubicBezTo>
                  <a:cubicBezTo>
                    <a:pt x="3455" y="4691"/>
                    <a:pt x="3600" y="4327"/>
                    <a:pt x="3600" y="3818"/>
                  </a:cubicBezTo>
                  <a:cubicBezTo>
                    <a:pt x="3600" y="3418"/>
                    <a:pt x="3491" y="3055"/>
                    <a:pt x="3237" y="2836"/>
                  </a:cubicBezTo>
                  <a:cubicBezTo>
                    <a:pt x="2982" y="2582"/>
                    <a:pt x="2619" y="2400"/>
                    <a:pt x="2110" y="2291"/>
                  </a:cubicBezTo>
                  <a:lnTo>
                    <a:pt x="1673" y="2218"/>
                  </a:lnTo>
                  <a:cubicBezTo>
                    <a:pt x="1310" y="2146"/>
                    <a:pt x="1055" y="2036"/>
                    <a:pt x="910" y="1927"/>
                  </a:cubicBezTo>
                  <a:cubicBezTo>
                    <a:pt x="764" y="1818"/>
                    <a:pt x="692" y="1636"/>
                    <a:pt x="692" y="1418"/>
                  </a:cubicBezTo>
                  <a:cubicBezTo>
                    <a:pt x="692" y="1164"/>
                    <a:pt x="801" y="946"/>
                    <a:pt x="1019" y="800"/>
                  </a:cubicBezTo>
                  <a:cubicBezTo>
                    <a:pt x="1201" y="655"/>
                    <a:pt x="1492" y="582"/>
                    <a:pt x="1891" y="582"/>
                  </a:cubicBezTo>
                  <a:cubicBezTo>
                    <a:pt x="2110" y="582"/>
                    <a:pt x="2328" y="618"/>
                    <a:pt x="2546" y="655"/>
                  </a:cubicBezTo>
                  <a:cubicBezTo>
                    <a:pt x="2801" y="727"/>
                    <a:pt x="3055" y="837"/>
                    <a:pt x="3310" y="946"/>
                  </a:cubicBezTo>
                  <a:lnTo>
                    <a:pt x="3310" y="291"/>
                  </a:lnTo>
                  <a:cubicBezTo>
                    <a:pt x="3055" y="182"/>
                    <a:pt x="2801" y="109"/>
                    <a:pt x="2546" y="73"/>
                  </a:cubicBezTo>
                  <a:cubicBezTo>
                    <a:pt x="2291" y="37"/>
                    <a:pt x="2037" y="0"/>
                    <a:pt x="1819" y="0"/>
                  </a:cubicBezTo>
                  <a:close/>
                </a:path>
              </a:pathLst>
            </a:custGeom>
            <a:solidFill>
              <a:srgbClr val="232A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09" name="Google Shape;4009;p78"/>
            <p:cNvSpPr/>
            <p:nvPr/>
          </p:nvSpPr>
          <p:spPr>
            <a:xfrm>
              <a:off x="5954488" y="2831997"/>
              <a:ext cx="53456" cy="71505"/>
            </a:xfrm>
            <a:custGeom>
              <a:avLst/>
              <a:gdLst/>
              <a:ahLst/>
              <a:cxnLst/>
              <a:rect l="l" t="t" r="r" b="b"/>
              <a:pathLst>
                <a:path w="3018" h="4037" extrusionOk="0">
                  <a:moveTo>
                    <a:pt x="1927" y="0"/>
                  </a:moveTo>
                  <a:cubicBezTo>
                    <a:pt x="1309" y="0"/>
                    <a:pt x="836" y="182"/>
                    <a:pt x="509" y="509"/>
                  </a:cubicBezTo>
                  <a:cubicBezTo>
                    <a:pt x="145" y="873"/>
                    <a:pt x="0" y="1382"/>
                    <a:pt x="0" y="2000"/>
                  </a:cubicBezTo>
                  <a:cubicBezTo>
                    <a:pt x="0" y="2618"/>
                    <a:pt x="145" y="3127"/>
                    <a:pt x="509" y="3491"/>
                  </a:cubicBezTo>
                  <a:cubicBezTo>
                    <a:pt x="836" y="3855"/>
                    <a:pt x="1309" y="4036"/>
                    <a:pt x="1891" y="4036"/>
                  </a:cubicBezTo>
                  <a:cubicBezTo>
                    <a:pt x="2073" y="4036"/>
                    <a:pt x="2291" y="4000"/>
                    <a:pt x="2473" y="3964"/>
                  </a:cubicBezTo>
                  <a:cubicBezTo>
                    <a:pt x="2654" y="3927"/>
                    <a:pt x="2836" y="3855"/>
                    <a:pt x="3018" y="3782"/>
                  </a:cubicBezTo>
                  <a:lnTo>
                    <a:pt x="3018" y="3200"/>
                  </a:lnTo>
                  <a:cubicBezTo>
                    <a:pt x="2836" y="3273"/>
                    <a:pt x="2654" y="3382"/>
                    <a:pt x="2473" y="3418"/>
                  </a:cubicBezTo>
                  <a:cubicBezTo>
                    <a:pt x="2291" y="3455"/>
                    <a:pt x="2109" y="3491"/>
                    <a:pt x="1927" y="3491"/>
                  </a:cubicBezTo>
                  <a:cubicBezTo>
                    <a:pt x="1527" y="3491"/>
                    <a:pt x="1200" y="3345"/>
                    <a:pt x="982" y="3091"/>
                  </a:cubicBezTo>
                  <a:cubicBezTo>
                    <a:pt x="764" y="2836"/>
                    <a:pt x="655" y="2473"/>
                    <a:pt x="655" y="2000"/>
                  </a:cubicBezTo>
                  <a:cubicBezTo>
                    <a:pt x="655" y="1527"/>
                    <a:pt x="764" y="1164"/>
                    <a:pt x="982" y="909"/>
                  </a:cubicBezTo>
                  <a:cubicBezTo>
                    <a:pt x="1200" y="655"/>
                    <a:pt x="1527" y="509"/>
                    <a:pt x="1927" y="509"/>
                  </a:cubicBezTo>
                  <a:cubicBezTo>
                    <a:pt x="2109" y="509"/>
                    <a:pt x="2291" y="546"/>
                    <a:pt x="2473" y="582"/>
                  </a:cubicBezTo>
                  <a:cubicBezTo>
                    <a:pt x="2654" y="655"/>
                    <a:pt x="2836" y="727"/>
                    <a:pt x="3018" y="800"/>
                  </a:cubicBezTo>
                  <a:lnTo>
                    <a:pt x="3018" y="218"/>
                  </a:lnTo>
                  <a:cubicBezTo>
                    <a:pt x="2836" y="146"/>
                    <a:pt x="2654" y="73"/>
                    <a:pt x="2473" y="37"/>
                  </a:cubicBezTo>
                  <a:cubicBezTo>
                    <a:pt x="2291" y="0"/>
                    <a:pt x="2109" y="0"/>
                    <a:pt x="1927" y="0"/>
                  </a:cubicBezTo>
                  <a:close/>
                </a:path>
              </a:pathLst>
            </a:custGeom>
            <a:solidFill>
              <a:srgbClr val="232A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10" name="Google Shape;4010;p78"/>
            <p:cNvSpPr/>
            <p:nvPr/>
          </p:nvSpPr>
          <p:spPr>
            <a:xfrm>
              <a:off x="6027251" y="2806880"/>
              <a:ext cx="56698" cy="94691"/>
            </a:xfrm>
            <a:custGeom>
              <a:avLst/>
              <a:gdLst/>
              <a:ahLst/>
              <a:cxnLst/>
              <a:rect l="l" t="t" r="r" b="b"/>
              <a:pathLst>
                <a:path w="3201" h="5346" extrusionOk="0">
                  <a:moveTo>
                    <a:pt x="1" y="0"/>
                  </a:moveTo>
                  <a:lnTo>
                    <a:pt x="1" y="5345"/>
                  </a:lnTo>
                  <a:lnTo>
                    <a:pt x="619" y="5345"/>
                  </a:lnTo>
                  <a:lnTo>
                    <a:pt x="619" y="3164"/>
                  </a:lnTo>
                  <a:cubicBezTo>
                    <a:pt x="619" y="2800"/>
                    <a:pt x="728" y="2509"/>
                    <a:pt x="910" y="2291"/>
                  </a:cubicBezTo>
                  <a:cubicBezTo>
                    <a:pt x="1128" y="2073"/>
                    <a:pt x="1383" y="1964"/>
                    <a:pt x="1746" y="1964"/>
                  </a:cubicBezTo>
                  <a:cubicBezTo>
                    <a:pt x="2001" y="1964"/>
                    <a:pt x="2219" y="2036"/>
                    <a:pt x="2364" y="2218"/>
                  </a:cubicBezTo>
                  <a:cubicBezTo>
                    <a:pt x="2510" y="2400"/>
                    <a:pt x="2582" y="2691"/>
                    <a:pt x="2582" y="3054"/>
                  </a:cubicBezTo>
                  <a:lnTo>
                    <a:pt x="2582" y="5345"/>
                  </a:lnTo>
                  <a:lnTo>
                    <a:pt x="3201" y="5345"/>
                  </a:lnTo>
                  <a:lnTo>
                    <a:pt x="3201" y="3018"/>
                  </a:lnTo>
                  <a:cubicBezTo>
                    <a:pt x="3201" y="2473"/>
                    <a:pt x="3092" y="2073"/>
                    <a:pt x="2873" y="1818"/>
                  </a:cubicBezTo>
                  <a:cubicBezTo>
                    <a:pt x="2655" y="1527"/>
                    <a:pt x="2328" y="1418"/>
                    <a:pt x="1855" y="1418"/>
                  </a:cubicBezTo>
                  <a:cubicBezTo>
                    <a:pt x="1601" y="1418"/>
                    <a:pt x="1383" y="1455"/>
                    <a:pt x="1164" y="1564"/>
                  </a:cubicBezTo>
                  <a:cubicBezTo>
                    <a:pt x="946" y="1673"/>
                    <a:pt x="764" y="1855"/>
                    <a:pt x="619" y="2109"/>
                  </a:cubicBezTo>
                  <a:lnTo>
                    <a:pt x="619" y="0"/>
                  </a:lnTo>
                  <a:close/>
                </a:path>
              </a:pathLst>
            </a:custGeom>
            <a:solidFill>
              <a:srgbClr val="232A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11" name="Google Shape;4011;p78"/>
            <p:cNvSpPr/>
            <p:nvPr/>
          </p:nvSpPr>
          <p:spPr>
            <a:xfrm>
              <a:off x="6101325" y="2831997"/>
              <a:ext cx="62490" cy="71505"/>
            </a:xfrm>
            <a:custGeom>
              <a:avLst/>
              <a:gdLst/>
              <a:ahLst/>
              <a:cxnLst/>
              <a:rect l="l" t="t" r="r" b="b"/>
              <a:pathLst>
                <a:path w="3528" h="4037" extrusionOk="0">
                  <a:moveTo>
                    <a:pt x="1782" y="509"/>
                  </a:moveTo>
                  <a:cubicBezTo>
                    <a:pt x="2109" y="509"/>
                    <a:pt x="2400" y="655"/>
                    <a:pt x="2582" y="909"/>
                  </a:cubicBezTo>
                  <a:cubicBezTo>
                    <a:pt x="2764" y="1200"/>
                    <a:pt x="2873" y="1564"/>
                    <a:pt x="2873" y="2000"/>
                  </a:cubicBezTo>
                  <a:cubicBezTo>
                    <a:pt x="2873" y="2473"/>
                    <a:pt x="2764" y="2836"/>
                    <a:pt x="2582" y="3091"/>
                  </a:cubicBezTo>
                  <a:cubicBezTo>
                    <a:pt x="2400" y="3345"/>
                    <a:pt x="2109" y="3491"/>
                    <a:pt x="1782" y="3491"/>
                  </a:cubicBezTo>
                  <a:cubicBezTo>
                    <a:pt x="1455" y="3491"/>
                    <a:pt x="1164" y="3345"/>
                    <a:pt x="982" y="3091"/>
                  </a:cubicBezTo>
                  <a:cubicBezTo>
                    <a:pt x="764" y="2836"/>
                    <a:pt x="691" y="2473"/>
                    <a:pt x="691" y="2000"/>
                  </a:cubicBezTo>
                  <a:cubicBezTo>
                    <a:pt x="691" y="1527"/>
                    <a:pt x="764" y="1164"/>
                    <a:pt x="982" y="909"/>
                  </a:cubicBezTo>
                  <a:cubicBezTo>
                    <a:pt x="1164" y="655"/>
                    <a:pt x="1455" y="509"/>
                    <a:pt x="1782" y="509"/>
                  </a:cubicBezTo>
                  <a:close/>
                  <a:moveTo>
                    <a:pt x="1782" y="0"/>
                  </a:moveTo>
                  <a:cubicBezTo>
                    <a:pt x="1237" y="0"/>
                    <a:pt x="800" y="146"/>
                    <a:pt x="473" y="509"/>
                  </a:cubicBezTo>
                  <a:cubicBezTo>
                    <a:pt x="182" y="873"/>
                    <a:pt x="0" y="1382"/>
                    <a:pt x="0" y="2000"/>
                  </a:cubicBezTo>
                  <a:cubicBezTo>
                    <a:pt x="0" y="2618"/>
                    <a:pt x="182" y="3127"/>
                    <a:pt x="473" y="3491"/>
                  </a:cubicBezTo>
                  <a:cubicBezTo>
                    <a:pt x="800" y="3855"/>
                    <a:pt x="1237" y="4036"/>
                    <a:pt x="1782" y="4036"/>
                  </a:cubicBezTo>
                  <a:cubicBezTo>
                    <a:pt x="2327" y="4036"/>
                    <a:pt x="2764" y="3855"/>
                    <a:pt x="3091" y="3491"/>
                  </a:cubicBezTo>
                  <a:cubicBezTo>
                    <a:pt x="3382" y="3127"/>
                    <a:pt x="3527" y="2618"/>
                    <a:pt x="3527" y="2000"/>
                  </a:cubicBezTo>
                  <a:cubicBezTo>
                    <a:pt x="3527" y="1382"/>
                    <a:pt x="3382" y="873"/>
                    <a:pt x="3091" y="509"/>
                  </a:cubicBezTo>
                  <a:cubicBezTo>
                    <a:pt x="2764" y="146"/>
                    <a:pt x="2327" y="0"/>
                    <a:pt x="1782" y="0"/>
                  </a:cubicBezTo>
                  <a:close/>
                </a:path>
              </a:pathLst>
            </a:custGeom>
            <a:solidFill>
              <a:srgbClr val="232A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12" name="Google Shape;4012;p78"/>
            <p:cNvSpPr/>
            <p:nvPr/>
          </p:nvSpPr>
          <p:spPr>
            <a:xfrm>
              <a:off x="6177967" y="2831997"/>
              <a:ext cx="62490" cy="71505"/>
            </a:xfrm>
            <a:custGeom>
              <a:avLst/>
              <a:gdLst/>
              <a:ahLst/>
              <a:cxnLst/>
              <a:rect l="l" t="t" r="r" b="b"/>
              <a:pathLst>
                <a:path w="3528" h="4037" extrusionOk="0">
                  <a:moveTo>
                    <a:pt x="1746" y="509"/>
                  </a:moveTo>
                  <a:cubicBezTo>
                    <a:pt x="2109" y="509"/>
                    <a:pt x="2364" y="655"/>
                    <a:pt x="2546" y="909"/>
                  </a:cubicBezTo>
                  <a:cubicBezTo>
                    <a:pt x="2764" y="1200"/>
                    <a:pt x="2836" y="1564"/>
                    <a:pt x="2836" y="2000"/>
                  </a:cubicBezTo>
                  <a:cubicBezTo>
                    <a:pt x="2836" y="2473"/>
                    <a:pt x="2764" y="2836"/>
                    <a:pt x="2546" y="3091"/>
                  </a:cubicBezTo>
                  <a:cubicBezTo>
                    <a:pt x="2364" y="3345"/>
                    <a:pt x="2109" y="3491"/>
                    <a:pt x="1746" y="3491"/>
                  </a:cubicBezTo>
                  <a:cubicBezTo>
                    <a:pt x="1418" y="3491"/>
                    <a:pt x="1128" y="3345"/>
                    <a:pt x="946" y="3091"/>
                  </a:cubicBezTo>
                  <a:cubicBezTo>
                    <a:pt x="764" y="2836"/>
                    <a:pt x="655" y="2473"/>
                    <a:pt x="655" y="2000"/>
                  </a:cubicBezTo>
                  <a:cubicBezTo>
                    <a:pt x="655" y="1527"/>
                    <a:pt x="764" y="1164"/>
                    <a:pt x="946" y="909"/>
                  </a:cubicBezTo>
                  <a:cubicBezTo>
                    <a:pt x="1164" y="655"/>
                    <a:pt x="1418" y="509"/>
                    <a:pt x="1746" y="509"/>
                  </a:cubicBezTo>
                  <a:close/>
                  <a:moveTo>
                    <a:pt x="1746" y="0"/>
                  </a:moveTo>
                  <a:cubicBezTo>
                    <a:pt x="1200" y="0"/>
                    <a:pt x="764" y="146"/>
                    <a:pt x="473" y="509"/>
                  </a:cubicBezTo>
                  <a:cubicBezTo>
                    <a:pt x="146" y="873"/>
                    <a:pt x="0" y="1382"/>
                    <a:pt x="0" y="2000"/>
                  </a:cubicBezTo>
                  <a:cubicBezTo>
                    <a:pt x="0" y="2618"/>
                    <a:pt x="146" y="3127"/>
                    <a:pt x="473" y="3491"/>
                  </a:cubicBezTo>
                  <a:cubicBezTo>
                    <a:pt x="764" y="3855"/>
                    <a:pt x="1200" y="4036"/>
                    <a:pt x="1746" y="4036"/>
                  </a:cubicBezTo>
                  <a:cubicBezTo>
                    <a:pt x="2291" y="4036"/>
                    <a:pt x="2727" y="3855"/>
                    <a:pt x="3055" y="3491"/>
                  </a:cubicBezTo>
                  <a:cubicBezTo>
                    <a:pt x="3346" y="3127"/>
                    <a:pt x="3527" y="2618"/>
                    <a:pt x="3527" y="2000"/>
                  </a:cubicBezTo>
                  <a:cubicBezTo>
                    <a:pt x="3527" y="1382"/>
                    <a:pt x="3346" y="873"/>
                    <a:pt x="3055" y="509"/>
                  </a:cubicBezTo>
                  <a:cubicBezTo>
                    <a:pt x="2727" y="146"/>
                    <a:pt x="2291" y="0"/>
                    <a:pt x="1746" y="0"/>
                  </a:cubicBezTo>
                  <a:close/>
                </a:path>
              </a:pathLst>
            </a:custGeom>
            <a:solidFill>
              <a:srgbClr val="232A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13" name="Google Shape;4013;p78"/>
            <p:cNvSpPr/>
            <p:nvPr/>
          </p:nvSpPr>
          <p:spPr>
            <a:xfrm>
              <a:off x="6259108" y="2806880"/>
              <a:ext cx="10964" cy="94691"/>
            </a:xfrm>
            <a:custGeom>
              <a:avLst/>
              <a:gdLst/>
              <a:ahLst/>
              <a:cxnLst/>
              <a:rect l="l" t="t" r="r" b="b"/>
              <a:pathLst>
                <a:path w="619" h="5346" extrusionOk="0">
                  <a:moveTo>
                    <a:pt x="1" y="0"/>
                  </a:moveTo>
                  <a:lnTo>
                    <a:pt x="1" y="5345"/>
                  </a:lnTo>
                  <a:lnTo>
                    <a:pt x="619" y="5345"/>
                  </a:lnTo>
                  <a:lnTo>
                    <a:pt x="619" y="0"/>
                  </a:lnTo>
                  <a:close/>
                </a:path>
              </a:pathLst>
            </a:custGeom>
            <a:solidFill>
              <a:srgbClr val="232A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14" name="Google Shape;4014;p78"/>
            <p:cNvSpPr/>
            <p:nvPr/>
          </p:nvSpPr>
          <p:spPr>
            <a:xfrm>
              <a:off x="6333819" y="2810742"/>
              <a:ext cx="64420" cy="90830"/>
            </a:xfrm>
            <a:custGeom>
              <a:avLst/>
              <a:gdLst/>
              <a:ahLst/>
              <a:cxnLst/>
              <a:rect l="l" t="t" r="r" b="b"/>
              <a:pathLst>
                <a:path w="3637" h="5128" extrusionOk="0">
                  <a:moveTo>
                    <a:pt x="1710" y="582"/>
                  </a:moveTo>
                  <a:cubicBezTo>
                    <a:pt x="2037" y="582"/>
                    <a:pt x="2291" y="618"/>
                    <a:pt x="2473" y="764"/>
                  </a:cubicBezTo>
                  <a:cubicBezTo>
                    <a:pt x="2619" y="873"/>
                    <a:pt x="2728" y="1091"/>
                    <a:pt x="2728" y="1346"/>
                  </a:cubicBezTo>
                  <a:cubicBezTo>
                    <a:pt x="2728" y="1600"/>
                    <a:pt x="2619" y="1782"/>
                    <a:pt x="2473" y="1927"/>
                  </a:cubicBezTo>
                  <a:cubicBezTo>
                    <a:pt x="2291" y="2037"/>
                    <a:pt x="2037" y="2109"/>
                    <a:pt x="1710" y="2109"/>
                  </a:cubicBezTo>
                  <a:lnTo>
                    <a:pt x="692" y="2109"/>
                  </a:lnTo>
                  <a:lnTo>
                    <a:pt x="692" y="582"/>
                  </a:lnTo>
                  <a:close/>
                  <a:moveTo>
                    <a:pt x="1782" y="2691"/>
                  </a:moveTo>
                  <a:cubicBezTo>
                    <a:pt x="2146" y="2691"/>
                    <a:pt x="2437" y="2764"/>
                    <a:pt x="2619" y="2909"/>
                  </a:cubicBezTo>
                  <a:cubicBezTo>
                    <a:pt x="2801" y="3055"/>
                    <a:pt x="2873" y="3309"/>
                    <a:pt x="2873" y="3600"/>
                  </a:cubicBezTo>
                  <a:cubicBezTo>
                    <a:pt x="2873" y="3927"/>
                    <a:pt x="2801" y="4182"/>
                    <a:pt x="2619" y="4327"/>
                  </a:cubicBezTo>
                  <a:cubicBezTo>
                    <a:pt x="2437" y="4473"/>
                    <a:pt x="2146" y="4545"/>
                    <a:pt x="1782" y="4545"/>
                  </a:cubicBezTo>
                  <a:lnTo>
                    <a:pt x="692" y="4545"/>
                  </a:lnTo>
                  <a:lnTo>
                    <a:pt x="692" y="2691"/>
                  </a:lnTo>
                  <a:close/>
                  <a:moveTo>
                    <a:pt x="1" y="0"/>
                  </a:moveTo>
                  <a:lnTo>
                    <a:pt x="1" y="5127"/>
                  </a:lnTo>
                  <a:lnTo>
                    <a:pt x="1819" y="5127"/>
                  </a:lnTo>
                  <a:cubicBezTo>
                    <a:pt x="2401" y="5127"/>
                    <a:pt x="2837" y="4982"/>
                    <a:pt x="3164" y="4764"/>
                  </a:cubicBezTo>
                  <a:cubicBezTo>
                    <a:pt x="3455" y="4509"/>
                    <a:pt x="3637" y="4145"/>
                    <a:pt x="3637" y="3673"/>
                  </a:cubicBezTo>
                  <a:cubicBezTo>
                    <a:pt x="3637" y="3346"/>
                    <a:pt x="3528" y="3055"/>
                    <a:pt x="3346" y="2836"/>
                  </a:cubicBezTo>
                  <a:cubicBezTo>
                    <a:pt x="3164" y="2582"/>
                    <a:pt x="2873" y="2436"/>
                    <a:pt x="2546" y="2364"/>
                  </a:cubicBezTo>
                  <a:cubicBezTo>
                    <a:pt x="2837" y="2327"/>
                    <a:pt x="3055" y="2182"/>
                    <a:pt x="3201" y="2000"/>
                  </a:cubicBezTo>
                  <a:cubicBezTo>
                    <a:pt x="3346" y="1818"/>
                    <a:pt x="3419" y="1564"/>
                    <a:pt x="3419" y="1273"/>
                  </a:cubicBezTo>
                  <a:cubicBezTo>
                    <a:pt x="3419" y="873"/>
                    <a:pt x="3273" y="546"/>
                    <a:pt x="2982" y="328"/>
                  </a:cubicBezTo>
                  <a:cubicBezTo>
                    <a:pt x="2691" y="109"/>
                    <a:pt x="2291" y="0"/>
                    <a:pt x="1746" y="0"/>
                  </a:cubicBezTo>
                  <a:close/>
                </a:path>
              </a:pathLst>
            </a:custGeom>
            <a:solidFill>
              <a:srgbClr val="232A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15" name="Google Shape;4015;p78"/>
            <p:cNvSpPr/>
            <p:nvPr/>
          </p:nvSpPr>
          <p:spPr>
            <a:xfrm>
              <a:off x="6417546" y="2833272"/>
              <a:ext cx="56698" cy="70230"/>
            </a:xfrm>
            <a:custGeom>
              <a:avLst/>
              <a:gdLst/>
              <a:ahLst/>
              <a:cxnLst/>
              <a:rect l="l" t="t" r="r" b="b"/>
              <a:pathLst>
                <a:path w="3201" h="3965" extrusionOk="0">
                  <a:moveTo>
                    <a:pt x="1" y="1"/>
                  </a:moveTo>
                  <a:lnTo>
                    <a:pt x="1" y="2328"/>
                  </a:lnTo>
                  <a:cubicBezTo>
                    <a:pt x="1" y="2873"/>
                    <a:pt x="110" y="3273"/>
                    <a:pt x="328" y="3528"/>
                  </a:cubicBezTo>
                  <a:cubicBezTo>
                    <a:pt x="546" y="3819"/>
                    <a:pt x="910" y="3964"/>
                    <a:pt x="1346" y="3964"/>
                  </a:cubicBezTo>
                  <a:cubicBezTo>
                    <a:pt x="1601" y="3964"/>
                    <a:pt x="1855" y="3892"/>
                    <a:pt x="2037" y="3783"/>
                  </a:cubicBezTo>
                  <a:cubicBezTo>
                    <a:pt x="2255" y="3673"/>
                    <a:pt x="2437" y="3492"/>
                    <a:pt x="2582" y="3273"/>
                  </a:cubicBezTo>
                  <a:lnTo>
                    <a:pt x="2582" y="3855"/>
                  </a:lnTo>
                  <a:lnTo>
                    <a:pt x="3200" y="3855"/>
                  </a:lnTo>
                  <a:lnTo>
                    <a:pt x="3200" y="1"/>
                  </a:lnTo>
                  <a:lnTo>
                    <a:pt x="2582" y="1"/>
                  </a:lnTo>
                  <a:lnTo>
                    <a:pt x="2582" y="2183"/>
                  </a:lnTo>
                  <a:cubicBezTo>
                    <a:pt x="2582" y="2546"/>
                    <a:pt x="2473" y="2873"/>
                    <a:pt x="2291" y="3092"/>
                  </a:cubicBezTo>
                  <a:cubicBezTo>
                    <a:pt x="2073" y="3310"/>
                    <a:pt x="1819" y="3419"/>
                    <a:pt x="1455" y="3419"/>
                  </a:cubicBezTo>
                  <a:cubicBezTo>
                    <a:pt x="1201" y="3419"/>
                    <a:pt x="982" y="3310"/>
                    <a:pt x="837" y="3128"/>
                  </a:cubicBezTo>
                  <a:cubicBezTo>
                    <a:pt x="692" y="2946"/>
                    <a:pt x="619" y="2655"/>
                    <a:pt x="619" y="2292"/>
                  </a:cubicBezTo>
                  <a:lnTo>
                    <a:pt x="619" y="1"/>
                  </a:lnTo>
                  <a:close/>
                </a:path>
              </a:pathLst>
            </a:custGeom>
            <a:solidFill>
              <a:srgbClr val="232A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16" name="Google Shape;4016;p78"/>
            <p:cNvSpPr/>
            <p:nvPr/>
          </p:nvSpPr>
          <p:spPr>
            <a:xfrm>
              <a:off x="6492257" y="2831997"/>
              <a:ext cx="52181" cy="71505"/>
            </a:xfrm>
            <a:custGeom>
              <a:avLst/>
              <a:gdLst/>
              <a:ahLst/>
              <a:cxnLst/>
              <a:rect l="l" t="t" r="r" b="b"/>
              <a:pathLst>
                <a:path w="2946" h="4037" extrusionOk="0">
                  <a:moveTo>
                    <a:pt x="1528" y="0"/>
                  </a:moveTo>
                  <a:cubicBezTo>
                    <a:pt x="1055" y="0"/>
                    <a:pt x="691" y="73"/>
                    <a:pt x="437" y="291"/>
                  </a:cubicBezTo>
                  <a:cubicBezTo>
                    <a:pt x="182" y="473"/>
                    <a:pt x="37" y="764"/>
                    <a:pt x="37" y="1127"/>
                  </a:cubicBezTo>
                  <a:cubicBezTo>
                    <a:pt x="37" y="1418"/>
                    <a:pt x="110" y="1636"/>
                    <a:pt x="291" y="1818"/>
                  </a:cubicBezTo>
                  <a:cubicBezTo>
                    <a:pt x="473" y="2000"/>
                    <a:pt x="764" y="2109"/>
                    <a:pt x="1164" y="2182"/>
                  </a:cubicBezTo>
                  <a:lnTo>
                    <a:pt x="1382" y="2255"/>
                  </a:lnTo>
                  <a:cubicBezTo>
                    <a:pt x="1746" y="2327"/>
                    <a:pt x="2000" y="2436"/>
                    <a:pt x="2110" y="2509"/>
                  </a:cubicBezTo>
                  <a:cubicBezTo>
                    <a:pt x="2255" y="2618"/>
                    <a:pt x="2291" y="2727"/>
                    <a:pt x="2291" y="2909"/>
                  </a:cubicBezTo>
                  <a:cubicBezTo>
                    <a:pt x="2291" y="3091"/>
                    <a:pt x="2219" y="3236"/>
                    <a:pt x="2073" y="3345"/>
                  </a:cubicBezTo>
                  <a:cubicBezTo>
                    <a:pt x="1891" y="3455"/>
                    <a:pt x="1673" y="3491"/>
                    <a:pt x="1382" y="3491"/>
                  </a:cubicBezTo>
                  <a:cubicBezTo>
                    <a:pt x="1164" y="3491"/>
                    <a:pt x="910" y="3455"/>
                    <a:pt x="691" y="3418"/>
                  </a:cubicBezTo>
                  <a:cubicBezTo>
                    <a:pt x="473" y="3345"/>
                    <a:pt x="255" y="3236"/>
                    <a:pt x="1" y="3127"/>
                  </a:cubicBezTo>
                  <a:lnTo>
                    <a:pt x="1" y="3782"/>
                  </a:lnTo>
                  <a:cubicBezTo>
                    <a:pt x="255" y="3855"/>
                    <a:pt x="510" y="3927"/>
                    <a:pt x="728" y="3964"/>
                  </a:cubicBezTo>
                  <a:cubicBezTo>
                    <a:pt x="946" y="4000"/>
                    <a:pt x="1164" y="4036"/>
                    <a:pt x="1346" y="4036"/>
                  </a:cubicBezTo>
                  <a:cubicBezTo>
                    <a:pt x="1855" y="4036"/>
                    <a:pt x="2255" y="3927"/>
                    <a:pt x="2509" y="3709"/>
                  </a:cubicBezTo>
                  <a:cubicBezTo>
                    <a:pt x="2800" y="3491"/>
                    <a:pt x="2946" y="3236"/>
                    <a:pt x="2946" y="2873"/>
                  </a:cubicBezTo>
                  <a:cubicBezTo>
                    <a:pt x="2946" y="2546"/>
                    <a:pt x="2837" y="2291"/>
                    <a:pt x="2655" y="2146"/>
                  </a:cubicBezTo>
                  <a:cubicBezTo>
                    <a:pt x="2473" y="1964"/>
                    <a:pt x="2146" y="1818"/>
                    <a:pt x="1710" y="1709"/>
                  </a:cubicBezTo>
                  <a:lnTo>
                    <a:pt x="1491" y="1673"/>
                  </a:lnTo>
                  <a:cubicBezTo>
                    <a:pt x="1164" y="1600"/>
                    <a:pt x="946" y="1527"/>
                    <a:pt x="801" y="1455"/>
                  </a:cubicBezTo>
                  <a:cubicBezTo>
                    <a:pt x="691" y="1346"/>
                    <a:pt x="655" y="1236"/>
                    <a:pt x="655" y="1091"/>
                  </a:cubicBezTo>
                  <a:cubicBezTo>
                    <a:pt x="655" y="909"/>
                    <a:pt x="728" y="764"/>
                    <a:pt x="873" y="655"/>
                  </a:cubicBezTo>
                  <a:cubicBezTo>
                    <a:pt x="1055" y="546"/>
                    <a:pt x="1273" y="509"/>
                    <a:pt x="1600" y="509"/>
                  </a:cubicBezTo>
                  <a:cubicBezTo>
                    <a:pt x="1782" y="509"/>
                    <a:pt x="2000" y="546"/>
                    <a:pt x="2182" y="582"/>
                  </a:cubicBezTo>
                  <a:cubicBezTo>
                    <a:pt x="2364" y="618"/>
                    <a:pt x="2582" y="691"/>
                    <a:pt x="2728" y="800"/>
                  </a:cubicBezTo>
                  <a:lnTo>
                    <a:pt x="2728" y="182"/>
                  </a:lnTo>
                  <a:cubicBezTo>
                    <a:pt x="2582" y="109"/>
                    <a:pt x="2364" y="73"/>
                    <a:pt x="2182" y="37"/>
                  </a:cubicBezTo>
                  <a:cubicBezTo>
                    <a:pt x="1964" y="0"/>
                    <a:pt x="1746" y="0"/>
                    <a:pt x="1528" y="0"/>
                  </a:cubicBezTo>
                  <a:close/>
                </a:path>
              </a:pathLst>
            </a:custGeom>
            <a:solidFill>
              <a:srgbClr val="232A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17" name="Google Shape;4017;p78"/>
            <p:cNvSpPr/>
            <p:nvPr/>
          </p:nvSpPr>
          <p:spPr>
            <a:xfrm>
              <a:off x="6136750" y="2696089"/>
              <a:ext cx="61834" cy="30944"/>
            </a:xfrm>
            <a:custGeom>
              <a:avLst/>
              <a:gdLst/>
              <a:ahLst/>
              <a:cxnLst/>
              <a:rect l="l" t="t" r="r" b="b"/>
              <a:pathLst>
                <a:path w="3491" h="1747" extrusionOk="0">
                  <a:moveTo>
                    <a:pt x="1746" y="1"/>
                  </a:moveTo>
                  <a:cubicBezTo>
                    <a:pt x="764" y="1"/>
                    <a:pt x="0" y="801"/>
                    <a:pt x="0" y="1746"/>
                  </a:cubicBezTo>
                  <a:lnTo>
                    <a:pt x="3491" y="1746"/>
                  </a:lnTo>
                  <a:cubicBezTo>
                    <a:pt x="3491" y="801"/>
                    <a:pt x="2727" y="1"/>
                    <a:pt x="174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18" name="Google Shape;4018;p78"/>
            <p:cNvSpPr/>
            <p:nvPr/>
          </p:nvSpPr>
          <p:spPr>
            <a:xfrm>
              <a:off x="6136750" y="2696089"/>
              <a:ext cx="30926" cy="30944"/>
            </a:xfrm>
            <a:custGeom>
              <a:avLst/>
              <a:gdLst/>
              <a:ahLst/>
              <a:cxnLst/>
              <a:rect l="l" t="t" r="r" b="b"/>
              <a:pathLst>
                <a:path w="1746" h="1747" extrusionOk="0">
                  <a:moveTo>
                    <a:pt x="1746" y="1"/>
                  </a:moveTo>
                  <a:cubicBezTo>
                    <a:pt x="800" y="37"/>
                    <a:pt x="0" y="801"/>
                    <a:pt x="37" y="1746"/>
                  </a:cubicBezTo>
                  <a:lnTo>
                    <a:pt x="1746" y="1746"/>
                  </a:lnTo>
                  <a:lnTo>
                    <a:pt x="17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19" name="Google Shape;4019;p78"/>
            <p:cNvSpPr/>
            <p:nvPr/>
          </p:nvSpPr>
          <p:spPr>
            <a:xfrm>
              <a:off x="6319011" y="2696089"/>
              <a:ext cx="61852" cy="30944"/>
            </a:xfrm>
            <a:custGeom>
              <a:avLst/>
              <a:gdLst/>
              <a:ahLst/>
              <a:cxnLst/>
              <a:rect l="l" t="t" r="r" b="b"/>
              <a:pathLst>
                <a:path w="3492" h="1747" extrusionOk="0">
                  <a:moveTo>
                    <a:pt x="1746" y="1"/>
                  </a:moveTo>
                  <a:cubicBezTo>
                    <a:pt x="764" y="1"/>
                    <a:pt x="0" y="801"/>
                    <a:pt x="0" y="1746"/>
                  </a:cubicBezTo>
                  <a:lnTo>
                    <a:pt x="3491" y="1746"/>
                  </a:lnTo>
                  <a:cubicBezTo>
                    <a:pt x="3491" y="801"/>
                    <a:pt x="2691" y="1"/>
                    <a:pt x="174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20" name="Google Shape;4020;p78"/>
            <p:cNvSpPr/>
            <p:nvPr/>
          </p:nvSpPr>
          <p:spPr>
            <a:xfrm>
              <a:off x="6318374" y="2696089"/>
              <a:ext cx="30926" cy="30944"/>
            </a:xfrm>
            <a:custGeom>
              <a:avLst/>
              <a:gdLst/>
              <a:ahLst/>
              <a:cxnLst/>
              <a:rect l="l" t="t" r="r" b="b"/>
              <a:pathLst>
                <a:path w="1746" h="1747" extrusionOk="0">
                  <a:moveTo>
                    <a:pt x="1745" y="1"/>
                  </a:moveTo>
                  <a:cubicBezTo>
                    <a:pt x="800" y="1"/>
                    <a:pt x="0" y="801"/>
                    <a:pt x="0" y="1746"/>
                  </a:cubicBezTo>
                  <a:lnTo>
                    <a:pt x="1745" y="1746"/>
                  </a:lnTo>
                  <a:lnTo>
                    <a:pt x="174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21" name="Google Shape;4021;p78"/>
            <p:cNvSpPr/>
            <p:nvPr/>
          </p:nvSpPr>
          <p:spPr>
            <a:xfrm>
              <a:off x="5955763" y="2696089"/>
              <a:ext cx="61852" cy="30944"/>
            </a:xfrm>
            <a:custGeom>
              <a:avLst/>
              <a:gdLst/>
              <a:ahLst/>
              <a:cxnLst/>
              <a:rect l="l" t="t" r="r" b="b"/>
              <a:pathLst>
                <a:path w="3492" h="1747" extrusionOk="0">
                  <a:moveTo>
                    <a:pt x="1746" y="1"/>
                  </a:moveTo>
                  <a:cubicBezTo>
                    <a:pt x="764" y="1"/>
                    <a:pt x="1" y="801"/>
                    <a:pt x="1" y="1746"/>
                  </a:cubicBezTo>
                  <a:lnTo>
                    <a:pt x="3491" y="1746"/>
                  </a:lnTo>
                  <a:cubicBezTo>
                    <a:pt x="3491" y="801"/>
                    <a:pt x="2691" y="1"/>
                    <a:pt x="174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22" name="Google Shape;4022;p78"/>
            <p:cNvSpPr/>
            <p:nvPr/>
          </p:nvSpPr>
          <p:spPr>
            <a:xfrm>
              <a:off x="5955763" y="2696089"/>
              <a:ext cx="30944" cy="30944"/>
            </a:xfrm>
            <a:custGeom>
              <a:avLst/>
              <a:gdLst/>
              <a:ahLst/>
              <a:cxnLst/>
              <a:rect l="l" t="t" r="r" b="b"/>
              <a:pathLst>
                <a:path w="1747" h="1747" extrusionOk="0">
                  <a:moveTo>
                    <a:pt x="1746" y="1"/>
                  </a:moveTo>
                  <a:cubicBezTo>
                    <a:pt x="764" y="1"/>
                    <a:pt x="1" y="801"/>
                    <a:pt x="1" y="1746"/>
                  </a:cubicBezTo>
                  <a:lnTo>
                    <a:pt x="1746" y="1746"/>
                  </a:lnTo>
                  <a:lnTo>
                    <a:pt x="174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23" name="Google Shape;4023;p78"/>
            <p:cNvSpPr/>
            <p:nvPr/>
          </p:nvSpPr>
          <p:spPr>
            <a:xfrm>
              <a:off x="6951472" y="3099278"/>
              <a:ext cx="152646" cy="569988"/>
            </a:xfrm>
            <a:custGeom>
              <a:avLst/>
              <a:gdLst/>
              <a:ahLst/>
              <a:cxnLst/>
              <a:rect l="l" t="t" r="r" b="b"/>
              <a:pathLst>
                <a:path w="8618" h="32180" extrusionOk="0">
                  <a:moveTo>
                    <a:pt x="0" y="0"/>
                  </a:moveTo>
                  <a:lnTo>
                    <a:pt x="0" y="2255"/>
                  </a:lnTo>
                  <a:lnTo>
                    <a:pt x="4000" y="2255"/>
                  </a:lnTo>
                  <a:cubicBezTo>
                    <a:pt x="5309" y="2255"/>
                    <a:pt x="6363" y="3309"/>
                    <a:pt x="6363" y="4618"/>
                  </a:cubicBezTo>
                  <a:lnTo>
                    <a:pt x="6363" y="27562"/>
                  </a:lnTo>
                  <a:cubicBezTo>
                    <a:pt x="6363" y="28871"/>
                    <a:pt x="5309" y="29925"/>
                    <a:pt x="4000" y="29925"/>
                  </a:cubicBezTo>
                  <a:lnTo>
                    <a:pt x="0" y="29925"/>
                  </a:lnTo>
                  <a:lnTo>
                    <a:pt x="0" y="32180"/>
                  </a:lnTo>
                  <a:lnTo>
                    <a:pt x="4000" y="32180"/>
                  </a:lnTo>
                  <a:cubicBezTo>
                    <a:pt x="6545" y="32180"/>
                    <a:pt x="8618" y="30107"/>
                    <a:pt x="8618" y="27562"/>
                  </a:cubicBezTo>
                  <a:lnTo>
                    <a:pt x="8618" y="4618"/>
                  </a:lnTo>
                  <a:cubicBezTo>
                    <a:pt x="8618" y="2073"/>
                    <a:pt x="6545" y="0"/>
                    <a:pt x="400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24" name="Google Shape;4024;p78"/>
            <p:cNvSpPr/>
            <p:nvPr/>
          </p:nvSpPr>
          <p:spPr>
            <a:xfrm>
              <a:off x="5231853" y="3099278"/>
              <a:ext cx="153302" cy="569988"/>
            </a:xfrm>
            <a:custGeom>
              <a:avLst/>
              <a:gdLst/>
              <a:ahLst/>
              <a:cxnLst/>
              <a:rect l="l" t="t" r="r" b="b"/>
              <a:pathLst>
                <a:path w="8655" h="32180" extrusionOk="0">
                  <a:moveTo>
                    <a:pt x="4619" y="0"/>
                  </a:moveTo>
                  <a:cubicBezTo>
                    <a:pt x="2073" y="0"/>
                    <a:pt x="1" y="2073"/>
                    <a:pt x="1" y="4618"/>
                  </a:cubicBezTo>
                  <a:lnTo>
                    <a:pt x="1" y="27562"/>
                  </a:lnTo>
                  <a:cubicBezTo>
                    <a:pt x="1" y="30107"/>
                    <a:pt x="2073" y="32180"/>
                    <a:pt x="4619" y="32180"/>
                  </a:cubicBezTo>
                  <a:lnTo>
                    <a:pt x="8655" y="32180"/>
                  </a:lnTo>
                  <a:lnTo>
                    <a:pt x="8655" y="29925"/>
                  </a:lnTo>
                  <a:lnTo>
                    <a:pt x="4619" y="29925"/>
                  </a:lnTo>
                  <a:cubicBezTo>
                    <a:pt x="3310" y="29889"/>
                    <a:pt x="2255" y="28835"/>
                    <a:pt x="2255" y="27562"/>
                  </a:cubicBezTo>
                  <a:lnTo>
                    <a:pt x="2255" y="4618"/>
                  </a:lnTo>
                  <a:cubicBezTo>
                    <a:pt x="2255" y="3309"/>
                    <a:pt x="3310" y="2255"/>
                    <a:pt x="4619" y="2255"/>
                  </a:cubicBezTo>
                  <a:lnTo>
                    <a:pt x="8655" y="2255"/>
                  </a:lnTo>
                  <a:lnTo>
                    <a:pt x="8655" y="0"/>
                  </a:lnTo>
                  <a:close/>
                </a:path>
              </a:pathLst>
            </a:custGeom>
            <a:solidFill>
              <a:srgbClr val="808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25" name="Google Shape;4025;p78"/>
            <p:cNvSpPr/>
            <p:nvPr/>
          </p:nvSpPr>
          <p:spPr>
            <a:xfrm>
              <a:off x="5951264" y="2716068"/>
              <a:ext cx="69575" cy="25134"/>
            </a:xfrm>
            <a:custGeom>
              <a:avLst/>
              <a:gdLst/>
              <a:ahLst/>
              <a:cxnLst/>
              <a:rect l="l" t="t" r="r" b="b"/>
              <a:pathLst>
                <a:path w="3928" h="1419" extrusionOk="0">
                  <a:moveTo>
                    <a:pt x="291" y="0"/>
                  </a:moveTo>
                  <a:cubicBezTo>
                    <a:pt x="146" y="0"/>
                    <a:pt x="0" y="146"/>
                    <a:pt x="37" y="291"/>
                  </a:cubicBezTo>
                  <a:lnTo>
                    <a:pt x="37" y="1418"/>
                  </a:lnTo>
                  <a:lnTo>
                    <a:pt x="3927" y="1418"/>
                  </a:lnTo>
                  <a:lnTo>
                    <a:pt x="3927" y="291"/>
                  </a:lnTo>
                  <a:cubicBezTo>
                    <a:pt x="3927" y="146"/>
                    <a:pt x="3818" y="0"/>
                    <a:pt x="36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26" name="Google Shape;4026;p78"/>
            <p:cNvSpPr/>
            <p:nvPr/>
          </p:nvSpPr>
          <p:spPr>
            <a:xfrm>
              <a:off x="6132888" y="2716068"/>
              <a:ext cx="69575" cy="25134"/>
            </a:xfrm>
            <a:custGeom>
              <a:avLst/>
              <a:gdLst/>
              <a:ahLst/>
              <a:cxnLst/>
              <a:rect l="l" t="t" r="r" b="b"/>
              <a:pathLst>
                <a:path w="3928" h="1419" extrusionOk="0">
                  <a:moveTo>
                    <a:pt x="291" y="0"/>
                  </a:moveTo>
                  <a:cubicBezTo>
                    <a:pt x="145" y="0"/>
                    <a:pt x="0" y="146"/>
                    <a:pt x="36" y="291"/>
                  </a:cubicBezTo>
                  <a:lnTo>
                    <a:pt x="36" y="1418"/>
                  </a:lnTo>
                  <a:lnTo>
                    <a:pt x="3927" y="1418"/>
                  </a:lnTo>
                  <a:lnTo>
                    <a:pt x="3927" y="291"/>
                  </a:lnTo>
                  <a:cubicBezTo>
                    <a:pt x="3927" y="146"/>
                    <a:pt x="3818" y="0"/>
                    <a:pt x="36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27" name="Google Shape;4027;p78"/>
            <p:cNvSpPr/>
            <p:nvPr/>
          </p:nvSpPr>
          <p:spPr>
            <a:xfrm>
              <a:off x="6314495" y="2716068"/>
              <a:ext cx="69575" cy="25134"/>
            </a:xfrm>
            <a:custGeom>
              <a:avLst/>
              <a:gdLst/>
              <a:ahLst/>
              <a:cxnLst/>
              <a:rect l="l" t="t" r="r" b="b"/>
              <a:pathLst>
                <a:path w="3928" h="1419" extrusionOk="0">
                  <a:moveTo>
                    <a:pt x="292" y="0"/>
                  </a:moveTo>
                  <a:cubicBezTo>
                    <a:pt x="146" y="0"/>
                    <a:pt x="1" y="146"/>
                    <a:pt x="1" y="291"/>
                  </a:cubicBezTo>
                  <a:lnTo>
                    <a:pt x="1" y="1418"/>
                  </a:lnTo>
                  <a:lnTo>
                    <a:pt x="3928" y="1418"/>
                  </a:lnTo>
                  <a:lnTo>
                    <a:pt x="3928" y="291"/>
                  </a:lnTo>
                  <a:cubicBezTo>
                    <a:pt x="3928" y="146"/>
                    <a:pt x="3819" y="0"/>
                    <a:pt x="36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28" name="Google Shape;4028;p78"/>
            <p:cNvSpPr/>
            <p:nvPr/>
          </p:nvSpPr>
          <p:spPr>
            <a:xfrm>
              <a:off x="5385137" y="2727015"/>
              <a:ext cx="1566352" cy="1373126"/>
            </a:xfrm>
            <a:custGeom>
              <a:avLst/>
              <a:gdLst/>
              <a:ahLst/>
              <a:cxnLst/>
              <a:rect l="l" t="t" r="r" b="b"/>
              <a:pathLst>
                <a:path w="88432" h="77523" extrusionOk="0">
                  <a:moveTo>
                    <a:pt x="13636" y="0"/>
                  </a:moveTo>
                  <a:cubicBezTo>
                    <a:pt x="6073" y="0"/>
                    <a:pt x="1" y="6109"/>
                    <a:pt x="1" y="13636"/>
                  </a:cubicBezTo>
                  <a:lnTo>
                    <a:pt x="1" y="77523"/>
                  </a:lnTo>
                  <a:lnTo>
                    <a:pt x="88431" y="77523"/>
                  </a:lnTo>
                  <a:lnTo>
                    <a:pt x="88431" y="13636"/>
                  </a:lnTo>
                  <a:cubicBezTo>
                    <a:pt x="88431" y="6109"/>
                    <a:pt x="82322" y="0"/>
                    <a:pt x="7479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29" name="Google Shape;4029;p78"/>
            <p:cNvSpPr/>
            <p:nvPr/>
          </p:nvSpPr>
          <p:spPr>
            <a:xfrm>
              <a:off x="5301410" y="3523705"/>
              <a:ext cx="1733150" cy="576436"/>
            </a:xfrm>
            <a:custGeom>
              <a:avLst/>
              <a:gdLst/>
              <a:ahLst/>
              <a:cxnLst/>
              <a:rect l="l" t="t" r="r" b="b"/>
              <a:pathLst>
                <a:path w="97849" h="32544" extrusionOk="0">
                  <a:moveTo>
                    <a:pt x="19527" y="0"/>
                  </a:moveTo>
                  <a:cubicBezTo>
                    <a:pt x="17927" y="0"/>
                    <a:pt x="16618" y="1273"/>
                    <a:pt x="16618" y="2873"/>
                  </a:cubicBezTo>
                  <a:lnTo>
                    <a:pt x="16618" y="4145"/>
                  </a:lnTo>
                  <a:lnTo>
                    <a:pt x="13091" y="4145"/>
                  </a:lnTo>
                  <a:cubicBezTo>
                    <a:pt x="5855" y="4145"/>
                    <a:pt x="1" y="10000"/>
                    <a:pt x="1" y="17235"/>
                  </a:cubicBezTo>
                  <a:lnTo>
                    <a:pt x="1" y="32544"/>
                  </a:lnTo>
                  <a:lnTo>
                    <a:pt x="97849" y="32544"/>
                  </a:lnTo>
                  <a:lnTo>
                    <a:pt x="97849" y="17235"/>
                  </a:lnTo>
                  <a:cubicBezTo>
                    <a:pt x="97849" y="10000"/>
                    <a:pt x="91994" y="4145"/>
                    <a:pt x="84759" y="4145"/>
                  </a:cubicBezTo>
                  <a:lnTo>
                    <a:pt x="81232" y="4145"/>
                  </a:lnTo>
                  <a:lnTo>
                    <a:pt x="81232" y="2873"/>
                  </a:lnTo>
                  <a:cubicBezTo>
                    <a:pt x="81232" y="1273"/>
                    <a:pt x="79959" y="0"/>
                    <a:pt x="783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30" name="Google Shape;4030;p78"/>
            <p:cNvSpPr/>
            <p:nvPr/>
          </p:nvSpPr>
          <p:spPr>
            <a:xfrm>
              <a:off x="5743231" y="3597123"/>
              <a:ext cx="849509" cy="503017"/>
            </a:xfrm>
            <a:custGeom>
              <a:avLst/>
              <a:gdLst/>
              <a:ahLst/>
              <a:cxnLst/>
              <a:rect l="l" t="t" r="r" b="b"/>
              <a:pathLst>
                <a:path w="47961" h="28399" extrusionOk="0">
                  <a:moveTo>
                    <a:pt x="4546" y="0"/>
                  </a:moveTo>
                  <a:cubicBezTo>
                    <a:pt x="2037" y="0"/>
                    <a:pt x="1" y="2037"/>
                    <a:pt x="1" y="4546"/>
                  </a:cubicBezTo>
                  <a:lnTo>
                    <a:pt x="1" y="28399"/>
                  </a:lnTo>
                  <a:lnTo>
                    <a:pt x="47961" y="28399"/>
                  </a:lnTo>
                  <a:lnTo>
                    <a:pt x="47961" y="4546"/>
                  </a:lnTo>
                  <a:cubicBezTo>
                    <a:pt x="47961" y="2037"/>
                    <a:pt x="45925" y="0"/>
                    <a:pt x="4341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31" name="Google Shape;4031;p78"/>
            <p:cNvSpPr/>
            <p:nvPr/>
          </p:nvSpPr>
          <p:spPr>
            <a:xfrm>
              <a:off x="5226061" y="4100123"/>
              <a:ext cx="1883848" cy="186141"/>
            </a:xfrm>
            <a:custGeom>
              <a:avLst/>
              <a:gdLst/>
              <a:ahLst/>
              <a:cxnLst/>
              <a:rect l="l" t="t" r="r" b="b"/>
              <a:pathLst>
                <a:path w="106357" h="10509" extrusionOk="0">
                  <a:moveTo>
                    <a:pt x="3491" y="1"/>
                  </a:moveTo>
                  <a:cubicBezTo>
                    <a:pt x="1564" y="1"/>
                    <a:pt x="1" y="1564"/>
                    <a:pt x="1" y="3491"/>
                  </a:cubicBezTo>
                  <a:lnTo>
                    <a:pt x="1" y="10509"/>
                  </a:lnTo>
                  <a:lnTo>
                    <a:pt x="106357" y="10509"/>
                  </a:lnTo>
                  <a:lnTo>
                    <a:pt x="106357" y="3491"/>
                  </a:lnTo>
                  <a:cubicBezTo>
                    <a:pt x="106321" y="1564"/>
                    <a:pt x="104757" y="1"/>
                    <a:pt x="10283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32" name="Google Shape;4032;p78"/>
            <p:cNvSpPr/>
            <p:nvPr/>
          </p:nvSpPr>
          <p:spPr>
            <a:xfrm>
              <a:off x="5226061" y="4285323"/>
              <a:ext cx="1884504" cy="50268"/>
            </a:xfrm>
            <a:custGeom>
              <a:avLst/>
              <a:gdLst/>
              <a:ahLst/>
              <a:cxnLst/>
              <a:rect l="l" t="t" r="r" b="b"/>
              <a:pathLst>
                <a:path w="106394" h="2838" extrusionOk="0">
                  <a:moveTo>
                    <a:pt x="1" y="1"/>
                  </a:moveTo>
                  <a:lnTo>
                    <a:pt x="1" y="1455"/>
                  </a:lnTo>
                  <a:cubicBezTo>
                    <a:pt x="1" y="2219"/>
                    <a:pt x="619" y="2837"/>
                    <a:pt x="1382" y="2837"/>
                  </a:cubicBezTo>
                  <a:lnTo>
                    <a:pt x="104975" y="2837"/>
                  </a:lnTo>
                  <a:cubicBezTo>
                    <a:pt x="105739" y="2837"/>
                    <a:pt x="106393" y="2219"/>
                    <a:pt x="106393" y="1455"/>
                  </a:cubicBezTo>
                  <a:lnTo>
                    <a:pt x="10639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33" name="Google Shape;4033;p78"/>
            <p:cNvSpPr/>
            <p:nvPr/>
          </p:nvSpPr>
          <p:spPr>
            <a:xfrm>
              <a:off x="5720683" y="4336496"/>
              <a:ext cx="894605" cy="140407"/>
            </a:xfrm>
            <a:custGeom>
              <a:avLst/>
              <a:gdLst/>
              <a:ahLst/>
              <a:cxnLst/>
              <a:rect l="l" t="t" r="r" b="b"/>
              <a:pathLst>
                <a:path w="50507" h="7927" extrusionOk="0">
                  <a:moveTo>
                    <a:pt x="1" y="0"/>
                  </a:moveTo>
                  <a:lnTo>
                    <a:pt x="3055" y="7563"/>
                  </a:lnTo>
                  <a:cubicBezTo>
                    <a:pt x="3164" y="7781"/>
                    <a:pt x="3346" y="7927"/>
                    <a:pt x="3601" y="7927"/>
                  </a:cubicBezTo>
                  <a:lnTo>
                    <a:pt x="46143" y="7927"/>
                  </a:lnTo>
                  <a:cubicBezTo>
                    <a:pt x="46834" y="7927"/>
                    <a:pt x="47489" y="7491"/>
                    <a:pt x="47743" y="6836"/>
                  </a:cubicBezTo>
                  <a:lnTo>
                    <a:pt x="5050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34" name="Google Shape;4034;p78"/>
            <p:cNvSpPr/>
            <p:nvPr/>
          </p:nvSpPr>
          <p:spPr>
            <a:xfrm>
              <a:off x="5391585" y="4336496"/>
              <a:ext cx="97915" cy="413498"/>
            </a:xfrm>
            <a:custGeom>
              <a:avLst/>
              <a:gdLst/>
              <a:ahLst/>
              <a:cxnLst/>
              <a:rect l="l" t="t" r="r" b="b"/>
              <a:pathLst>
                <a:path w="5528" h="23345" extrusionOk="0">
                  <a:moveTo>
                    <a:pt x="1891" y="0"/>
                  </a:moveTo>
                  <a:lnTo>
                    <a:pt x="0" y="2618"/>
                  </a:lnTo>
                  <a:lnTo>
                    <a:pt x="1891" y="5200"/>
                  </a:lnTo>
                  <a:lnTo>
                    <a:pt x="0" y="7781"/>
                  </a:lnTo>
                  <a:lnTo>
                    <a:pt x="1891" y="10363"/>
                  </a:lnTo>
                  <a:lnTo>
                    <a:pt x="0" y="12981"/>
                  </a:lnTo>
                  <a:lnTo>
                    <a:pt x="1891" y="15563"/>
                  </a:lnTo>
                  <a:lnTo>
                    <a:pt x="0" y="18144"/>
                  </a:lnTo>
                  <a:lnTo>
                    <a:pt x="1891" y="20762"/>
                  </a:lnTo>
                  <a:lnTo>
                    <a:pt x="0" y="23344"/>
                  </a:lnTo>
                  <a:lnTo>
                    <a:pt x="3636" y="23344"/>
                  </a:lnTo>
                  <a:lnTo>
                    <a:pt x="5527" y="20762"/>
                  </a:lnTo>
                  <a:lnTo>
                    <a:pt x="3636" y="18144"/>
                  </a:lnTo>
                  <a:lnTo>
                    <a:pt x="5527" y="15563"/>
                  </a:lnTo>
                  <a:lnTo>
                    <a:pt x="3636" y="12981"/>
                  </a:lnTo>
                  <a:lnTo>
                    <a:pt x="5527" y="10363"/>
                  </a:lnTo>
                  <a:lnTo>
                    <a:pt x="3636" y="7781"/>
                  </a:lnTo>
                  <a:lnTo>
                    <a:pt x="5527" y="5200"/>
                  </a:lnTo>
                  <a:lnTo>
                    <a:pt x="3636" y="2618"/>
                  </a:lnTo>
                  <a:lnTo>
                    <a:pt x="5527" y="0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35" name="Google Shape;4035;p78"/>
            <p:cNvSpPr/>
            <p:nvPr/>
          </p:nvSpPr>
          <p:spPr>
            <a:xfrm>
              <a:off x="5331043" y="4337134"/>
              <a:ext cx="75367" cy="413498"/>
            </a:xfrm>
            <a:custGeom>
              <a:avLst/>
              <a:gdLst/>
              <a:ahLst/>
              <a:cxnLst/>
              <a:rect l="l" t="t" r="r" b="b"/>
              <a:pathLst>
                <a:path w="4255" h="23345" extrusionOk="0">
                  <a:moveTo>
                    <a:pt x="0" y="1"/>
                  </a:moveTo>
                  <a:lnTo>
                    <a:pt x="0" y="21890"/>
                  </a:lnTo>
                  <a:cubicBezTo>
                    <a:pt x="0" y="22690"/>
                    <a:pt x="655" y="23344"/>
                    <a:pt x="1455" y="23344"/>
                  </a:cubicBezTo>
                  <a:lnTo>
                    <a:pt x="2364" y="23344"/>
                  </a:lnTo>
                  <a:lnTo>
                    <a:pt x="4218" y="20726"/>
                  </a:lnTo>
                  <a:lnTo>
                    <a:pt x="2364" y="18108"/>
                  </a:lnTo>
                  <a:lnTo>
                    <a:pt x="4255" y="15527"/>
                  </a:lnTo>
                  <a:lnTo>
                    <a:pt x="2364" y="12945"/>
                  </a:lnTo>
                  <a:lnTo>
                    <a:pt x="4255" y="10363"/>
                  </a:lnTo>
                  <a:lnTo>
                    <a:pt x="2364" y="7745"/>
                  </a:lnTo>
                  <a:lnTo>
                    <a:pt x="4255" y="5164"/>
                  </a:lnTo>
                  <a:lnTo>
                    <a:pt x="2364" y="2582"/>
                  </a:lnTo>
                  <a:lnTo>
                    <a:pt x="4255" y="1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36" name="Google Shape;4036;p78"/>
            <p:cNvSpPr/>
            <p:nvPr/>
          </p:nvSpPr>
          <p:spPr>
            <a:xfrm>
              <a:off x="5455987" y="4336496"/>
              <a:ext cx="52181" cy="413498"/>
            </a:xfrm>
            <a:custGeom>
              <a:avLst/>
              <a:gdLst/>
              <a:ahLst/>
              <a:cxnLst/>
              <a:rect l="l" t="t" r="r" b="b"/>
              <a:pathLst>
                <a:path w="2946" h="23345" extrusionOk="0">
                  <a:moveTo>
                    <a:pt x="1891" y="0"/>
                  </a:moveTo>
                  <a:lnTo>
                    <a:pt x="0" y="2618"/>
                  </a:lnTo>
                  <a:lnTo>
                    <a:pt x="1891" y="5200"/>
                  </a:lnTo>
                  <a:lnTo>
                    <a:pt x="0" y="7781"/>
                  </a:lnTo>
                  <a:lnTo>
                    <a:pt x="1891" y="10363"/>
                  </a:lnTo>
                  <a:lnTo>
                    <a:pt x="0" y="12981"/>
                  </a:lnTo>
                  <a:lnTo>
                    <a:pt x="1891" y="15563"/>
                  </a:lnTo>
                  <a:lnTo>
                    <a:pt x="0" y="18144"/>
                  </a:lnTo>
                  <a:lnTo>
                    <a:pt x="1891" y="20762"/>
                  </a:lnTo>
                  <a:lnTo>
                    <a:pt x="0" y="23344"/>
                  </a:lnTo>
                  <a:lnTo>
                    <a:pt x="1091" y="23344"/>
                  </a:lnTo>
                  <a:lnTo>
                    <a:pt x="2946" y="20762"/>
                  </a:lnTo>
                  <a:lnTo>
                    <a:pt x="1091" y="18144"/>
                  </a:lnTo>
                  <a:lnTo>
                    <a:pt x="2946" y="15563"/>
                  </a:lnTo>
                  <a:lnTo>
                    <a:pt x="1091" y="12981"/>
                  </a:lnTo>
                  <a:lnTo>
                    <a:pt x="2946" y="10363"/>
                  </a:lnTo>
                  <a:lnTo>
                    <a:pt x="1091" y="7781"/>
                  </a:lnTo>
                  <a:lnTo>
                    <a:pt x="2946" y="5200"/>
                  </a:lnTo>
                  <a:lnTo>
                    <a:pt x="1091" y="2618"/>
                  </a:lnTo>
                  <a:lnTo>
                    <a:pt x="2946" y="0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37" name="Google Shape;4037;p78"/>
            <p:cNvSpPr/>
            <p:nvPr/>
          </p:nvSpPr>
          <p:spPr>
            <a:xfrm>
              <a:off x="5372898" y="4336496"/>
              <a:ext cx="52199" cy="413498"/>
            </a:xfrm>
            <a:custGeom>
              <a:avLst/>
              <a:gdLst/>
              <a:ahLst/>
              <a:cxnLst/>
              <a:rect l="l" t="t" r="r" b="b"/>
              <a:pathLst>
                <a:path w="2947" h="23345" extrusionOk="0">
                  <a:moveTo>
                    <a:pt x="1892" y="0"/>
                  </a:moveTo>
                  <a:lnTo>
                    <a:pt x="1" y="2618"/>
                  </a:lnTo>
                  <a:lnTo>
                    <a:pt x="1892" y="5200"/>
                  </a:lnTo>
                  <a:lnTo>
                    <a:pt x="1" y="7781"/>
                  </a:lnTo>
                  <a:lnTo>
                    <a:pt x="1892" y="10363"/>
                  </a:lnTo>
                  <a:lnTo>
                    <a:pt x="1" y="12981"/>
                  </a:lnTo>
                  <a:lnTo>
                    <a:pt x="1892" y="15563"/>
                  </a:lnTo>
                  <a:lnTo>
                    <a:pt x="1" y="18144"/>
                  </a:lnTo>
                  <a:lnTo>
                    <a:pt x="1892" y="20762"/>
                  </a:lnTo>
                  <a:lnTo>
                    <a:pt x="1" y="23344"/>
                  </a:lnTo>
                  <a:lnTo>
                    <a:pt x="1055" y="23344"/>
                  </a:lnTo>
                  <a:lnTo>
                    <a:pt x="2946" y="20762"/>
                  </a:lnTo>
                  <a:lnTo>
                    <a:pt x="1055" y="18144"/>
                  </a:lnTo>
                  <a:lnTo>
                    <a:pt x="2946" y="15563"/>
                  </a:lnTo>
                  <a:lnTo>
                    <a:pt x="1055" y="12981"/>
                  </a:lnTo>
                  <a:lnTo>
                    <a:pt x="2946" y="10363"/>
                  </a:lnTo>
                  <a:lnTo>
                    <a:pt x="1055" y="7781"/>
                  </a:lnTo>
                  <a:lnTo>
                    <a:pt x="2946" y="5200"/>
                  </a:lnTo>
                  <a:lnTo>
                    <a:pt x="1055" y="2618"/>
                  </a:lnTo>
                  <a:lnTo>
                    <a:pt x="2946" y="0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38" name="Google Shape;4038;p78"/>
            <p:cNvSpPr/>
            <p:nvPr/>
          </p:nvSpPr>
          <p:spPr>
            <a:xfrm>
              <a:off x="5475312" y="4336496"/>
              <a:ext cx="97259" cy="413498"/>
            </a:xfrm>
            <a:custGeom>
              <a:avLst/>
              <a:gdLst/>
              <a:ahLst/>
              <a:cxnLst/>
              <a:rect l="l" t="t" r="r" b="b"/>
              <a:pathLst>
                <a:path w="5491" h="23345" extrusionOk="0">
                  <a:moveTo>
                    <a:pt x="1855" y="0"/>
                  </a:moveTo>
                  <a:lnTo>
                    <a:pt x="0" y="2618"/>
                  </a:lnTo>
                  <a:lnTo>
                    <a:pt x="1855" y="5200"/>
                  </a:lnTo>
                  <a:lnTo>
                    <a:pt x="0" y="7781"/>
                  </a:lnTo>
                  <a:lnTo>
                    <a:pt x="1855" y="10363"/>
                  </a:lnTo>
                  <a:lnTo>
                    <a:pt x="0" y="12981"/>
                  </a:lnTo>
                  <a:lnTo>
                    <a:pt x="1855" y="15563"/>
                  </a:lnTo>
                  <a:lnTo>
                    <a:pt x="0" y="18144"/>
                  </a:lnTo>
                  <a:lnTo>
                    <a:pt x="1855" y="20762"/>
                  </a:lnTo>
                  <a:lnTo>
                    <a:pt x="0" y="23344"/>
                  </a:lnTo>
                  <a:lnTo>
                    <a:pt x="3600" y="23344"/>
                  </a:lnTo>
                  <a:lnTo>
                    <a:pt x="5491" y="20762"/>
                  </a:lnTo>
                  <a:lnTo>
                    <a:pt x="3600" y="18144"/>
                  </a:lnTo>
                  <a:lnTo>
                    <a:pt x="5491" y="15563"/>
                  </a:lnTo>
                  <a:lnTo>
                    <a:pt x="3600" y="12981"/>
                  </a:lnTo>
                  <a:lnTo>
                    <a:pt x="5491" y="10363"/>
                  </a:lnTo>
                  <a:lnTo>
                    <a:pt x="3600" y="7781"/>
                  </a:lnTo>
                  <a:lnTo>
                    <a:pt x="5491" y="5200"/>
                  </a:lnTo>
                  <a:lnTo>
                    <a:pt x="3600" y="2618"/>
                  </a:lnTo>
                  <a:lnTo>
                    <a:pt x="5491" y="0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39" name="Google Shape;4039;p78"/>
            <p:cNvSpPr/>
            <p:nvPr/>
          </p:nvSpPr>
          <p:spPr>
            <a:xfrm>
              <a:off x="5557746" y="4336496"/>
              <a:ext cx="75367" cy="413498"/>
            </a:xfrm>
            <a:custGeom>
              <a:avLst/>
              <a:gdLst/>
              <a:ahLst/>
              <a:cxnLst/>
              <a:rect l="l" t="t" r="r" b="b"/>
              <a:pathLst>
                <a:path w="4255" h="23345" extrusionOk="0">
                  <a:moveTo>
                    <a:pt x="1891" y="0"/>
                  </a:moveTo>
                  <a:lnTo>
                    <a:pt x="1" y="2618"/>
                  </a:lnTo>
                  <a:lnTo>
                    <a:pt x="1891" y="5200"/>
                  </a:lnTo>
                  <a:lnTo>
                    <a:pt x="1" y="7781"/>
                  </a:lnTo>
                  <a:lnTo>
                    <a:pt x="1891" y="10363"/>
                  </a:lnTo>
                  <a:lnTo>
                    <a:pt x="1" y="12981"/>
                  </a:lnTo>
                  <a:lnTo>
                    <a:pt x="1891" y="15563"/>
                  </a:lnTo>
                  <a:lnTo>
                    <a:pt x="1" y="18144"/>
                  </a:lnTo>
                  <a:lnTo>
                    <a:pt x="1891" y="20762"/>
                  </a:lnTo>
                  <a:lnTo>
                    <a:pt x="1" y="23344"/>
                  </a:lnTo>
                  <a:lnTo>
                    <a:pt x="2800" y="23344"/>
                  </a:lnTo>
                  <a:cubicBezTo>
                    <a:pt x="3600" y="23344"/>
                    <a:pt x="4255" y="22690"/>
                    <a:pt x="4255" y="21890"/>
                  </a:cubicBezTo>
                  <a:lnTo>
                    <a:pt x="4255" y="0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40" name="Google Shape;4040;p78"/>
            <p:cNvSpPr/>
            <p:nvPr/>
          </p:nvSpPr>
          <p:spPr>
            <a:xfrm>
              <a:off x="5539077" y="4336496"/>
              <a:ext cx="52181" cy="413498"/>
            </a:xfrm>
            <a:custGeom>
              <a:avLst/>
              <a:gdLst/>
              <a:ahLst/>
              <a:cxnLst/>
              <a:rect l="l" t="t" r="r" b="b"/>
              <a:pathLst>
                <a:path w="2946" h="23345" extrusionOk="0">
                  <a:moveTo>
                    <a:pt x="1891" y="0"/>
                  </a:moveTo>
                  <a:lnTo>
                    <a:pt x="0" y="2618"/>
                  </a:lnTo>
                  <a:lnTo>
                    <a:pt x="1891" y="5200"/>
                  </a:lnTo>
                  <a:lnTo>
                    <a:pt x="0" y="7781"/>
                  </a:lnTo>
                  <a:lnTo>
                    <a:pt x="1891" y="10363"/>
                  </a:lnTo>
                  <a:lnTo>
                    <a:pt x="0" y="12981"/>
                  </a:lnTo>
                  <a:lnTo>
                    <a:pt x="1891" y="15563"/>
                  </a:lnTo>
                  <a:lnTo>
                    <a:pt x="0" y="18144"/>
                  </a:lnTo>
                  <a:lnTo>
                    <a:pt x="1891" y="20762"/>
                  </a:lnTo>
                  <a:lnTo>
                    <a:pt x="0" y="23344"/>
                  </a:lnTo>
                  <a:lnTo>
                    <a:pt x="1055" y="23344"/>
                  </a:lnTo>
                  <a:lnTo>
                    <a:pt x="2945" y="20762"/>
                  </a:lnTo>
                  <a:lnTo>
                    <a:pt x="1055" y="18144"/>
                  </a:lnTo>
                  <a:lnTo>
                    <a:pt x="2945" y="15563"/>
                  </a:lnTo>
                  <a:lnTo>
                    <a:pt x="1055" y="12981"/>
                  </a:lnTo>
                  <a:lnTo>
                    <a:pt x="2945" y="10363"/>
                  </a:lnTo>
                  <a:lnTo>
                    <a:pt x="1055" y="7781"/>
                  </a:lnTo>
                  <a:lnTo>
                    <a:pt x="2945" y="5200"/>
                  </a:lnTo>
                  <a:lnTo>
                    <a:pt x="1055" y="2618"/>
                  </a:lnTo>
                  <a:lnTo>
                    <a:pt x="2945" y="0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41" name="Google Shape;4041;p78"/>
            <p:cNvSpPr/>
            <p:nvPr/>
          </p:nvSpPr>
          <p:spPr>
            <a:xfrm>
              <a:off x="6764038" y="4336496"/>
              <a:ext cx="97277" cy="413498"/>
            </a:xfrm>
            <a:custGeom>
              <a:avLst/>
              <a:gdLst/>
              <a:ahLst/>
              <a:cxnLst/>
              <a:rect l="l" t="t" r="r" b="b"/>
              <a:pathLst>
                <a:path w="5492" h="23345" extrusionOk="0">
                  <a:moveTo>
                    <a:pt x="1855" y="0"/>
                  </a:moveTo>
                  <a:lnTo>
                    <a:pt x="1" y="2618"/>
                  </a:lnTo>
                  <a:lnTo>
                    <a:pt x="1855" y="5200"/>
                  </a:lnTo>
                  <a:lnTo>
                    <a:pt x="1" y="7781"/>
                  </a:lnTo>
                  <a:lnTo>
                    <a:pt x="1855" y="10363"/>
                  </a:lnTo>
                  <a:lnTo>
                    <a:pt x="1" y="12981"/>
                  </a:lnTo>
                  <a:lnTo>
                    <a:pt x="1855" y="15563"/>
                  </a:lnTo>
                  <a:lnTo>
                    <a:pt x="1" y="18144"/>
                  </a:lnTo>
                  <a:lnTo>
                    <a:pt x="1855" y="20762"/>
                  </a:lnTo>
                  <a:lnTo>
                    <a:pt x="1" y="23344"/>
                  </a:lnTo>
                  <a:lnTo>
                    <a:pt x="3601" y="23344"/>
                  </a:lnTo>
                  <a:lnTo>
                    <a:pt x="5491" y="20762"/>
                  </a:lnTo>
                  <a:lnTo>
                    <a:pt x="3601" y="18144"/>
                  </a:lnTo>
                  <a:lnTo>
                    <a:pt x="5491" y="15563"/>
                  </a:lnTo>
                  <a:lnTo>
                    <a:pt x="3601" y="12981"/>
                  </a:lnTo>
                  <a:lnTo>
                    <a:pt x="5491" y="10363"/>
                  </a:lnTo>
                  <a:lnTo>
                    <a:pt x="3601" y="7781"/>
                  </a:lnTo>
                  <a:lnTo>
                    <a:pt x="5491" y="5200"/>
                  </a:lnTo>
                  <a:lnTo>
                    <a:pt x="3601" y="2618"/>
                  </a:lnTo>
                  <a:lnTo>
                    <a:pt x="5491" y="0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42" name="Google Shape;4042;p78"/>
            <p:cNvSpPr/>
            <p:nvPr/>
          </p:nvSpPr>
          <p:spPr>
            <a:xfrm>
              <a:off x="6702859" y="4336496"/>
              <a:ext cx="75367" cy="413498"/>
            </a:xfrm>
            <a:custGeom>
              <a:avLst/>
              <a:gdLst/>
              <a:ahLst/>
              <a:cxnLst/>
              <a:rect l="l" t="t" r="r" b="b"/>
              <a:pathLst>
                <a:path w="4255" h="23345" extrusionOk="0">
                  <a:moveTo>
                    <a:pt x="1" y="0"/>
                  </a:moveTo>
                  <a:lnTo>
                    <a:pt x="1" y="21890"/>
                  </a:lnTo>
                  <a:cubicBezTo>
                    <a:pt x="1" y="22690"/>
                    <a:pt x="655" y="23344"/>
                    <a:pt x="1455" y="23344"/>
                  </a:cubicBezTo>
                  <a:lnTo>
                    <a:pt x="2364" y="23344"/>
                  </a:lnTo>
                  <a:lnTo>
                    <a:pt x="4255" y="20762"/>
                  </a:lnTo>
                  <a:lnTo>
                    <a:pt x="2364" y="18144"/>
                  </a:lnTo>
                  <a:lnTo>
                    <a:pt x="4255" y="15563"/>
                  </a:lnTo>
                  <a:lnTo>
                    <a:pt x="2364" y="12981"/>
                  </a:lnTo>
                  <a:lnTo>
                    <a:pt x="4255" y="10363"/>
                  </a:lnTo>
                  <a:lnTo>
                    <a:pt x="2364" y="7781"/>
                  </a:lnTo>
                  <a:lnTo>
                    <a:pt x="4255" y="5200"/>
                  </a:lnTo>
                  <a:lnTo>
                    <a:pt x="2364" y="2618"/>
                  </a:lnTo>
                  <a:lnTo>
                    <a:pt x="4255" y="0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43" name="Google Shape;4043;p78"/>
            <p:cNvSpPr/>
            <p:nvPr/>
          </p:nvSpPr>
          <p:spPr>
            <a:xfrm>
              <a:off x="6827803" y="4336496"/>
              <a:ext cx="52181" cy="413498"/>
            </a:xfrm>
            <a:custGeom>
              <a:avLst/>
              <a:gdLst/>
              <a:ahLst/>
              <a:cxnLst/>
              <a:rect l="l" t="t" r="r" b="b"/>
              <a:pathLst>
                <a:path w="2946" h="23345" extrusionOk="0">
                  <a:moveTo>
                    <a:pt x="1891" y="0"/>
                  </a:moveTo>
                  <a:lnTo>
                    <a:pt x="1" y="2618"/>
                  </a:lnTo>
                  <a:lnTo>
                    <a:pt x="1891" y="5200"/>
                  </a:lnTo>
                  <a:lnTo>
                    <a:pt x="1" y="7781"/>
                  </a:lnTo>
                  <a:lnTo>
                    <a:pt x="1891" y="10363"/>
                  </a:lnTo>
                  <a:lnTo>
                    <a:pt x="1" y="12981"/>
                  </a:lnTo>
                  <a:lnTo>
                    <a:pt x="1891" y="15563"/>
                  </a:lnTo>
                  <a:lnTo>
                    <a:pt x="1" y="18144"/>
                  </a:lnTo>
                  <a:lnTo>
                    <a:pt x="1891" y="20762"/>
                  </a:lnTo>
                  <a:lnTo>
                    <a:pt x="1" y="23344"/>
                  </a:lnTo>
                  <a:lnTo>
                    <a:pt x="1092" y="23344"/>
                  </a:lnTo>
                  <a:lnTo>
                    <a:pt x="2946" y="20762"/>
                  </a:lnTo>
                  <a:lnTo>
                    <a:pt x="1092" y="18144"/>
                  </a:lnTo>
                  <a:lnTo>
                    <a:pt x="2946" y="15563"/>
                  </a:lnTo>
                  <a:lnTo>
                    <a:pt x="1092" y="12981"/>
                  </a:lnTo>
                  <a:lnTo>
                    <a:pt x="2946" y="10363"/>
                  </a:lnTo>
                  <a:lnTo>
                    <a:pt x="1092" y="7781"/>
                  </a:lnTo>
                  <a:lnTo>
                    <a:pt x="2946" y="5200"/>
                  </a:lnTo>
                  <a:lnTo>
                    <a:pt x="1092" y="2618"/>
                  </a:lnTo>
                  <a:lnTo>
                    <a:pt x="2946" y="0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44" name="Google Shape;4044;p78"/>
            <p:cNvSpPr/>
            <p:nvPr/>
          </p:nvSpPr>
          <p:spPr>
            <a:xfrm>
              <a:off x="6744731" y="4336496"/>
              <a:ext cx="52181" cy="413498"/>
            </a:xfrm>
            <a:custGeom>
              <a:avLst/>
              <a:gdLst/>
              <a:ahLst/>
              <a:cxnLst/>
              <a:rect l="l" t="t" r="r" b="b"/>
              <a:pathLst>
                <a:path w="2946" h="23345" extrusionOk="0">
                  <a:moveTo>
                    <a:pt x="1891" y="0"/>
                  </a:moveTo>
                  <a:lnTo>
                    <a:pt x="0" y="2618"/>
                  </a:lnTo>
                  <a:lnTo>
                    <a:pt x="1891" y="5200"/>
                  </a:lnTo>
                  <a:lnTo>
                    <a:pt x="0" y="7781"/>
                  </a:lnTo>
                  <a:lnTo>
                    <a:pt x="1891" y="10363"/>
                  </a:lnTo>
                  <a:lnTo>
                    <a:pt x="0" y="12981"/>
                  </a:lnTo>
                  <a:lnTo>
                    <a:pt x="1891" y="15563"/>
                  </a:lnTo>
                  <a:lnTo>
                    <a:pt x="0" y="18144"/>
                  </a:lnTo>
                  <a:lnTo>
                    <a:pt x="1891" y="20762"/>
                  </a:lnTo>
                  <a:lnTo>
                    <a:pt x="0" y="23344"/>
                  </a:lnTo>
                  <a:lnTo>
                    <a:pt x="1091" y="23344"/>
                  </a:lnTo>
                  <a:lnTo>
                    <a:pt x="2945" y="20762"/>
                  </a:lnTo>
                  <a:lnTo>
                    <a:pt x="1091" y="18144"/>
                  </a:lnTo>
                  <a:lnTo>
                    <a:pt x="2945" y="15563"/>
                  </a:lnTo>
                  <a:lnTo>
                    <a:pt x="1091" y="12981"/>
                  </a:lnTo>
                  <a:lnTo>
                    <a:pt x="2945" y="10363"/>
                  </a:lnTo>
                  <a:lnTo>
                    <a:pt x="1091" y="7781"/>
                  </a:lnTo>
                  <a:lnTo>
                    <a:pt x="2945" y="5200"/>
                  </a:lnTo>
                  <a:lnTo>
                    <a:pt x="1091" y="2618"/>
                  </a:lnTo>
                  <a:lnTo>
                    <a:pt x="2945" y="0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45" name="Google Shape;4045;p78"/>
            <p:cNvSpPr/>
            <p:nvPr/>
          </p:nvSpPr>
          <p:spPr>
            <a:xfrm>
              <a:off x="6847127" y="4336496"/>
              <a:ext cx="97277" cy="413498"/>
            </a:xfrm>
            <a:custGeom>
              <a:avLst/>
              <a:gdLst/>
              <a:ahLst/>
              <a:cxnLst/>
              <a:rect l="l" t="t" r="r" b="b"/>
              <a:pathLst>
                <a:path w="5492" h="23345" extrusionOk="0">
                  <a:moveTo>
                    <a:pt x="1855" y="0"/>
                  </a:moveTo>
                  <a:lnTo>
                    <a:pt x="1" y="2618"/>
                  </a:lnTo>
                  <a:lnTo>
                    <a:pt x="1855" y="5200"/>
                  </a:lnTo>
                  <a:lnTo>
                    <a:pt x="1" y="7781"/>
                  </a:lnTo>
                  <a:lnTo>
                    <a:pt x="1855" y="10363"/>
                  </a:lnTo>
                  <a:lnTo>
                    <a:pt x="1" y="12981"/>
                  </a:lnTo>
                  <a:lnTo>
                    <a:pt x="1855" y="15563"/>
                  </a:lnTo>
                  <a:lnTo>
                    <a:pt x="1" y="18144"/>
                  </a:lnTo>
                  <a:lnTo>
                    <a:pt x="1855" y="20762"/>
                  </a:lnTo>
                  <a:lnTo>
                    <a:pt x="1" y="23344"/>
                  </a:lnTo>
                  <a:lnTo>
                    <a:pt x="3600" y="23344"/>
                  </a:lnTo>
                  <a:lnTo>
                    <a:pt x="5491" y="20762"/>
                  </a:lnTo>
                  <a:lnTo>
                    <a:pt x="3600" y="18144"/>
                  </a:lnTo>
                  <a:lnTo>
                    <a:pt x="5491" y="15563"/>
                  </a:lnTo>
                  <a:lnTo>
                    <a:pt x="3600" y="12981"/>
                  </a:lnTo>
                  <a:lnTo>
                    <a:pt x="5491" y="10363"/>
                  </a:lnTo>
                  <a:lnTo>
                    <a:pt x="3600" y="7781"/>
                  </a:lnTo>
                  <a:lnTo>
                    <a:pt x="5491" y="5200"/>
                  </a:lnTo>
                  <a:lnTo>
                    <a:pt x="3600" y="2618"/>
                  </a:lnTo>
                  <a:lnTo>
                    <a:pt x="5491" y="0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46" name="Google Shape;4046;p78"/>
            <p:cNvSpPr/>
            <p:nvPr/>
          </p:nvSpPr>
          <p:spPr>
            <a:xfrm>
              <a:off x="6930217" y="4336496"/>
              <a:ext cx="74729" cy="413498"/>
            </a:xfrm>
            <a:custGeom>
              <a:avLst/>
              <a:gdLst/>
              <a:ahLst/>
              <a:cxnLst/>
              <a:rect l="l" t="t" r="r" b="b"/>
              <a:pathLst>
                <a:path w="4219" h="23345" extrusionOk="0">
                  <a:moveTo>
                    <a:pt x="1855" y="0"/>
                  </a:moveTo>
                  <a:lnTo>
                    <a:pt x="0" y="2618"/>
                  </a:lnTo>
                  <a:lnTo>
                    <a:pt x="1855" y="5200"/>
                  </a:lnTo>
                  <a:lnTo>
                    <a:pt x="0" y="7781"/>
                  </a:lnTo>
                  <a:lnTo>
                    <a:pt x="1855" y="10363"/>
                  </a:lnTo>
                  <a:lnTo>
                    <a:pt x="0" y="12981"/>
                  </a:lnTo>
                  <a:lnTo>
                    <a:pt x="1855" y="15563"/>
                  </a:lnTo>
                  <a:lnTo>
                    <a:pt x="0" y="18144"/>
                  </a:lnTo>
                  <a:lnTo>
                    <a:pt x="1855" y="20762"/>
                  </a:lnTo>
                  <a:lnTo>
                    <a:pt x="0" y="23344"/>
                  </a:lnTo>
                  <a:lnTo>
                    <a:pt x="2764" y="23344"/>
                  </a:lnTo>
                  <a:cubicBezTo>
                    <a:pt x="3564" y="23344"/>
                    <a:pt x="4218" y="22690"/>
                    <a:pt x="4218" y="21890"/>
                  </a:cubicBezTo>
                  <a:lnTo>
                    <a:pt x="4218" y="0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47" name="Google Shape;4047;p78"/>
            <p:cNvSpPr/>
            <p:nvPr/>
          </p:nvSpPr>
          <p:spPr>
            <a:xfrm>
              <a:off x="6910892" y="4336496"/>
              <a:ext cx="52181" cy="413498"/>
            </a:xfrm>
            <a:custGeom>
              <a:avLst/>
              <a:gdLst/>
              <a:ahLst/>
              <a:cxnLst/>
              <a:rect l="l" t="t" r="r" b="b"/>
              <a:pathLst>
                <a:path w="2946" h="23345" extrusionOk="0">
                  <a:moveTo>
                    <a:pt x="1891" y="0"/>
                  </a:moveTo>
                  <a:lnTo>
                    <a:pt x="0" y="2618"/>
                  </a:lnTo>
                  <a:lnTo>
                    <a:pt x="1891" y="5200"/>
                  </a:lnTo>
                  <a:lnTo>
                    <a:pt x="0" y="7781"/>
                  </a:lnTo>
                  <a:lnTo>
                    <a:pt x="1891" y="10363"/>
                  </a:lnTo>
                  <a:lnTo>
                    <a:pt x="0" y="12981"/>
                  </a:lnTo>
                  <a:lnTo>
                    <a:pt x="1891" y="15563"/>
                  </a:lnTo>
                  <a:lnTo>
                    <a:pt x="0" y="18144"/>
                  </a:lnTo>
                  <a:lnTo>
                    <a:pt x="1891" y="20762"/>
                  </a:lnTo>
                  <a:lnTo>
                    <a:pt x="0" y="23344"/>
                  </a:lnTo>
                  <a:lnTo>
                    <a:pt x="1091" y="23344"/>
                  </a:lnTo>
                  <a:lnTo>
                    <a:pt x="2946" y="20762"/>
                  </a:lnTo>
                  <a:lnTo>
                    <a:pt x="1091" y="18144"/>
                  </a:lnTo>
                  <a:lnTo>
                    <a:pt x="2946" y="15563"/>
                  </a:lnTo>
                  <a:lnTo>
                    <a:pt x="1091" y="12981"/>
                  </a:lnTo>
                  <a:lnTo>
                    <a:pt x="2946" y="10363"/>
                  </a:lnTo>
                  <a:lnTo>
                    <a:pt x="1091" y="7781"/>
                  </a:lnTo>
                  <a:lnTo>
                    <a:pt x="2946" y="5200"/>
                  </a:lnTo>
                  <a:lnTo>
                    <a:pt x="1091" y="2618"/>
                  </a:lnTo>
                  <a:lnTo>
                    <a:pt x="2946" y="0"/>
                  </a:ln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48" name="Google Shape;4048;p78"/>
            <p:cNvSpPr/>
            <p:nvPr/>
          </p:nvSpPr>
          <p:spPr>
            <a:xfrm>
              <a:off x="5902962" y="4074369"/>
              <a:ext cx="530064" cy="287899"/>
            </a:xfrm>
            <a:custGeom>
              <a:avLst/>
              <a:gdLst/>
              <a:ahLst/>
              <a:cxnLst/>
              <a:rect l="l" t="t" r="r" b="b"/>
              <a:pathLst>
                <a:path w="29926" h="16254" extrusionOk="0">
                  <a:moveTo>
                    <a:pt x="909" y="0"/>
                  </a:moveTo>
                  <a:cubicBezTo>
                    <a:pt x="400" y="0"/>
                    <a:pt x="0" y="400"/>
                    <a:pt x="0" y="909"/>
                  </a:cubicBezTo>
                  <a:lnTo>
                    <a:pt x="0" y="15345"/>
                  </a:lnTo>
                  <a:cubicBezTo>
                    <a:pt x="0" y="15854"/>
                    <a:pt x="400" y="16254"/>
                    <a:pt x="909" y="16254"/>
                  </a:cubicBezTo>
                  <a:lnTo>
                    <a:pt x="29016" y="16254"/>
                  </a:lnTo>
                  <a:cubicBezTo>
                    <a:pt x="29525" y="16254"/>
                    <a:pt x="29925" y="15854"/>
                    <a:pt x="29925" y="15345"/>
                  </a:cubicBezTo>
                  <a:lnTo>
                    <a:pt x="29925" y="909"/>
                  </a:lnTo>
                  <a:cubicBezTo>
                    <a:pt x="29925" y="400"/>
                    <a:pt x="29525" y="0"/>
                    <a:pt x="290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49" name="Google Shape;4049;p78"/>
            <p:cNvSpPr/>
            <p:nvPr/>
          </p:nvSpPr>
          <p:spPr>
            <a:xfrm>
              <a:off x="5948041" y="4098830"/>
              <a:ext cx="439908" cy="238959"/>
            </a:xfrm>
            <a:custGeom>
              <a:avLst/>
              <a:gdLst/>
              <a:ahLst/>
              <a:cxnLst/>
              <a:rect l="l" t="t" r="r" b="b"/>
              <a:pathLst>
                <a:path w="24836" h="13491" extrusionOk="0">
                  <a:moveTo>
                    <a:pt x="764" y="1"/>
                  </a:moveTo>
                  <a:cubicBezTo>
                    <a:pt x="364" y="1"/>
                    <a:pt x="0" y="328"/>
                    <a:pt x="0" y="764"/>
                  </a:cubicBezTo>
                  <a:lnTo>
                    <a:pt x="0" y="12727"/>
                  </a:lnTo>
                  <a:cubicBezTo>
                    <a:pt x="0" y="13127"/>
                    <a:pt x="364" y="13491"/>
                    <a:pt x="764" y="13491"/>
                  </a:cubicBezTo>
                  <a:lnTo>
                    <a:pt x="24071" y="13491"/>
                  </a:lnTo>
                  <a:cubicBezTo>
                    <a:pt x="24471" y="13491"/>
                    <a:pt x="24835" y="13127"/>
                    <a:pt x="24835" y="12727"/>
                  </a:cubicBezTo>
                  <a:lnTo>
                    <a:pt x="24835" y="764"/>
                  </a:lnTo>
                  <a:cubicBezTo>
                    <a:pt x="24835" y="328"/>
                    <a:pt x="24471" y="1"/>
                    <a:pt x="240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50" name="Google Shape;4050;p78"/>
            <p:cNvSpPr/>
            <p:nvPr/>
          </p:nvSpPr>
          <p:spPr>
            <a:xfrm>
              <a:off x="5384500" y="4192228"/>
              <a:ext cx="326548" cy="51543"/>
            </a:xfrm>
            <a:custGeom>
              <a:avLst/>
              <a:gdLst/>
              <a:ahLst/>
              <a:cxnLst/>
              <a:rect l="l" t="t" r="r" b="b"/>
              <a:pathLst>
                <a:path w="18436" h="2910" extrusionOk="0">
                  <a:moveTo>
                    <a:pt x="909" y="0"/>
                  </a:moveTo>
                  <a:cubicBezTo>
                    <a:pt x="437" y="0"/>
                    <a:pt x="0" y="437"/>
                    <a:pt x="0" y="909"/>
                  </a:cubicBezTo>
                  <a:lnTo>
                    <a:pt x="0" y="2000"/>
                  </a:lnTo>
                  <a:cubicBezTo>
                    <a:pt x="0" y="2509"/>
                    <a:pt x="437" y="2909"/>
                    <a:pt x="909" y="2909"/>
                  </a:cubicBezTo>
                  <a:lnTo>
                    <a:pt x="17526" y="2909"/>
                  </a:lnTo>
                  <a:cubicBezTo>
                    <a:pt x="18036" y="2909"/>
                    <a:pt x="18436" y="2509"/>
                    <a:pt x="18436" y="2000"/>
                  </a:cubicBezTo>
                  <a:lnTo>
                    <a:pt x="18436" y="909"/>
                  </a:lnTo>
                  <a:cubicBezTo>
                    <a:pt x="18436" y="437"/>
                    <a:pt x="18036" y="0"/>
                    <a:pt x="175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51" name="Google Shape;4051;p78"/>
            <p:cNvSpPr/>
            <p:nvPr/>
          </p:nvSpPr>
          <p:spPr>
            <a:xfrm>
              <a:off x="6624924" y="4192228"/>
              <a:ext cx="325910" cy="51543"/>
            </a:xfrm>
            <a:custGeom>
              <a:avLst/>
              <a:gdLst/>
              <a:ahLst/>
              <a:cxnLst/>
              <a:rect l="l" t="t" r="r" b="b"/>
              <a:pathLst>
                <a:path w="18400" h="2910" extrusionOk="0">
                  <a:moveTo>
                    <a:pt x="910" y="0"/>
                  </a:moveTo>
                  <a:cubicBezTo>
                    <a:pt x="401" y="0"/>
                    <a:pt x="1" y="437"/>
                    <a:pt x="1" y="909"/>
                  </a:cubicBezTo>
                  <a:lnTo>
                    <a:pt x="1" y="2000"/>
                  </a:lnTo>
                  <a:cubicBezTo>
                    <a:pt x="1" y="2509"/>
                    <a:pt x="401" y="2909"/>
                    <a:pt x="910" y="2909"/>
                  </a:cubicBezTo>
                  <a:lnTo>
                    <a:pt x="17491" y="2909"/>
                  </a:lnTo>
                  <a:cubicBezTo>
                    <a:pt x="18000" y="2909"/>
                    <a:pt x="18400" y="2509"/>
                    <a:pt x="18400" y="2000"/>
                  </a:cubicBezTo>
                  <a:lnTo>
                    <a:pt x="18400" y="909"/>
                  </a:lnTo>
                  <a:cubicBezTo>
                    <a:pt x="18400" y="437"/>
                    <a:pt x="18000" y="0"/>
                    <a:pt x="174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52" name="Google Shape;4052;p78"/>
            <p:cNvSpPr/>
            <p:nvPr/>
          </p:nvSpPr>
          <p:spPr>
            <a:xfrm>
              <a:off x="5796687" y="3696313"/>
              <a:ext cx="742597" cy="37356"/>
            </a:xfrm>
            <a:custGeom>
              <a:avLst/>
              <a:gdLst/>
              <a:ahLst/>
              <a:cxnLst/>
              <a:rect l="l" t="t" r="r" b="b"/>
              <a:pathLst>
                <a:path w="41925" h="2109" extrusionOk="0">
                  <a:moveTo>
                    <a:pt x="1055" y="0"/>
                  </a:moveTo>
                  <a:cubicBezTo>
                    <a:pt x="473" y="0"/>
                    <a:pt x="1" y="473"/>
                    <a:pt x="1" y="1055"/>
                  </a:cubicBezTo>
                  <a:cubicBezTo>
                    <a:pt x="1" y="1636"/>
                    <a:pt x="473" y="2109"/>
                    <a:pt x="1055" y="2109"/>
                  </a:cubicBezTo>
                  <a:lnTo>
                    <a:pt x="40870" y="2109"/>
                  </a:lnTo>
                  <a:cubicBezTo>
                    <a:pt x="41452" y="2109"/>
                    <a:pt x="41925" y="1636"/>
                    <a:pt x="41925" y="1055"/>
                  </a:cubicBezTo>
                  <a:cubicBezTo>
                    <a:pt x="41925" y="473"/>
                    <a:pt x="41452" y="0"/>
                    <a:pt x="40870" y="0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53" name="Google Shape;4053;p78"/>
            <p:cNvSpPr/>
            <p:nvPr/>
          </p:nvSpPr>
          <p:spPr>
            <a:xfrm>
              <a:off x="5796687" y="3770369"/>
              <a:ext cx="742597" cy="37373"/>
            </a:xfrm>
            <a:custGeom>
              <a:avLst/>
              <a:gdLst/>
              <a:ahLst/>
              <a:cxnLst/>
              <a:rect l="l" t="t" r="r" b="b"/>
              <a:pathLst>
                <a:path w="41925" h="2110" extrusionOk="0">
                  <a:moveTo>
                    <a:pt x="1055" y="1"/>
                  </a:moveTo>
                  <a:cubicBezTo>
                    <a:pt x="473" y="1"/>
                    <a:pt x="1" y="473"/>
                    <a:pt x="1" y="1055"/>
                  </a:cubicBezTo>
                  <a:cubicBezTo>
                    <a:pt x="1" y="1637"/>
                    <a:pt x="473" y="2110"/>
                    <a:pt x="1055" y="2110"/>
                  </a:cubicBezTo>
                  <a:lnTo>
                    <a:pt x="40870" y="2110"/>
                  </a:lnTo>
                  <a:cubicBezTo>
                    <a:pt x="41452" y="2110"/>
                    <a:pt x="41925" y="1637"/>
                    <a:pt x="41925" y="1055"/>
                  </a:cubicBezTo>
                  <a:cubicBezTo>
                    <a:pt x="41925" y="473"/>
                    <a:pt x="41452" y="1"/>
                    <a:pt x="40870" y="1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54" name="Google Shape;4054;p78"/>
            <p:cNvSpPr/>
            <p:nvPr/>
          </p:nvSpPr>
          <p:spPr>
            <a:xfrm>
              <a:off x="5796687" y="3844443"/>
              <a:ext cx="742597" cy="36718"/>
            </a:xfrm>
            <a:custGeom>
              <a:avLst/>
              <a:gdLst/>
              <a:ahLst/>
              <a:cxnLst/>
              <a:rect l="l" t="t" r="r" b="b"/>
              <a:pathLst>
                <a:path w="41925" h="2073" extrusionOk="0">
                  <a:moveTo>
                    <a:pt x="1055" y="0"/>
                  </a:moveTo>
                  <a:cubicBezTo>
                    <a:pt x="473" y="0"/>
                    <a:pt x="1" y="473"/>
                    <a:pt x="1" y="1055"/>
                  </a:cubicBezTo>
                  <a:cubicBezTo>
                    <a:pt x="1" y="1600"/>
                    <a:pt x="473" y="2073"/>
                    <a:pt x="1055" y="2073"/>
                  </a:cubicBezTo>
                  <a:lnTo>
                    <a:pt x="40870" y="2073"/>
                  </a:lnTo>
                  <a:cubicBezTo>
                    <a:pt x="41452" y="2073"/>
                    <a:pt x="41925" y="1600"/>
                    <a:pt x="41925" y="1055"/>
                  </a:cubicBezTo>
                  <a:cubicBezTo>
                    <a:pt x="41925" y="473"/>
                    <a:pt x="41452" y="0"/>
                    <a:pt x="40870" y="0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55" name="Google Shape;4055;p78"/>
            <p:cNvSpPr/>
            <p:nvPr/>
          </p:nvSpPr>
          <p:spPr>
            <a:xfrm>
              <a:off x="5796687" y="3918499"/>
              <a:ext cx="742597" cy="36736"/>
            </a:xfrm>
            <a:custGeom>
              <a:avLst/>
              <a:gdLst/>
              <a:ahLst/>
              <a:cxnLst/>
              <a:rect l="l" t="t" r="r" b="b"/>
              <a:pathLst>
                <a:path w="41925" h="2074" extrusionOk="0">
                  <a:moveTo>
                    <a:pt x="1055" y="1"/>
                  </a:moveTo>
                  <a:cubicBezTo>
                    <a:pt x="473" y="1"/>
                    <a:pt x="1" y="437"/>
                    <a:pt x="1" y="1019"/>
                  </a:cubicBezTo>
                  <a:cubicBezTo>
                    <a:pt x="1" y="1601"/>
                    <a:pt x="473" y="2073"/>
                    <a:pt x="1055" y="2073"/>
                  </a:cubicBezTo>
                  <a:lnTo>
                    <a:pt x="40870" y="2073"/>
                  </a:lnTo>
                  <a:cubicBezTo>
                    <a:pt x="41452" y="2073"/>
                    <a:pt x="41925" y="1601"/>
                    <a:pt x="41925" y="1019"/>
                  </a:cubicBezTo>
                  <a:cubicBezTo>
                    <a:pt x="41925" y="437"/>
                    <a:pt x="41452" y="1"/>
                    <a:pt x="40870" y="1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56" name="Google Shape;4056;p78"/>
            <p:cNvSpPr/>
            <p:nvPr/>
          </p:nvSpPr>
          <p:spPr>
            <a:xfrm>
              <a:off x="5796687" y="3991917"/>
              <a:ext cx="742597" cy="37373"/>
            </a:xfrm>
            <a:custGeom>
              <a:avLst/>
              <a:gdLst/>
              <a:ahLst/>
              <a:cxnLst/>
              <a:rect l="l" t="t" r="r" b="b"/>
              <a:pathLst>
                <a:path w="41925" h="2110" extrusionOk="0">
                  <a:moveTo>
                    <a:pt x="1055" y="1"/>
                  </a:moveTo>
                  <a:cubicBezTo>
                    <a:pt x="473" y="1"/>
                    <a:pt x="1" y="474"/>
                    <a:pt x="1" y="1055"/>
                  </a:cubicBezTo>
                  <a:cubicBezTo>
                    <a:pt x="1" y="1637"/>
                    <a:pt x="473" y="2110"/>
                    <a:pt x="1055" y="2110"/>
                  </a:cubicBezTo>
                  <a:lnTo>
                    <a:pt x="40870" y="2110"/>
                  </a:lnTo>
                  <a:cubicBezTo>
                    <a:pt x="41452" y="2110"/>
                    <a:pt x="41925" y="1637"/>
                    <a:pt x="41925" y="1055"/>
                  </a:cubicBezTo>
                  <a:cubicBezTo>
                    <a:pt x="41925" y="474"/>
                    <a:pt x="41452" y="1"/>
                    <a:pt x="40870" y="1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57" name="Google Shape;4057;p78"/>
            <p:cNvSpPr/>
            <p:nvPr/>
          </p:nvSpPr>
          <p:spPr>
            <a:xfrm>
              <a:off x="5396084" y="3691797"/>
              <a:ext cx="253785" cy="253767"/>
            </a:xfrm>
            <a:custGeom>
              <a:avLst/>
              <a:gdLst/>
              <a:ahLst/>
              <a:cxnLst/>
              <a:rect l="l" t="t" r="r" b="b"/>
              <a:pathLst>
                <a:path w="14328" h="14327" extrusionOk="0">
                  <a:moveTo>
                    <a:pt x="7164" y="1"/>
                  </a:moveTo>
                  <a:cubicBezTo>
                    <a:pt x="3201" y="1"/>
                    <a:pt x="1" y="3237"/>
                    <a:pt x="1" y="7164"/>
                  </a:cubicBezTo>
                  <a:cubicBezTo>
                    <a:pt x="1" y="11127"/>
                    <a:pt x="3201" y="14327"/>
                    <a:pt x="7164" y="14327"/>
                  </a:cubicBezTo>
                  <a:cubicBezTo>
                    <a:pt x="11127" y="14327"/>
                    <a:pt x="14327" y="11127"/>
                    <a:pt x="14327" y="7164"/>
                  </a:cubicBezTo>
                  <a:cubicBezTo>
                    <a:pt x="14327" y="3237"/>
                    <a:pt x="11127" y="1"/>
                    <a:pt x="716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58" name="Google Shape;4058;p78"/>
            <p:cNvSpPr/>
            <p:nvPr/>
          </p:nvSpPr>
          <p:spPr>
            <a:xfrm>
              <a:off x="5421200" y="3716913"/>
              <a:ext cx="204190" cy="204190"/>
            </a:xfrm>
            <a:custGeom>
              <a:avLst/>
              <a:gdLst/>
              <a:ahLst/>
              <a:cxnLst/>
              <a:rect l="l" t="t" r="r" b="b"/>
              <a:pathLst>
                <a:path w="11528" h="11528" extrusionOk="0">
                  <a:moveTo>
                    <a:pt x="5746" y="1"/>
                  </a:moveTo>
                  <a:cubicBezTo>
                    <a:pt x="2583" y="1"/>
                    <a:pt x="1" y="2582"/>
                    <a:pt x="1" y="5746"/>
                  </a:cubicBezTo>
                  <a:cubicBezTo>
                    <a:pt x="1" y="8945"/>
                    <a:pt x="2583" y="11527"/>
                    <a:pt x="5746" y="11527"/>
                  </a:cubicBezTo>
                  <a:cubicBezTo>
                    <a:pt x="8946" y="11527"/>
                    <a:pt x="11527" y="8945"/>
                    <a:pt x="11527" y="5746"/>
                  </a:cubicBezTo>
                  <a:cubicBezTo>
                    <a:pt x="11527" y="2582"/>
                    <a:pt x="8946" y="1"/>
                    <a:pt x="57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59" name="Google Shape;4059;p78"/>
            <p:cNvSpPr/>
            <p:nvPr/>
          </p:nvSpPr>
          <p:spPr>
            <a:xfrm>
              <a:off x="5396084" y="3979678"/>
              <a:ext cx="253785" cy="65076"/>
            </a:xfrm>
            <a:custGeom>
              <a:avLst/>
              <a:gdLst/>
              <a:ahLst/>
              <a:cxnLst/>
              <a:rect l="l" t="t" r="r" b="b"/>
              <a:pathLst>
                <a:path w="14328" h="3674" extrusionOk="0">
                  <a:moveTo>
                    <a:pt x="910" y="1"/>
                  </a:moveTo>
                  <a:cubicBezTo>
                    <a:pt x="401" y="1"/>
                    <a:pt x="1" y="401"/>
                    <a:pt x="1" y="910"/>
                  </a:cubicBezTo>
                  <a:lnTo>
                    <a:pt x="1" y="2764"/>
                  </a:lnTo>
                  <a:cubicBezTo>
                    <a:pt x="1" y="3274"/>
                    <a:pt x="401" y="3673"/>
                    <a:pt x="910" y="3673"/>
                  </a:cubicBezTo>
                  <a:lnTo>
                    <a:pt x="13418" y="3673"/>
                  </a:lnTo>
                  <a:cubicBezTo>
                    <a:pt x="13927" y="3673"/>
                    <a:pt x="14327" y="3274"/>
                    <a:pt x="14327" y="2764"/>
                  </a:cubicBezTo>
                  <a:lnTo>
                    <a:pt x="14327" y="910"/>
                  </a:lnTo>
                  <a:cubicBezTo>
                    <a:pt x="14327" y="401"/>
                    <a:pt x="13927" y="1"/>
                    <a:pt x="1341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60" name="Google Shape;4060;p78"/>
            <p:cNvSpPr/>
            <p:nvPr/>
          </p:nvSpPr>
          <p:spPr>
            <a:xfrm>
              <a:off x="6686121" y="3691797"/>
              <a:ext cx="253767" cy="253767"/>
            </a:xfrm>
            <a:custGeom>
              <a:avLst/>
              <a:gdLst/>
              <a:ahLst/>
              <a:cxnLst/>
              <a:rect l="l" t="t" r="r" b="b"/>
              <a:pathLst>
                <a:path w="14327" h="14327" extrusionOk="0">
                  <a:moveTo>
                    <a:pt x="7163" y="1"/>
                  </a:moveTo>
                  <a:cubicBezTo>
                    <a:pt x="3200" y="1"/>
                    <a:pt x="0" y="3237"/>
                    <a:pt x="0" y="7164"/>
                  </a:cubicBezTo>
                  <a:cubicBezTo>
                    <a:pt x="0" y="11127"/>
                    <a:pt x="3200" y="14327"/>
                    <a:pt x="7163" y="14327"/>
                  </a:cubicBezTo>
                  <a:cubicBezTo>
                    <a:pt x="11127" y="14327"/>
                    <a:pt x="14327" y="11127"/>
                    <a:pt x="14327" y="7164"/>
                  </a:cubicBezTo>
                  <a:cubicBezTo>
                    <a:pt x="14327" y="3237"/>
                    <a:pt x="11127" y="1"/>
                    <a:pt x="716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61" name="Google Shape;4061;p78"/>
            <p:cNvSpPr/>
            <p:nvPr/>
          </p:nvSpPr>
          <p:spPr>
            <a:xfrm>
              <a:off x="6686121" y="3979678"/>
              <a:ext cx="253767" cy="65076"/>
            </a:xfrm>
            <a:custGeom>
              <a:avLst/>
              <a:gdLst/>
              <a:ahLst/>
              <a:cxnLst/>
              <a:rect l="l" t="t" r="r" b="b"/>
              <a:pathLst>
                <a:path w="14327" h="3674" extrusionOk="0">
                  <a:moveTo>
                    <a:pt x="909" y="1"/>
                  </a:moveTo>
                  <a:cubicBezTo>
                    <a:pt x="400" y="1"/>
                    <a:pt x="0" y="401"/>
                    <a:pt x="0" y="910"/>
                  </a:cubicBezTo>
                  <a:lnTo>
                    <a:pt x="0" y="2764"/>
                  </a:lnTo>
                  <a:cubicBezTo>
                    <a:pt x="0" y="3274"/>
                    <a:pt x="400" y="3673"/>
                    <a:pt x="909" y="3673"/>
                  </a:cubicBezTo>
                  <a:lnTo>
                    <a:pt x="13418" y="3673"/>
                  </a:lnTo>
                  <a:cubicBezTo>
                    <a:pt x="13927" y="3673"/>
                    <a:pt x="14327" y="3274"/>
                    <a:pt x="14327" y="2764"/>
                  </a:cubicBezTo>
                  <a:lnTo>
                    <a:pt x="14327" y="910"/>
                  </a:lnTo>
                  <a:cubicBezTo>
                    <a:pt x="14327" y="401"/>
                    <a:pt x="13927" y="1"/>
                    <a:pt x="1341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62" name="Google Shape;4062;p78"/>
            <p:cNvSpPr/>
            <p:nvPr/>
          </p:nvSpPr>
          <p:spPr>
            <a:xfrm>
              <a:off x="5449540" y="2964663"/>
              <a:ext cx="1436253" cy="526203"/>
            </a:xfrm>
            <a:custGeom>
              <a:avLst/>
              <a:gdLst/>
              <a:ahLst/>
              <a:cxnLst/>
              <a:rect l="l" t="t" r="r" b="b"/>
              <a:pathLst>
                <a:path w="81087" h="29708" extrusionOk="0">
                  <a:moveTo>
                    <a:pt x="1819" y="1"/>
                  </a:moveTo>
                  <a:cubicBezTo>
                    <a:pt x="837" y="1"/>
                    <a:pt x="1" y="801"/>
                    <a:pt x="1" y="1819"/>
                  </a:cubicBezTo>
                  <a:lnTo>
                    <a:pt x="1" y="27890"/>
                  </a:lnTo>
                  <a:cubicBezTo>
                    <a:pt x="1" y="28908"/>
                    <a:pt x="837" y="29708"/>
                    <a:pt x="1819" y="29708"/>
                  </a:cubicBezTo>
                  <a:lnTo>
                    <a:pt x="79268" y="29708"/>
                  </a:lnTo>
                  <a:cubicBezTo>
                    <a:pt x="80286" y="29708"/>
                    <a:pt x="81086" y="28908"/>
                    <a:pt x="81086" y="27890"/>
                  </a:cubicBezTo>
                  <a:lnTo>
                    <a:pt x="81086" y="1819"/>
                  </a:lnTo>
                  <a:cubicBezTo>
                    <a:pt x="81086" y="801"/>
                    <a:pt x="80286" y="1"/>
                    <a:pt x="7926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63" name="Google Shape;4063;p78"/>
            <p:cNvSpPr/>
            <p:nvPr/>
          </p:nvSpPr>
          <p:spPr>
            <a:xfrm>
              <a:off x="5471450" y="2985280"/>
              <a:ext cx="671747" cy="484986"/>
            </a:xfrm>
            <a:custGeom>
              <a:avLst/>
              <a:gdLst/>
              <a:ahLst/>
              <a:cxnLst/>
              <a:rect l="l" t="t" r="r" b="b"/>
              <a:pathLst>
                <a:path w="37925" h="27381" extrusionOk="0">
                  <a:moveTo>
                    <a:pt x="909" y="0"/>
                  </a:moveTo>
                  <a:cubicBezTo>
                    <a:pt x="400" y="0"/>
                    <a:pt x="0" y="400"/>
                    <a:pt x="0" y="909"/>
                  </a:cubicBezTo>
                  <a:lnTo>
                    <a:pt x="0" y="26471"/>
                  </a:lnTo>
                  <a:cubicBezTo>
                    <a:pt x="0" y="26980"/>
                    <a:pt x="400" y="27380"/>
                    <a:pt x="909" y="27380"/>
                  </a:cubicBezTo>
                  <a:lnTo>
                    <a:pt x="37016" y="27380"/>
                  </a:lnTo>
                  <a:cubicBezTo>
                    <a:pt x="37525" y="27380"/>
                    <a:pt x="37925" y="26980"/>
                    <a:pt x="37925" y="26471"/>
                  </a:cubicBezTo>
                  <a:lnTo>
                    <a:pt x="37925" y="909"/>
                  </a:lnTo>
                  <a:cubicBezTo>
                    <a:pt x="37925" y="400"/>
                    <a:pt x="37525" y="0"/>
                    <a:pt x="370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64" name="Google Shape;4064;p78"/>
            <p:cNvSpPr/>
            <p:nvPr/>
          </p:nvSpPr>
          <p:spPr>
            <a:xfrm>
              <a:off x="6192774" y="2985280"/>
              <a:ext cx="671764" cy="484986"/>
            </a:xfrm>
            <a:custGeom>
              <a:avLst/>
              <a:gdLst/>
              <a:ahLst/>
              <a:cxnLst/>
              <a:rect l="l" t="t" r="r" b="b"/>
              <a:pathLst>
                <a:path w="37926" h="27381" extrusionOk="0">
                  <a:moveTo>
                    <a:pt x="910" y="0"/>
                  </a:moveTo>
                  <a:cubicBezTo>
                    <a:pt x="401" y="0"/>
                    <a:pt x="1" y="400"/>
                    <a:pt x="1" y="909"/>
                  </a:cubicBezTo>
                  <a:lnTo>
                    <a:pt x="1" y="26471"/>
                  </a:lnTo>
                  <a:cubicBezTo>
                    <a:pt x="1" y="26980"/>
                    <a:pt x="401" y="27380"/>
                    <a:pt x="910" y="27380"/>
                  </a:cubicBezTo>
                  <a:lnTo>
                    <a:pt x="37016" y="27380"/>
                  </a:lnTo>
                  <a:cubicBezTo>
                    <a:pt x="37525" y="27380"/>
                    <a:pt x="37925" y="26980"/>
                    <a:pt x="37925" y="26471"/>
                  </a:cubicBezTo>
                  <a:lnTo>
                    <a:pt x="37925" y="909"/>
                  </a:lnTo>
                  <a:cubicBezTo>
                    <a:pt x="37925" y="400"/>
                    <a:pt x="37525" y="0"/>
                    <a:pt x="370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65" name="Google Shape;4065;p78"/>
            <p:cNvSpPr/>
            <p:nvPr/>
          </p:nvSpPr>
          <p:spPr>
            <a:xfrm>
              <a:off x="5764486" y="2766301"/>
              <a:ext cx="806999" cy="161024"/>
            </a:xfrm>
            <a:custGeom>
              <a:avLst/>
              <a:gdLst/>
              <a:ahLst/>
              <a:cxnLst/>
              <a:rect l="l" t="t" r="r" b="b"/>
              <a:pathLst>
                <a:path w="45561" h="9091" extrusionOk="0">
                  <a:moveTo>
                    <a:pt x="3855" y="0"/>
                  </a:moveTo>
                  <a:cubicBezTo>
                    <a:pt x="1709" y="0"/>
                    <a:pt x="0" y="1709"/>
                    <a:pt x="0" y="3855"/>
                  </a:cubicBezTo>
                  <a:lnTo>
                    <a:pt x="0" y="5236"/>
                  </a:lnTo>
                  <a:cubicBezTo>
                    <a:pt x="0" y="7382"/>
                    <a:pt x="1709" y="9091"/>
                    <a:pt x="3855" y="9091"/>
                  </a:cubicBezTo>
                  <a:lnTo>
                    <a:pt x="41707" y="9091"/>
                  </a:lnTo>
                  <a:cubicBezTo>
                    <a:pt x="43852" y="9091"/>
                    <a:pt x="45561" y="7382"/>
                    <a:pt x="45561" y="5236"/>
                  </a:cubicBezTo>
                  <a:lnTo>
                    <a:pt x="45561" y="3855"/>
                  </a:lnTo>
                  <a:cubicBezTo>
                    <a:pt x="45561" y="1709"/>
                    <a:pt x="43852" y="0"/>
                    <a:pt x="4170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66" name="Google Shape;4066;p78"/>
            <p:cNvSpPr/>
            <p:nvPr/>
          </p:nvSpPr>
          <p:spPr>
            <a:xfrm>
              <a:off x="5778018" y="2779178"/>
              <a:ext cx="779952" cy="135908"/>
            </a:xfrm>
            <a:custGeom>
              <a:avLst/>
              <a:gdLst/>
              <a:ahLst/>
              <a:cxnLst/>
              <a:rect l="l" t="t" r="r" b="b"/>
              <a:pathLst>
                <a:path w="44034" h="7673" extrusionOk="0">
                  <a:moveTo>
                    <a:pt x="3309" y="1"/>
                  </a:moveTo>
                  <a:cubicBezTo>
                    <a:pt x="1455" y="1"/>
                    <a:pt x="0" y="1455"/>
                    <a:pt x="0" y="3273"/>
                  </a:cubicBezTo>
                  <a:lnTo>
                    <a:pt x="0" y="4364"/>
                  </a:lnTo>
                  <a:cubicBezTo>
                    <a:pt x="0" y="6218"/>
                    <a:pt x="1455" y="7673"/>
                    <a:pt x="3309" y="7673"/>
                  </a:cubicBezTo>
                  <a:lnTo>
                    <a:pt x="40725" y="7673"/>
                  </a:lnTo>
                  <a:cubicBezTo>
                    <a:pt x="42579" y="7673"/>
                    <a:pt x="44033" y="6218"/>
                    <a:pt x="44033" y="4364"/>
                  </a:cubicBezTo>
                  <a:lnTo>
                    <a:pt x="44033" y="3273"/>
                  </a:lnTo>
                  <a:cubicBezTo>
                    <a:pt x="44033" y="1455"/>
                    <a:pt x="42579" y="1"/>
                    <a:pt x="4072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67" name="Google Shape;4067;p78"/>
            <p:cNvSpPr/>
            <p:nvPr/>
          </p:nvSpPr>
          <p:spPr>
            <a:xfrm>
              <a:off x="5465641" y="2795278"/>
              <a:ext cx="103724" cy="103069"/>
            </a:xfrm>
            <a:custGeom>
              <a:avLst/>
              <a:gdLst/>
              <a:ahLst/>
              <a:cxnLst/>
              <a:rect l="l" t="t" r="r" b="b"/>
              <a:pathLst>
                <a:path w="5856" h="5819" extrusionOk="0">
                  <a:moveTo>
                    <a:pt x="2946" y="1"/>
                  </a:moveTo>
                  <a:cubicBezTo>
                    <a:pt x="1310" y="1"/>
                    <a:pt x="1" y="1310"/>
                    <a:pt x="1" y="2910"/>
                  </a:cubicBezTo>
                  <a:cubicBezTo>
                    <a:pt x="1" y="4546"/>
                    <a:pt x="1310" y="5818"/>
                    <a:pt x="2946" y="5818"/>
                  </a:cubicBezTo>
                  <a:cubicBezTo>
                    <a:pt x="4546" y="5818"/>
                    <a:pt x="5855" y="4546"/>
                    <a:pt x="5855" y="2910"/>
                  </a:cubicBezTo>
                  <a:cubicBezTo>
                    <a:pt x="5855" y="1310"/>
                    <a:pt x="4546" y="1"/>
                    <a:pt x="29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68" name="Google Shape;4068;p78"/>
            <p:cNvSpPr/>
            <p:nvPr/>
          </p:nvSpPr>
          <p:spPr>
            <a:xfrm>
              <a:off x="5483690" y="2812672"/>
              <a:ext cx="67626" cy="68282"/>
            </a:xfrm>
            <a:custGeom>
              <a:avLst/>
              <a:gdLst/>
              <a:ahLst/>
              <a:cxnLst/>
              <a:rect l="l" t="t" r="r" b="b"/>
              <a:pathLst>
                <a:path w="3818" h="3855" extrusionOk="0">
                  <a:moveTo>
                    <a:pt x="1927" y="0"/>
                  </a:moveTo>
                  <a:cubicBezTo>
                    <a:pt x="836" y="0"/>
                    <a:pt x="0" y="873"/>
                    <a:pt x="0" y="1928"/>
                  </a:cubicBezTo>
                  <a:cubicBezTo>
                    <a:pt x="0" y="2982"/>
                    <a:pt x="836" y="3855"/>
                    <a:pt x="1927" y="3855"/>
                  </a:cubicBezTo>
                  <a:cubicBezTo>
                    <a:pt x="2982" y="3855"/>
                    <a:pt x="3818" y="2982"/>
                    <a:pt x="3818" y="1928"/>
                  </a:cubicBezTo>
                  <a:cubicBezTo>
                    <a:pt x="3818" y="873"/>
                    <a:pt x="2982" y="0"/>
                    <a:pt x="19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69" name="Google Shape;4069;p78"/>
            <p:cNvSpPr/>
            <p:nvPr/>
          </p:nvSpPr>
          <p:spPr>
            <a:xfrm>
              <a:off x="5606048" y="2795278"/>
              <a:ext cx="103069" cy="103069"/>
            </a:xfrm>
            <a:custGeom>
              <a:avLst/>
              <a:gdLst/>
              <a:ahLst/>
              <a:cxnLst/>
              <a:rect l="l" t="t" r="r" b="b"/>
              <a:pathLst>
                <a:path w="5819" h="5819" extrusionOk="0">
                  <a:moveTo>
                    <a:pt x="2910" y="1"/>
                  </a:moveTo>
                  <a:cubicBezTo>
                    <a:pt x="1310" y="1"/>
                    <a:pt x="1" y="1310"/>
                    <a:pt x="1" y="2910"/>
                  </a:cubicBezTo>
                  <a:cubicBezTo>
                    <a:pt x="1" y="4546"/>
                    <a:pt x="1310" y="5818"/>
                    <a:pt x="2910" y="5818"/>
                  </a:cubicBezTo>
                  <a:cubicBezTo>
                    <a:pt x="4546" y="5818"/>
                    <a:pt x="5818" y="4546"/>
                    <a:pt x="5818" y="2910"/>
                  </a:cubicBezTo>
                  <a:cubicBezTo>
                    <a:pt x="5818" y="1310"/>
                    <a:pt x="4546" y="1"/>
                    <a:pt x="291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70" name="Google Shape;4070;p78"/>
            <p:cNvSpPr/>
            <p:nvPr/>
          </p:nvSpPr>
          <p:spPr>
            <a:xfrm>
              <a:off x="5623441" y="2812672"/>
              <a:ext cx="68282" cy="68282"/>
            </a:xfrm>
            <a:custGeom>
              <a:avLst/>
              <a:gdLst/>
              <a:ahLst/>
              <a:cxnLst/>
              <a:rect l="l" t="t" r="r" b="b"/>
              <a:pathLst>
                <a:path w="3855" h="3855" extrusionOk="0">
                  <a:moveTo>
                    <a:pt x="1928" y="0"/>
                  </a:moveTo>
                  <a:cubicBezTo>
                    <a:pt x="873" y="0"/>
                    <a:pt x="0" y="873"/>
                    <a:pt x="0" y="1928"/>
                  </a:cubicBezTo>
                  <a:cubicBezTo>
                    <a:pt x="0" y="2982"/>
                    <a:pt x="873" y="3855"/>
                    <a:pt x="1928" y="3855"/>
                  </a:cubicBezTo>
                  <a:cubicBezTo>
                    <a:pt x="2982" y="3855"/>
                    <a:pt x="3855" y="2982"/>
                    <a:pt x="3855" y="1928"/>
                  </a:cubicBezTo>
                  <a:cubicBezTo>
                    <a:pt x="3855" y="873"/>
                    <a:pt x="2982" y="0"/>
                    <a:pt x="192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71" name="Google Shape;4071;p78"/>
            <p:cNvSpPr/>
            <p:nvPr/>
          </p:nvSpPr>
          <p:spPr>
            <a:xfrm>
              <a:off x="6621063" y="2795278"/>
              <a:ext cx="103069" cy="103069"/>
            </a:xfrm>
            <a:custGeom>
              <a:avLst/>
              <a:gdLst/>
              <a:ahLst/>
              <a:cxnLst/>
              <a:rect l="l" t="t" r="r" b="b"/>
              <a:pathLst>
                <a:path w="5819" h="5819" extrusionOk="0">
                  <a:moveTo>
                    <a:pt x="2910" y="1"/>
                  </a:moveTo>
                  <a:cubicBezTo>
                    <a:pt x="1310" y="1"/>
                    <a:pt x="1" y="1310"/>
                    <a:pt x="1" y="2910"/>
                  </a:cubicBezTo>
                  <a:cubicBezTo>
                    <a:pt x="1" y="4546"/>
                    <a:pt x="1310" y="5818"/>
                    <a:pt x="2910" y="5818"/>
                  </a:cubicBezTo>
                  <a:cubicBezTo>
                    <a:pt x="4510" y="5818"/>
                    <a:pt x="5819" y="4546"/>
                    <a:pt x="5819" y="2910"/>
                  </a:cubicBezTo>
                  <a:cubicBezTo>
                    <a:pt x="5819" y="1310"/>
                    <a:pt x="4510" y="1"/>
                    <a:pt x="291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72" name="Google Shape;4072;p78"/>
            <p:cNvSpPr/>
            <p:nvPr/>
          </p:nvSpPr>
          <p:spPr>
            <a:xfrm>
              <a:off x="6638456" y="2812672"/>
              <a:ext cx="68282" cy="68282"/>
            </a:xfrm>
            <a:custGeom>
              <a:avLst/>
              <a:gdLst/>
              <a:ahLst/>
              <a:cxnLst/>
              <a:rect l="l" t="t" r="r" b="b"/>
              <a:pathLst>
                <a:path w="3855" h="3855" extrusionOk="0">
                  <a:moveTo>
                    <a:pt x="1928" y="0"/>
                  </a:moveTo>
                  <a:cubicBezTo>
                    <a:pt x="873" y="0"/>
                    <a:pt x="1" y="873"/>
                    <a:pt x="1" y="1928"/>
                  </a:cubicBezTo>
                  <a:cubicBezTo>
                    <a:pt x="1" y="2982"/>
                    <a:pt x="873" y="3855"/>
                    <a:pt x="1928" y="3855"/>
                  </a:cubicBezTo>
                  <a:cubicBezTo>
                    <a:pt x="2982" y="3855"/>
                    <a:pt x="3855" y="2982"/>
                    <a:pt x="3855" y="1928"/>
                  </a:cubicBezTo>
                  <a:cubicBezTo>
                    <a:pt x="3855" y="873"/>
                    <a:pt x="2982" y="0"/>
                    <a:pt x="192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73" name="Google Shape;4073;p78"/>
            <p:cNvSpPr/>
            <p:nvPr/>
          </p:nvSpPr>
          <p:spPr>
            <a:xfrm>
              <a:off x="6761470" y="2795278"/>
              <a:ext cx="103069" cy="103069"/>
            </a:xfrm>
            <a:custGeom>
              <a:avLst/>
              <a:gdLst/>
              <a:ahLst/>
              <a:cxnLst/>
              <a:rect l="l" t="t" r="r" b="b"/>
              <a:pathLst>
                <a:path w="5819" h="5819" extrusionOk="0">
                  <a:moveTo>
                    <a:pt x="2909" y="1"/>
                  </a:moveTo>
                  <a:cubicBezTo>
                    <a:pt x="1273" y="1"/>
                    <a:pt x="1" y="1310"/>
                    <a:pt x="1" y="2910"/>
                  </a:cubicBezTo>
                  <a:cubicBezTo>
                    <a:pt x="1" y="4546"/>
                    <a:pt x="1273" y="5818"/>
                    <a:pt x="2909" y="5818"/>
                  </a:cubicBezTo>
                  <a:cubicBezTo>
                    <a:pt x="4509" y="5818"/>
                    <a:pt x="5818" y="4546"/>
                    <a:pt x="5818" y="2910"/>
                  </a:cubicBezTo>
                  <a:cubicBezTo>
                    <a:pt x="5818" y="1310"/>
                    <a:pt x="4509" y="1"/>
                    <a:pt x="290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74" name="Google Shape;4074;p78"/>
            <p:cNvSpPr/>
            <p:nvPr/>
          </p:nvSpPr>
          <p:spPr>
            <a:xfrm>
              <a:off x="6778863" y="2812672"/>
              <a:ext cx="68282" cy="68282"/>
            </a:xfrm>
            <a:custGeom>
              <a:avLst/>
              <a:gdLst/>
              <a:ahLst/>
              <a:cxnLst/>
              <a:rect l="l" t="t" r="r" b="b"/>
              <a:pathLst>
                <a:path w="3855" h="3855" extrusionOk="0">
                  <a:moveTo>
                    <a:pt x="1927" y="0"/>
                  </a:moveTo>
                  <a:cubicBezTo>
                    <a:pt x="873" y="0"/>
                    <a:pt x="0" y="873"/>
                    <a:pt x="0" y="1928"/>
                  </a:cubicBezTo>
                  <a:cubicBezTo>
                    <a:pt x="0" y="2982"/>
                    <a:pt x="873" y="3855"/>
                    <a:pt x="1927" y="3855"/>
                  </a:cubicBezTo>
                  <a:cubicBezTo>
                    <a:pt x="2982" y="3855"/>
                    <a:pt x="3855" y="2982"/>
                    <a:pt x="3855" y="1928"/>
                  </a:cubicBezTo>
                  <a:cubicBezTo>
                    <a:pt x="3855" y="873"/>
                    <a:pt x="2982" y="0"/>
                    <a:pt x="19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75" name="Google Shape;4075;p78"/>
            <p:cNvSpPr/>
            <p:nvPr/>
          </p:nvSpPr>
          <p:spPr>
            <a:xfrm>
              <a:off x="5169381" y="3188797"/>
              <a:ext cx="164903" cy="390950"/>
            </a:xfrm>
            <a:custGeom>
              <a:avLst/>
              <a:gdLst/>
              <a:ahLst/>
              <a:cxnLst/>
              <a:rect l="l" t="t" r="r" b="b"/>
              <a:pathLst>
                <a:path w="9310" h="22072" extrusionOk="0">
                  <a:moveTo>
                    <a:pt x="3164" y="0"/>
                  </a:moveTo>
                  <a:cubicBezTo>
                    <a:pt x="1419" y="0"/>
                    <a:pt x="1" y="1418"/>
                    <a:pt x="1" y="3200"/>
                  </a:cubicBezTo>
                  <a:lnTo>
                    <a:pt x="1" y="18872"/>
                  </a:lnTo>
                  <a:cubicBezTo>
                    <a:pt x="1" y="20654"/>
                    <a:pt x="1419" y="22072"/>
                    <a:pt x="3164" y="22072"/>
                  </a:cubicBezTo>
                  <a:lnTo>
                    <a:pt x="6146" y="22072"/>
                  </a:lnTo>
                  <a:cubicBezTo>
                    <a:pt x="7891" y="22072"/>
                    <a:pt x="9309" y="20654"/>
                    <a:pt x="9309" y="18872"/>
                  </a:cubicBezTo>
                  <a:lnTo>
                    <a:pt x="9309" y="3200"/>
                  </a:lnTo>
                  <a:cubicBezTo>
                    <a:pt x="9309" y="1418"/>
                    <a:pt x="7891" y="0"/>
                    <a:pt x="61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76" name="Google Shape;4076;p78"/>
            <p:cNvSpPr/>
            <p:nvPr/>
          </p:nvSpPr>
          <p:spPr>
            <a:xfrm>
              <a:off x="7001704" y="3188797"/>
              <a:ext cx="164886" cy="390950"/>
            </a:xfrm>
            <a:custGeom>
              <a:avLst/>
              <a:gdLst/>
              <a:ahLst/>
              <a:cxnLst/>
              <a:rect l="l" t="t" r="r" b="b"/>
              <a:pathLst>
                <a:path w="9309" h="22072" extrusionOk="0">
                  <a:moveTo>
                    <a:pt x="3200" y="0"/>
                  </a:moveTo>
                  <a:cubicBezTo>
                    <a:pt x="1418" y="0"/>
                    <a:pt x="0" y="1418"/>
                    <a:pt x="0" y="3200"/>
                  </a:cubicBezTo>
                  <a:lnTo>
                    <a:pt x="0" y="18872"/>
                  </a:lnTo>
                  <a:cubicBezTo>
                    <a:pt x="0" y="20654"/>
                    <a:pt x="1418" y="22072"/>
                    <a:pt x="3200" y="22072"/>
                  </a:cubicBezTo>
                  <a:lnTo>
                    <a:pt x="6145" y="22072"/>
                  </a:lnTo>
                  <a:cubicBezTo>
                    <a:pt x="7891" y="22072"/>
                    <a:pt x="9309" y="20654"/>
                    <a:pt x="9309" y="18872"/>
                  </a:cubicBezTo>
                  <a:lnTo>
                    <a:pt x="9309" y="3200"/>
                  </a:lnTo>
                  <a:cubicBezTo>
                    <a:pt x="9309" y="1418"/>
                    <a:pt x="7891" y="0"/>
                    <a:pt x="614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77" name="Google Shape;4077;p78"/>
            <p:cNvSpPr/>
            <p:nvPr/>
          </p:nvSpPr>
          <p:spPr>
            <a:xfrm>
              <a:off x="7074485" y="3245477"/>
              <a:ext cx="19980" cy="277590"/>
            </a:xfrm>
            <a:custGeom>
              <a:avLst/>
              <a:gdLst/>
              <a:ahLst/>
              <a:cxnLst/>
              <a:rect l="l" t="t" r="r" b="b"/>
              <a:pathLst>
                <a:path w="1128" h="15672" extrusionOk="0">
                  <a:moveTo>
                    <a:pt x="545" y="0"/>
                  </a:moveTo>
                  <a:cubicBezTo>
                    <a:pt x="218" y="0"/>
                    <a:pt x="0" y="255"/>
                    <a:pt x="0" y="582"/>
                  </a:cubicBezTo>
                  <a:lnTo>
                    <a:pt x="0" y="15126"/>
                  </a:lnTo>
                  <a:cubicBezTo>
                    <a:pt x="0" y="15417"/>
                    <a:pt x="218" y="15672"/>
                    <a:pt x="545" y="15672"/>
                  </a:cubicBezTo>
                  <a:cubicBezTo>
                    <a:pt x="873" y="15672"/>
                    <a:pt x="1127" y="15417"/>
                    <a:pt x="1127" y="15126"/>
                  </a:cubicBezTo>
                  <a:lnTo>
                    <a:pt x="1127" y="582"/>
                  </a:lnTo>
                  <a:cubicBezTo>
                    <a:pt x="1127" y="255"/>
                    <a:pt x="873" y="0"/>
                    <a:pt x="54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78" name="Google Shape;4078;p78"/>
            <p:cNvSpPr/>
            <p:nvPr/>
          </p:nvSpPr>
          <p:spPr>
            <a:xfrm>
              <a:off x="5241524" y="3245477"/>
              <a:ext cx="19980" cy="277590"/>
            </a:xfrm>
            <a:custGeom>
              <a:avLst/>
              <a:gdLst/>
              <a:ahLst/>
              <a:cxnLst/>
              <a:rect l="l" t="t" r="r" b="b"/>
              <a:pathLst>
                <a:path w="1128" h="15672" extrusionOk="0">
                  <a:moveTo>
                    <a:pt x="582" y="0"/>
                  </a:moveTo>
                  <a:cubicBezTo>
                    <a:pt x="255" y="0"/>
                    <a:pt x="0" y="255"/>
                    <a:pt x="0" y="582"/>
                  </a:cubicBezTo>
                  <a:lnTo>
                    <a:pt x="0" y="15126"/>
                  </a:lnTo>
                  <a:cubicBezTo>
                    <a:pt x="0" y="15417"/>
                    <a:pt x="255" y="15672"/>
                    <a:pt x="582" y="15672"/>
                  </a:cubicBezTo>
                  <a:cubicBezTo>
                    <a:pt x="909" y="15672"/>
                    <a:pt x="1127" y="15417"/>
                    <a:pt x="1127" y="15126"/>
                  </a:cubicBezTo>
                  <a:lnTo>
                    <a:pt x="1127" y="582"/>
                  </a:lnTo>
                  <a:cubicBezTo>
                    <a:pt x="1127" y="255"/>
                    <a:pt x="909" y="0"/>
                    <a:pt x="5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79" name="Google Shape;4079;p78"/>
            <p:cNvSpPr/>
            <p:nvPr/>
          </p:nvSpPr>
          <p:spPr>
            <a:xfrm>
              <a:off x="5489482" y="2985280"/>
              <a:ext cx="311085" cy="484986"/>
            </a:xfrm>
            <a:custGeom>
              <a:avLst/>
              <a:gdLst/>
              <a:ahLst/>
              <a:cxnLst/>
              <a:rect l="l" t="t" r="r" b="b"/>
              <a:pathLst>
                <a:path w="17563" h="27381" extrusionOk="0">
                  <a:moveTo>
                    <a:pt x="9272" y="0"/>
                  </a:moveTo>
                  <a:lnTo>
                    <a:pt x="0" y="27380"/>
                  </a:lnTo>
                  <a:lnTo>
                    <a:pt x="8291" y="27380"/>
                  </a:lnTo>
                  <a:lnTo>
                    <a:pt x="1756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80" name="Google Shape;4080;p78"/>
            <p:cNvSpPr/>
            <p:nvPr/>
          </p:nvSpPr>
          <p:spPr>
            <a:xfrm>
              <a:off x="5678828" y="2985280"/>
              <a:ext cx="198380" cy="484986"/>
            </a:xfrm>
            <a:custGeom>
              <a:avLst/>
              <a:gdLst/>
              <a:ahLst/>
              <a:cxnLst/>
              <a:rect l="l" t="t" r="r" b="b"/>
              <a:pathLst>
                <a:path w="11200" h="27381" extrusionOk="0">
                  <a:moveTo>
                    <a:pt x="9273" y="0"/>
                  </a:moveTo>
                  <a:lnTo>
                    <a:pt x="0" y="27380"/>
                  </a:lnTo>
                  <a:lnTo>
                    <a:pt x="1928" y="27380"/>
                  </a:lnTo>
                  <a:lnTo>
                    <a:pt x="112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81" name="Google Shape;4081;p78"/>
            <p:cNvSpPr/>
            <p:nvPr/>
          </p:nvSpPr>
          <p:spPr>
            <a:xfrm>
              <a:off x="6377622" y="2985280"/>
              <a:ext cx="311085" cy="484986"/>
            </a:xfrm>
            <a:custGeom>
              <a:avLst/>
              <a:gdLst/>
              <a:ahLst/>
              <a:cxnLst/>
              <a:rect l="l" t="t" r="r" b="b"/>
              <a:pathLst>
                <a:path w="17563" h="27381" extrusionOk="0">
                  <a:moveTo>
                    <a:pt x="9272" y="0"/>
                  </a:moveTo>
                  <a:lnTo>
                    <a:pt x="0" y="27380"/>
                  </a:lnTo>
                  <a:lnTo>
                    <a:pt x="8291" y="27380"/>
                  </a:lnTo>
                  <a:lnTo>
                    <a:pt x="1756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82" name="Google Shape;4082;p78"/>
            <p:cNvSpPr/>
            <p:nvPr/>
          </p:nvSpPr>
          <p:spPr>
            <a:xfrm>
              <a:off x="6566969" y="2985280"/>
              <a:ext cx="197742" cy="484986"/>
            </a:xfrm>
            <a:custGeom>
              <a:avLst/>
              <a:gdLst/>
              <a:ahLst/>
              <a:cxnLst/>
              <a:rect l="l" t="t" r="r" b="b"/>
              <a:pathLst>
                <a:path w="11164" h="27381" extrusionOk="0">
                  <a:moveTo>
                    <a:pt x="9236" y="0"/>
                  </a:moveTo>
                  <a:lnTo>
                    <a:pt x="0" y="27380"/>
                  </a:lnTo>
                  <a:lnTo>
                    <a:pt x="1891" y="27380"/>
                  </a:lnTo>
                  <a:lnTo>
                    <a:pt x="1116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83" name="Google Shape;4083;p78"/>
            <p:cNvSpPr/>
            <p:nvPr/>
          </p:nvSpPr>
          <p:spPr>
            <a:xfrm>
              <a:off x="5435370" y="3716913"/>
              <a:ext cx="97277" cy="190657"/>
            </a:xfrm>
            <a:custGeom>
              <a:avLst/>
              <a:gdLst/>
              <a:ahLst/>
              <a:cxnLst/>
              <a:rect l="l" t="t" r="r" b="b"/>
              <a:pathLst>
                <a:path w="5492" h="10764" extrusionOk="0">
                  <a:moveTo>
                    <a:pt x="4946" y="1"/>
                  </a:moveTo>
                  <a:cubicBezTo>
                    <a:pt x="4146" y="1"/>
                    <a:pt x="3346" y="146"/>
                    <a:pt x="2619" y="510"/>
                  </a:cubicBezTo>
                  <a:lnTo>
                    <a:pt x="1" y="8691"/>
                  </a:lnTo>
                  <a:cubicBezTo>
                    <a:pt x="510" y="9564"/>
                    <a:pt x="1237" y="10291"/>
                    <a:pt x="2074" y="10764"/>
                  </a:cubicBezTo>
                  <a:lnTo>
                    <a:pt x="54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84" name="Google Shape;4084;p78"/>
            <p:cNvSpPr/>
            <p:nvPr/>
          </p:nvSpPr>
          <p:spPr>
            <a:xfrm>
              <a:off x="5495274" y="3722705"/>
              <a:ext cx="78590" cy="197742"/>
            </a:xfrm>
            <a:custGeom>
              <a:avLst/>
              <a:gdLst/>
              <a:ahLst/>
              <a:cxnLst/>
              <a:rect l="l" t="t" r="r" b="b"/>
              <a:pathLst>
                <a:path w="4437" h="11164" extrusionOk="0">
                  <a:moveTo>
                    <a:pt x="3455" y="1"/>
                  </a:moveTo>
                  <a:lnTo>
                    <a:pt x="1" y="10982"/>
                  </a:lnTo>
                  <a:cubicBezTo>
                    <a:pt x="328" y="11055"/>
                    <a:pt x="691" y="11127"/>
                    <a:pt x="1055" y="11164"/>
                  </a:cubicBezTo>
                  <a:lnTo>
                    <a:pt x="4437" y="437"/>
                  </a:lnTo>
                  <a:cubicBezTo>
                    <a:pt x="4146" y="255"/>
                    <a:pt x="3818" y="110"/>
                    <a:pt x="345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85" name="Google Shape;4085;p78"/>
            <p:cNvSpPr/>
            <p:nvPr/>
          </p:nvSpPr>
          <p:spPr>
            <a:xfrm>
              <a:off x="6709944" y="3716913"/>
              <a:ext cx="204827" cy="204190"/>
            </a:xfrm>
            <a:custGeom>
              <a:avLst/>
              <a:gdLst/>
              <a:ahLst/>
              <a:cxnLst/>
              <a:rect l="l" t="t" r="r" b="b"/>
              <a:pathLst>
                <a:path w="11564" h="11528" extrusionOk="0">
                  <a:moveTo>
                    <a:pt x="5782" y="1"/>
                  </a:moveTo>
                  <a:cubicBezTo>
                    <a:pt x="2582" y="1"/>
                    <a:pt x="1" y="2582"/>
                    <a:pt x="1" y="5746"/>
                  </a:cubicBezTo>
                  <a:cubicBezTo>
                    <a:pt x="1" y="8945"/>
                    <a:pt x="2582" y="11527"/>
                    <a:pt x="5782" y="11527"/>
                  </a:cubicBezTo>
                  <a:cubicBezTo>
                    <a:pt x="8982" y="11527"/>
                    <a:pt x="11563" y="8945"/>
                    <a:pt x="11563" y="5746"/>
                  </a:cubicBezTo>
                  <a:cubicBezTo>
                    <a:pt x="11563" y="2582"/>
                    <a:pt x="8982" y="1"/>
                    <a:pt x="57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86" name="Google Shape;4086;p78"/>
            <p:cNvSpPr/>
            <p:nvPr/>
          </p:nvSpPr>
          <p:spPr>
            <a:xfrm>
              <a:off x="6724752" y="3716913"/>
              <a:ext cx="97915" cy="190657"/>
            </a:xfrm>
            <a:custGeom>
              <a:avLst/>
              <a:gdLst/>
              <a:ahLst/>
              <a:cxnLst/>
              <a:rect l="l" t="t" r="r" b="b"/>
              <a:pathLst>
                <a:path w="5528" h="10764" extrusionOk="0">
                  <a:moveTo>
                    <a:pt x="4946" y="1"/>
                  </a:moveTo>
                  <a:cubicBezTo>
                    <a:pt x="4146" y="1"/>
                    <a:pt x="3346" y="146"/>
                    <a:pt x="2583" y="510"/>
                  </a:cubicBezTo>
                  <a:lnTo>
                    <a:pt x="1" y="8691"/>
                  </a:lnTo>
                  <a:cubicBezTo>
                    <a:pt x="510" y="9564"/>
                    <a:pt x="1237" y="10291"/>
                    <a:pt x="2110" y="10764"/>
                  </a:cubicBezTo>
                  <a:lnTo>
                    <a:pt x="5528" y="37"/>
                  </a:lnTo>
                  <a:cubicBezTo>
                    <a:pt x="5346" y="1"/>
                    <a:pt x="5128" y="1"/>
                    <a:pt x="494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87" name="Google Shape;4087;p78"/>
            <p:cNvSpPr/>
            <p:nvPr/>
          </p:nvSpPr>
          <p:spPr>
            <a:xfrm>
              <a:off x="6784018" y="3722705"/>
              <a:ext cx="79228" cy="197742"/>
            </a:xfrm>
            <a:custGeom>
              <a:avLst/>
              <a:gdLst/>
              <a:ahLst/>
              <a:cxnLst/>
              <a:rect l="l" t="t" r="r" b="b"/>
              <a:pathLst>
                <a:path w="4473" h="11164" extrusionOk="0">
                  <a:moveTo>
                    <a:pt x="3491" y="1"/>
                  </a:moveTo>
                  <a:lnTo>
                    <a:pt x="0" y="10982"/>
                  </a:lnTo>
                  <a:cubicBezTo>
                    <a:pt x="364" y="11055"/>
                    <a:pt x="727" y="11127"/>
                    <a:pt x="1055" y="11164"/>
                  </a:cubicBezTo>
                  <a:lnTo>
                    <a:pt x="4473" y="437"/>
                  </a:lnTo>
                  <a:cubicBezTo>
                    <a:pt x="4145" y="255"/>
                    <a:pt x="3854" y="110"/>
                    <a:pt x="34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88" name="Google Shape;4088;p78"/>
            <p:cNvSpPr/>
            <p:nvPr/>
          </p:nvSpPr>
          <p:spPr>
            <a:xfrm>
              <a:off x="5986689" y="3622240"/>
              <a:ext cx="362610" cy="37373"/>
            </a:xfrm>
            <a:custGeom>
              <a:avLst/>
              <a:gdLst/>
              <a:ahLst/>
              <a:cxnLst/>
              <a:rect l="l" t="t" r="r" b="b"/>
              <a:pathLst>
                <a:path w="20472" h="2110" extrusionOk="0">
                  <a:moveTo>
                    <a:pt x="1055" y="0"/>
                  </a:moveTo>
                  <a:cubicBezTo>
                    <a:pt x="473" y="0"/>
                    <a:pt x="0" y="473"/>
                    <a:pt x="0" y="1055"/>
                  </a:cubicBezTo>
                  <a:cubicBezTo>
                    <a:pt x="0" y="1637"/>
                    <a:pt x="473" y="2109"/>
                    <a:pt x="1055" y="2109"/>
                  </a:cubicBezTo>
                  <a:lnTo>
                    <a:pt x="19417" y="2109"/>
                  </a:lnTo>
                  <a:cubicBezTo>
                    <a:pt x="19999" y="2109"/>
                    <a:pt x="20471" y="1637"/>
                    <a:pt x="20471" y="1055"/>
                  </a:cubicBezTo>
                  <a:cubicBezTo>
                    <a:pt x="20471" y="473"/>
                    <a:pt x="19999" y="0"/>
                    <a:pt x="19417" y="0"/>
                  </a:cubicBezTo>
                  <a:close/>
                </a:path>
              </a:pathLst>
            </a:custGeom>
            <a:solidFill>
              <a:srgbClr val="20242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427" name="Picture 4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515" y="4098345"/>
            <a:ext cx="218164" cy="12514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69622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6" name="Google Shape;1186;p41"/>
          <p:cNvGrpSpPr/>
          <p:nvPr/>
        </p:nvGrpSpPr>
        <p:grpSpPr>
          <a:xfrm>
            <a:off x="6394513" y="3557230"/>
            <a:ext cx="5296881" cy="2645607"/>
            <a:chOff x="404850" y="2182975"/>
            <a:chExt cx="2230850" cy="1111475"/>
          </a:xfrm>
        </p:grpSpPr>
        <p:sp>
          <p:nvSpPr>
            <p:cNvPr id="1187" name="Google Shape;1187;p41"/>
            <p:cNvSpPr/>
            <p:nvPr/>
          </p:nvSpPr>
          <p:spPr>
            <a:xfrm>
              <a:off x="433900" y="2658925"/>
              <a:ext cx="69650" cy="69650"/>
            </a:xfrm>
            <a:custGeom>
              <a:avLst/>
              <a:gdLst/>
              <a:ahLst/>
              <a:cxnLst/>
              <a:rect l="l" t="t" r="r" b="b"/>
              <a:pathLst>
                <a:path w="2786" h="2786" extrusionOk="0">
                  <a:moveTo>
                    <a:pt x="1401" y="0"/>
                  </a:moveTo>
                  <a:cubicBezTo>
                    <a:pt x="621" y="0"/>
                    <a:pt x="0" y="621"/>
                    <a:pt x="0" y="1385"/>
                  </a:cubicBezTo>
                  <a:cubicBezTo>
                    <a:pt x="0" y="2165"/>
                    <a:pt x="621" y="2786"/>
                    <a:pt x="1401" y="2786"/>
                  </a:cubicBezTo>
                  <a:cubicBezTo>
                    <a:pt x="2165" y="2786"/>
                    <a:pt x="2786" y="2165"/>
                    <a:pt x="2786" y="1385"/>
                  </a:cubicBezTo>
                  <a:cubicBezTo>
                    <a:pt x="2786" y="621"/>
                    <a:pt x="2165" y="0"/>
                    <a:pt x="1401" y="0"/>
                  </a:cubicBezTo>
                  <a:close/>
                </a:path>
              </a:pathLst>
            </a:custGeom>
            <a:solidFill>
              <a:srgbClr val="E155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8" name="Google Shape;1188;p41"/>
            <p:cNvSpPr/>
            <p:nvPr/>
          </p:nvSpPr>
          <p:spPr>
            <a:xfrm>
              <a:off x="709675" y="2182975"/>
              <a:ext cx="70050" cy="69675"/>
            </a:xfrm>
            <a:custGeom>
              <a:avLst/>
              <a:gdLst/>
              <a:ahLst/>
              <a:cxnLst/>
              <a:rect l="l" t="t" r="r" b="b"/>
              <a:pathLst>
                <a:path w="2802" h="2787" extrusionOk="0">
                  <a:moveTo>
                    <a:pt x="1401" y="1"/>
                  </a:moveTo>
                  <a:cubicBezTo>
                    <a:pt x="637" y="1"/>
                    <a:pt x="0" y="622"/>
                    <a:pt x="0" y="1386"/>
                  </a:cubicBezTo>
                  <a:cubicBezTo>
                    <a:pt x="0" y="2166"/>
                    <a:pt x="637" y="2787"/>
                    <a:pt x="1401" y="2787"/>
                  </a:cubicBezTo>
                  <a:cubicBezTo>
                    <a:pt x="2181" y="2787"/>
                    <a:pt x="2802" y="2166"/>
                    <a:pt x="2802" y="1386"/>
                  </a:cubicBezTo>
                  <a:cubicBezTo>
                    <a:pt x="2802" y="622"/>
                    <a:pt x="2181" y="1"/>
                    <a:pt x="1401" y="1"/>
                  </a:cubicBezTo>
                  <a:close/>
                </a:path>
              </a:pathLst>
            </a:custGeom>
            <a:solidFill>
              <a:srgbClr val="E155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9" name="Google Shape;1189;p41"/>
            <p:cNvSpPr/>
            <p:nvPr/>
          </p:nvSpPr>
          <p:spPr>
            <a:xfrm>
              <a:off x="480450" y="2217600"/>
              <a:ext cx="1753325" cy="854800"/>
            </a:xfrm>
            <a:custGeom>
              <a:avLst/>
              <a:gdLst/>
              <a:ahLst/>
              <a:cxnLst/>
              <a:rect l="l" t="t" r="r" b="b"/>
              <a:pathLst>
                <a:path w="70133" h="34192" extrusionOk="0">
                  <a:moveTo>
                    <a:pt x="7148" y="1"/>
                  </a:moveTo>
                  <a:cubicBezTo>
                    <a:pt x="3200" y="1"/>
                    <a:pt x="1" y="3200"/>
                    <a:pt x="1" y="7148"/>
                  </a:cubicBezTo>
                  <a:lnTo>
                    <a:pt x="1" y="27044"/>
                  </a:lnTo>
                  <a:cubicBezTo>
                    <a:pt x="1" y="30992"/>
                    <a:pt x="3200" y="34191"/>
                    <a:pt x="7148" y="34191"/>
                  </a:cubicBezTo>
                  <a:lnTo>
                    <a:pt x="62986" y="34191"/>
                  </a:lnTo>
                  <a:cubicBezTo>
                    <a:pt x="66934" y="34191"/>
                    <a:pt x="70133" y="30992"/>
                    <a:pt x="70133" y="30658"/>
                  </a:cubicBezTo>
                  <a:lnTo>
                    <a:pt x="70133" y="10761"/>
                  </a:lnTo>
                  <a:cubicBezTo>
                    <a:pt x="70133" y="3200"/>
                    <a:pt x="66934" y="1"/>
                    <a:pt x="62986" y="1"/>
                  </a:cubicBezTo>
                  <a:close/>
                </a:path>
              </a:pathLst>
            </a:custGeom>
            <a:solidFill>
              <a:srgbClr val="F08B0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0" name="Google Shape;1190;p41"/>
            <p:cNvSpPr/>
            <p:nvPr/>
          </p:nvSpPr>
          <p:spPr>
            <a:xfrm>
              <a:off x="480450" y="2218000"/>
              <a:ext cx="2102325" cy="854400"/>
            </a:xfrm>
            <a:custGeom>
              <a:avLst/>
              <a:gdLst/>
              <a:ahLst/>
              <a:cxnLst/>
              <a:rect l="l" t="t" r="r" b="b"/>
              <a:pathLst>
                <a:path w="84093" h="34176" extrusionOk="0">
                  <a:moveTo>
                    <a:pt x="7148" y="1"/>
                  </a:moveTo>
                  <a:cubicBezTo>
                    <a:pt x="3200" y="1"/>
                    <a:pt x="1" y="3184"/>
                    <a:pt x="1" y="7132"/>
                  </a:cubicBezTo>
                  <a:lnTo>
                    <a:pt x="1" y="27028"/>
                  </a:lnTo>
                  <a:cubicBezTo>
                    <a:pt x="1" y="30976"/>
                    <a:pt x="3200" y="34175"/>
                    <a:pt x="7148" y="34175"/>
                  </a:cubicBezTo>
                  <a:lnTo>
                    <a:pt x="79254" y="34175"/>
                  </a:lnTo>
                  <a:cubicBezTo>
                    <a:pt x="81928" y="34175"/>
                    <a:pt x="84093" y="32011"/>
                    <a:pt x="84093" y="29337"/>
                  </a:cubicBezTo>
                  <a:lnTo>
                    <a:pt x="84093" y="21776"/>
                  </a:lnTo>
                  <a:cubicBezTo>
                    <a:pt x="84093" y="19102"/>
                    <a:pt x="81928" y="16937"/>
                    <a:pt x="79254" y="16937"/>
                  </a:cubicBezTo>
                  <a:lnTo>
                    <a:pt x="70133" y="16937"/>
                  </a:lnTo>
                  <a:lnTo>
                    <a:pt x="70133" y="7132"/>
                  </a:lnTo>
                  <a:cubicBezTo>
                    <a:pt x="70133" y="3184"/>
                    <a:pt x="66934" y="1"/>
                    <a:pt x="62986" y="1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1" name="Google Shape;1191;p41"/>
            <p:cNvSpPr/>
            <p:nvPr/>
          </p:nvSpPr>
          <p:spPr>
            <a:xfrm>
              <a:off x="404850" y="2860275"/>
              <a:ext cx="296075" cy="212125"/>
            </a:xfrm>
            <a:custGeom>
              <a:avLst/>
              <a:gdLst/>
              <a:ahLst/>
              <a:cxnLst/>
              <a:rect l="l" t="t" r="r" b="b"/>
              <a:pathLst>
                <a:path w="11843" h="8485" extrusionOk="0">
                  <a:moveTo>
                    <a:pt x="4234" y="0"/>
                  </a:moveTo>
                  <a:cubicBezTo>
                    <a:pt x="1895" y="0"/>
                    <a:pt x="0" y="1895"/>
                    <a:pt x="0" y="4234"/>
                  </a:cubicBezTo>
                  <a:cubicBezTo>
                    <a:pt x="0" y="6574"/>
                    <a:pt x="1895" y="8484"/>
                    <a:pt x="4234" y="8484"/>
                  </a:cubicBezTo>
                  <a:lnTo>
                    <a:pt x="7593" y="8484"/>
                  </a:lnTo>
                  <a:cubicBezTo>
                    <a:pt x="9933" y="8484"/>
                    <a:pt x="11843" y="6574"/>
                    <a:pt x="11843" y="4234"/>
                  </a:cubicBezTo>
                  <a:cubicBezTo>
                    <a:pt x="11843" y="1895"/>
                    <a:pt x="9933" y="0"/>
                    <a:pt x="7593" y="0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2" name="Google Shape;1192;p41"/>
            <p:cNvSpPr/>
            <p:nvPr/>
          </p:nvSpPr>
          <p:spPr>
            <a:xfrm>
              <a:off x="2356725" y="2860275"/>
              <a:ext cx="278975" cy="212125"/>
            </a:xfrm>
            <a:custGeom>
              <a:avLst/>
              <a:gdLst/>
              <a:ahLst/>
              <a:cxnLst/>
              <a:rect l="l" t="t" r="r" b="b"/>
              <a:pathLst>
                <a:path w="11159" h="8485" extrusionOk="0">
                  <a:moveTo>
                    <a:pt x="4235" y="0"/>
                  </a:moveTo>
                  <a:cubicBezTo>
                    <a:pt x="1895" y="0"/>
                    <a:pt x="0" y="1895"/>
                    <a:pt x="0" y="4234"/>
                  </a:cubicBezTo>
                  <a:cubicBezTo>
                    <a:pt x="0" y="6574"/>
                    <a:pt x="1895" y="8484"/>
                    <a:pt x="4235" y="8484"/>
                  </a:cubicBezTo>
                  <a:lnTo>
                    <a:pt x="6925" y="8484"/>
                  </a:lnTo>
                  <a:cubicBezTo>
                    <a:pt x="9264" y="8484"/>
                    <a:pt x="11159" y="6574"/>
                    <a:pt x="11159" y="4234"/>
                  </a:cubicBezTo>
                  <a:cubicBezTo>
                    <a:pt x="11159" y="1895"/>
                    <a:pt x="9264" y="0"/>
                    <a:pt x="6925" y="0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3" name="Google Shape;1193;p41"/>
            <p:cNvSpPr/>
            <p:nvPr/>
          </p:nvSpPr>
          <p:spPr>
            <a:xfrm>
              <a:off x="701300" y="2778300"/>
              <a:ext cx="566300" cy="294100"/>
            </a:xfrm>
            <a:custGeom>
              <a:avLst/>
              <a:gdLst/>
              <a:ahLst/>
              <a:cxnLst/>
              <a:rect l="l" t="t" r="r" b="b"/>
              <a:pathLst>
                <a:path w="22652" h="11764" extrusionOk="0">
                  <a:moveTo>
                    <a:pt x="11334" y="0"/>
                  </a:moveTo>
                  <a:cubicBezTo>
                    <a:pt x="5079" y="0"/>
                    <a:pt x="1" y="5062"/>
                    <a:pt x="1" y="11318"/>
                  </a:cubicBezTo>
                  <a:cubicBezTo>
                    <a:pt x="1" y="11477"/>
                    <a:pt x="1" y="11620"/>
                    <a:pt x="17" y="11763"/>
                  </a:cubicBezTo>
                  <a:lnTo>
                    <a:pt x="22651" y="11763"/>
                  </a:lnTo>
                  <a:cubicBezTo>
                    <a:pt x="22651" y="11620"/>
                    <a:pt x="22651" y="11477"/>
                    <a:pt x="22651" y="11318"/>
                  </a:cubicBezTo>
                  <a:cubicBezTo>
                    <a:pt x="22651" y="5062"/>
                    <a:pt x="17590" y="0"/>
                    <a:pt x="113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4" name="Google Shape;1194;p41"/>
            <p:cNvSpPr/>
            <p:nvPr/>
          </p:nvSpPr>
          <p:spPr>
            <a:xfrm>
              <a:off x="751450" y="2828050"/>
              <a:ext cx="466400" cy="466400"/>
            </a:xfrm>
            <a:custGeom>
              <a:avLst/>
              <a:gdLst/>
              <a:ahLst/>
              <a:cxnLst/>
              <a:rect l="l" t="t" r="r" b="b"/>
              <a:pathLst>
                <a:path w="18656" h="18656" extrusionOk="0">
                  <a:moveTo>
                    <a:pt x="9328" y="0"/>
                  </a:moveTo>
                  <a:cubicBezTo>
                    <a:pt x="4171" y="0"/>
                    <a:pt x="1" y="4186"/>
                    <a:pt x="1" y="9328"/>
                  </a:cubicBezTo>
                  <a:cubicBezTo>
                    <a:pt x="1" y="14485"/>
                    <a:pt x="4171" y="18655"/>
                    <a:pt x="9328" y="18655"/>
                  </a:cubicBezTo>
                  <a:cubicBezTo>
                    <a:pt x="14485" y="18655"/>
                    <a:pt x="18656" y="14485"/>
                    <a:pt x="18656" y="9328"/>
                  </a:cubicBezTo>
                  <a:cubicBezTo>
                    <a:pt x="18656" y="4186"/>
                    <a:pt x="14485" y="0"/>
                    <a:pt x="9328" y="0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5" name="Google Shape;1195;p41"/>
            <p:cNvSpPr/>
            <p:nvPr/>
          </p:nvSpPr>
          <p:spPr>
            <a:xfrm>
              <a:off x="845750" y="2922350"/>
              <a:ext cx="277800" cy="278175"/>
            </a:xfrm>
            <a:custGeom>
              <a:avLst/>
              <a:gdLst/>
              <a:ahLst/>
              <a:cxnLst/>
              <a:rect l="l" t="t" r="r" b="b"/>
              <a:pathLst>
                <a:path w="11112" h="11127" extrusionOk="0">
                  <a:moveTo>
                    <a:pt x="5556" y="1"/>
                  </a:moveTo>
                  <a:cubicBezTo>
                    <a:pt x="2484" y="1"/>
                    <a:pt x="1" y="2484"/>
                    <a:pt x="1" y="5556"/>
                  </a:cubicBezTo>
                  <a:cubicBezTo>
                    <a:pt x="1" y="8628"/>
                    <a:pt x="2484" y="11127"/>
                    <a:pt x="5556" y="11127"/>
                  </a:cubicBezTo>
                  <a:cubicBezTo>
                    <a:pt x="8628" y="11127"/>
                    <a:pt x="11111" y="8628"/>
                    <a:pt x="11111" y="5556"/>
                  </a:cubicBezTo>
                  <a:cubicBezTo>
                    <a:pt x="11111" y="2484"/>
                    <a:pt x="8628" y="1"/>
                    <a:pt x="555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6" name="Google Shape;1196;p41"/>
            <p:cNvSpPr/>
            <p:nvPr/>
          </p:nvSpPr>
          <p:spPr>
            <a:xfrm>
              <a:off x="1934525" y="2321875"/>
              <a:ext cx="312400" cy="253500"/>
            </a:xfrm>
            <a:custGeom>
              <a:avLst/>
              <a:gdLst/>
              <a:ahLst/>
              <a:cxnLst/>
              <a:rect l="l" t="t" r="r" b="b"/>
              <a:pathLst>
                <a:path w="12496" h="10140" extrusionOk="0">
                  <a:moveTo>
                    <a:pt x="3184" y="0"/>
                  </a:moveTo>
                  <a:cubicBezTo>
                    <a:pt x="1417" y="0"/>
                    <a:pt x="0" y="1417"/>
                    <a:pt x="0" y="3184"/>
                  </a:cubicBezTo>
                  <a:lnTo>
                    <a:pt x="0" y="6956"/>
                  </a:lnTo>
                  <a:cubicBezTo>
                    <a:pt x="0" y="8707"/>
                    <a:pt x="1417" y="10140"/>
                    <a:pt x="3184" y="10140"/>
                  </a:cubicBezTo>
                  <a:lnTo>
                    <a:pt x="12288" y="10140"/>
                  </a:lnTo>
                  <a:cubicBezTo>
                    <a:pt x="12352" y="10108"/>
                    <a:pt x="12416" y="10108"/>
                    <a:pt x="12495" y="10108"/>
                  </a:cubicBezTo>
                  <a:lnTo>
                    <a:pt x="12495" y="2977"/>
                  </a:lnTo>
                  <a:cubicBezTo>
                    <a:pt x="12495" y="1958"/>
                    <a:pt x="12272" y="939"/>
                    <a:pt x="11843" y="0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7" name="Google Shape;1197;p41"/>
            <p:cNvSpPr/>
            <p:nvPr/>
          </p:nvSpPr>
          <p:spPr>
            <a:xfrm>
              <a:off x="1960775" y="2348125"/>
              <a:ext cx="286550" cy="200600"/>
            </a:xfrm>
            <a:custGeom>
              <a:avLst/>
              <a:gdLst/>
              <a:ahLst/>
              <a:cxnLst/>
              <a:rect l="l" t="t" r="r" b="b"/>
              <a:pathLst>
                <a:path w="11462" h="8024" extrusionOk="0">
                  <a:moveTo>
                    <a:pt x="2134" y="1"/>
                  </a:moveTo>
                  <a:cubicBezTo>
                    <a:pt x="956" y="1"/>
                    <a:pt x="1" y="940"/>
                    <a:pt x="1" y="2118"/>
                  </a:cubicBezTo>
                  <a:lnTo>
                    <a:pt x="1" y="5890"/>
                  </a:lnTo>
                  <a:cubicBezTo>
                    <a:pt x="1" y="7068"/>
                    <a:pt x="956" y="8023"/>
                    <a:pt x="2134" y="8023"/>
                  </a:cubicBezTo>
                  <a:lnTo>
                    <a:pt x="11445" y="8023"/>
                  </a:lnTo>
                  <a:lnTo>
                    <a:pt x="11445" y="1927"/>
                  </a:lnTo>
                  <a:cubicBezTo>
                    <a:pt x="11461" y="1274"/>
                    <a:pt x="11366" y="621"/>
                    <a:pt x="11175" y="1"/>
                  </a:cubicBezTo>
                  <a:close/>
                </a:path>
              </a:pathLst>
            </a:custGeom>
            <a:solidFill>
              <a:srgbClr val="9EDA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8" name="Google Shape;1198;p41"/>
            <p:cNvSpPr/>
            <p:nvPr/>
          </p:nvSpPr>
          <p:spPr>
            <a:xfrm>
              <a:off x="1971525" y="2349725"/>
              <a:ext cx="276200" cy="199000"/>
            </a:xfrm>
            <a:custGeom>
              <a:avLst/>
              <a:gdLst/>
              <a:ahLst/>
              <a:cxnLst/>
              <a:rect l="l" t="t" r="r" b="b"/>
              <a:pathLst>
                <a:path w="11048" h="7960" extrusionOk="0">
                  <a:moveTo>
                    <a:pt x="10761" y="0"/>
                  </a:moveTo>
                  <a:lnTo>
                    <a:pt x="0" y="7100"/>
                  </a:lnTo>
                  <a:cubicBezTo>
                    <a:pt x="398" y="7641"/>
                    <a:pt x="1035" y="7959"/>
                    <a:pt x="1704" y="7959"/>
                  </a:cubicBezTo>
                  <a:lnTo>
                    <a:pt x="11015" y="7959"/>
                  </a:lnTo>
                  <a:lnTo>
                    <a:pt x="11047" y="1895"/>
                  </a:lnTo>
                  <a:cubicBezTo>
                    <a:pt x="11047" y="1242"/>
                    <a:pt x="10952" y="605"/>
                    <a:pt x="1076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9" name="Google Shape;1199;p41"/>
            <p:cNvSpPr/>
            <p:nvPr/>
          </p:nvSpPr>
          <p:spPr>
            <a:xfrm>
              <a:off x="1362275" y="2289225"/>
              <a:ext cx="443325" cy="728250"/>
            </a:xfrm>
            <a:custGeom>
              <a:avLst/>
              <a:gdLst/>
              <a:ahLst/>
              <a:cxnLst/>
              <a:rect l="l" t="t" r="r" b="b"/>
              <a:pathLst>
                <a:path w="17733" h="29130" fill="none" extrusionOk="0">
                  <a:moveTo>
                    <a:pt x="17733" y="25135"/>
                  </a:moveTo>
                  <a:cubicBezTo>
                    <a:pt x="17733" y="27347"/>
                    <a:pt x="16109" y="29130"/>
                    <a:pt x="14088" y="29130"/>
                  </a:cubicBezTo>
                  <a:lnTo>
                    <a:pt x="3646" y="29130"/>
                  </a:lnTo>
                  <a:cubicBezTo>
                    <a:pt x="1640" y="29130"/>
                    <a:pt x="1" y="27347"/>
                    <a:pt x="1" y="25135"/>
                  </a:cubicBezTo>
                  <a:lnTo>
                    <a:pt x="1" y="3996"/>
                  </a:lnTo>
                  <a:cubicBezTo>
                    <a:pt x="1" y="1784"/>
                    <a:pt x="1640" y="1"/>
                    <a:pt x="3646" y="1"/>
                  </a:cubicBezTo>
                  <a:lnTo>
                    <a:pt x="14088" y="1"/>
                  </a:lnTo>
                  <a:cubicBezTo>
                    <a:pt x="16109" y="1"/>
                    <a:pt x="17733" y="1784"/>
                    <a:pt x="17733" y="3996"/>
                  </a:cubicBezTo>
                  <a:close/>
                </a:path>
              </a:pathLst>
            </a:custGeom>
            <a:noFill/>
            <a:ln w="5175" cap="flat" cmpd="sng">
              <a:solidFill>
                <a:srgbClr val="273E4A"/>
              </a:solidFill>
              <a:prstDash val="solid"/>
              <a:miter lim="1591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00" name="Google Shape;1200;p41"/>
            <p:cNvSpPr/>
            <p:nvPr/>
          </p:nvSpPr>
          <p:spPr>
            <a:xfrm>
              <a:off x="1790450" y="2778300"/>
              <a:ext cx="566300" cy="294100"/>
            </a:xfrm>
            <a:custGeom>
              <a:avLst/>
              <a:gdLst/>
              <a:ahLst/>
              <a:cxnLst/>
              <a:rect l="l" t="t" r="r" b="b"/>
              <a:pathLst>
                <a:path w="22652" h="11764" extrusionOk="0">
                  <a:moveTo>
                    <a:pt x="11334" y="0"/>
                  </a:moveTo>
                  <a:cubicBezTo>
                    <a:pt x="5079" y="0"/>
                    <a:pt x="1" y="5062"/>
                    <a:pt x="1" y="11318"/>
                  </a:cubicBezTo>
                  <a:cubicBezTo>
                    <a:pt x="1" y="11477"/>
                    <a:pt x="1" y="11620"/>
                    <a:pt x="17" y="11763"/>
                  </a:cubicBezTo>
                  <a:lnTo>
                    <a:pt x="22636" y="11763"/>
                  </a:lnTo>
                  <a:cubicBezTo>
                    <a:pt x="22636" y="11620"/>
                    <a:pt x="22651" y="11477"/>
                    <a:pt x="22651" y="11318"/>
                  </a:cubicBezTo>
                  <a:cubicBezTo>
                    <a:pt x="22651" y="5062"/>
                    <a:pt x="17574" y="0"/>
                    <a:pt x="113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01" name="Google Shape;1201;p41"/>
            <p:cNvSpPr/>
            <p:nvPr/>
          </p:nvSpPr>
          <p:spPr>
            <a:xfrm>
              <a:off x="1840200" y="2828050"/>
              <a:ext cx="466800" cy="466400"/>
            </a:xfrm>
            <a:custGeom>
              <a:avLst/>
              <a:gdLst/>
              <a:ahLst/>
              <a:cxnLst/>
              <a:rect l="l" t="t" r="r" b="b"/>
              <a:pathLst>
                <a:path w="18672" h="18656" extrusionOk="0">
                  <a:moveTo>
                    <a:pt x="9344" y="0"/>
                  </a:moveTo>
                  <a:cubicBezTo>
                    <a:pt x="4187" y="0"/>
                    <a:pt x="1" y="4186"/>
                    <a:pt x="1" y="9328"/>
                  </a:cubicBezTo>
                  <a:cubicBezTo>
                    <a:pt x="1" y="14485"/>
                    <a:pt x="4187" y="18655"/>
                    <a:pt x="9344" y="18655"/>
                  </a:cubicBezTo>
                  <a:cubicBezTo>
                    <a:pt x="14486" y="18655"/>
                    <a:pt x="18672" y="14485"/>
                    <a:pt x="18672" y="9328"/>
                  </a:cubicBezTo>
                  <a:cubicBezTo>
                    <a:pt x="18672" y="4186"/>
                    <a:pt x="14486" y="0"/>
                    <a:pt x="9344" y="0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02" name="Google Shape;1202;p41"/>
            <p:cNvSpPr/>
            <p:nvPr/>
          </p:nvSpPr>
          <p:spPr>
            <a:xfrm>
              <a:off x="1934525" y="2922350"/>
              <a:ext cx="278175" cy="278175"/>
            </a:xfrm>
            <a:custGeom>
              <a:avLst/>
              <a:gdLst/>
              <a:ahLst/>
              <a:cxnLst/>
              <a:rect l="l" t="t" r="r" b="b"/>
              <a:pathLst>
                <a:path w="11127" h="11127" extrusionOk="0">
                  <a:moveTo>
                    <a:pt x="5571" y="1"/>
                  </a:moveTo>
                  <a:cubicBezTo>
                    <a:pt x="2499" y="1"/>
                    <a:pt x="0" y="2484"/>
                    <a:pt x="0" y="5556"/>
                  </a:cubicBezTo>
                  <a:cubicBezTo>
                    <a:pt x="0" y="8628"/>
                    <a:pt x="2499" y="11127"/>
                    <a:pt x="5571" y="11127"/>
                  </a:cubicBezTo>
                  <a:cubicBezTo>
                    <a:pt x="8627" y="11127"/>
                    <a:pt x="11126" y="8628"/>
                    <a:pt x="11126" y="5556"/>
                  </a:cubicBezTo>
                  <a:cubicBezTo>
                    <a:pt x="11126" y="2484"/>
                    <a:pt x="8627" y="1"/>
                    <a:pt x="557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03" name="Google Shape;1203;p41"/>
            <p:cNvSpPr/>
            <p:nvPr/>
          </p:nvSpPr>
          <p:spPr>
            <a:xfrm>
              <a:off x="529000" y="2595250"/>
              <a:ext cx="1717925" cy="8775"/>
            </a:xfrm>
            <a:custGeom>
              <a:avLst/>
              <a:gdLst/>
              <a:ahLst/>
              <a:cxnLst/>
              <a:rect l="l" t="t" r="r" b="b"/>
              <a:pathLst>
                <a:path w="68717" h="351" extrusionOk="0">
                  <a:moveTo>
                    <a:pt x="1" y="0"/>
                  </a:moveTo>
                  <a:lnTo>
                    <a:pt x="1" y="351"/>
                  </a:lnTo>
                  <a:lnTo>
                    <a:pt x="68716" y="351"/>
                  </a:lnTo>
                  <a:lnTo>
                    <a:pt x="68716" y="0"/>
                  </a:lnTo>
                  <a:close/>
                </a:path>
              </a:pathLst>
            </a:custGeom>
            <a:solidFill>
              <a:srgbClr val="273E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04" name="Google Shape;1204;p41"/>
            <p:cNvSpPr/>
            <p:nvPr/>
          </p:nvSpPr>
          <p:spPr>
            <a:xfrm>
              <a:off x="529000" y="2769550"/>
              <a:ext cx="2054175" cy="8775"/>
            </a:xfrm>
            <a:custGeom>
              <a:avLst/>
              <a:gdLst/>
              <a:ahLst/>
              <a:cxnLst/>
              <a:rect l="l" t="t" r="r" b="b"/>
              <a:pathLst>
                <a:path w="82167" h="351" extrusionOk="0">
                  <a:moveTo>
                    <a:pt x="1" y="0"/>
                  </a:moveTo>
                  <a:lnTo>
                    <a:pt x="1" y="350"/>
                  </a:lnTo>
                  <a:lnTo>
                    <a:pt x="82167" y="350"/>
                  </a:lnTo>
                  <a:lnTo>
                    <a:pt x="82167" y="0"/>
                  </a:lnTo>
                  <a:close/>
                </a:path>
              </a:pathLst>
            </a:custGeom>
            <a:solidFill>
              <a:srgbClr val="273E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05" name="Google Shape;1205;p41"/>
            <p:cNvSpPr/>
            <p:nvPr/>
          </p:nvSpPr>
          <p:spPr>
            <a:xfrm>
              <a:off x="2252875" y="2658925"/>
              <a:ext cx="69650" cy="69650"/>
            </a:xfrm>
            <a:custGeom>
              <a:avLst/>
              <a:gdLst/>
              <a:ahLst/>
              <a:cxnLst/>
              <a:rect l="l" t="t" r="r" b="b"/>
              <a:pathLst>
                <a:path w="2786" h="2786" extrusionOk="0">
                  <a:moveTo>
                    <a:pt x="1401" y="0"/>
                  </a:moveTo>
                  <a:cubicBezTo>
                    <a:pt x="621" y="0"/>
                    <a:pt x="0" y="621"/>
                    <a:pt x="0" y="1385"/>
                  </a:cubicBezTo>
                  <a:cubicBezTo>
                    <a:pt x="0" y="2165"/>
                    <a:pt x="621" y="2786"/>
                    <a:pt x="1401" y="2786"/>
                  </a:cubicBezTo>
                  <a:cubicBezTo>
                    <a:pt x="2165" y="2786"/>
                    <a:pt x="2786" y="2165"/>
                    <a:pt x="2786" y="1385"/>
                  </a:cubicBezTo>
                  <a:cubicBezTo>
                    <a:pt x="2786" y="621"/>
                    <a:pt x="2165" y="0"/>
                    <a:pt x="1401" y="0"/>
                  </a:cubicBezTo>
                  <a:close/>
                </a:path>
              </a:pathLst>
            </a:custGeom>
            <a:solidFill>
              <a:srgbClr val="E155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06" name="Google Shape;1206;p41"/>
            <p:cNvSpPr/>
            <p:nvPr/>
          </p:nvSpPr>
          <p:spPr>
            <a:xfrm>
              <a:off x="526625" y="2321875"/>
              <a:ext cx="386400" cy="252700"/>
            </a:xfrm>
            <a:custGeom>
              <a:avLst/>
              <a:gdLst/>
              <a:ahLst/>
              <a:cxnLst/>
              <a:rect l="l" t="t" r="r" b="b"/>
              <a:pathLst>
                <a:path w="15456" h="10108" extrusionOk="0">
                  <a:moveTo>
                    <a:pt x="3168" y="0"/>
                  </a:moveTo>
                  <a:cubicBezTo>
                    <a:pt x="1417" y="0"/>
                    <a:pt x="0" y="1417"/>
                    <a:pt x="0" y="3168"/>
                  </a:cubicBezTo>
                  <a:lnTo>
                    <a:pt x="0" y="6940"/>
                  </a:lnTo>
                  <a:cubicBezTo>
                    <a:pt x="0" y="8691"/>
                    <a:pt x="1417" y="10108"/>
                    <a:pt x="3168" y="10108"/>
                  </a:cubicBezTo>
                  <a:lnTo>
                    <a:pt x="12288" y="10108"/>
                  </a:lnTo>
                  <a:cubicBezTo>
                    <a:pt x="14039" y="10108"/>
                    <a:pt x="15456" y="8691"/>
                    <a:pt x="15456" y="6940"/>
                  </a:cubicBezTo>
                  <a:lnTo>
                    <a:pt x="15456" y="3168"/>
                  </a:lnTo>
                  <a:cubicBezTo>
                    <a:pt x="15456" y="1417"/>
                    <a:pt x="14039" y="0"/>
                    <a:pt x="12288" y="0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07" name="Google Shape;1207;p41"/>
            <p:cNvSpPr/>
            <p:nvPr/>
          </p:nvSpPr>
          <p:spPr>
            <a:xfrm>
              <a:off x="552875" y="2347725"/>
              <a:ext cx="333900" cy="201000"/>
            </a:xfrm>
            <a:custGeom>
              <a:avLst/>
              <a:gdLst/>
              <a:ahLst/>
              <a:cxnLst/>
              <a:rect l="l" t="t" r="r" b="b"/>
              <a:pathLst>
                <a:path w="13356" h="8040" extrusionOk="0">
                  <a:moveTo>
                    <a:pt x="2118" y="1"/>
                  </a:moveTo>
                  <a:cubicBezTo>
                    <a:pt x="940" y="1"/>
                    <a:pt x="1" y="956"/>
                    <a:pt x="1" y="2134"/>
                  </a:cubicBezTo>
                  <a:lnTo>
                    <a:pt x="1" y="5906"/>
                  </a:lnTo>
                  <a:cubicBezTo>
                    <a:pt x="1" y="7084"/>
                    <a:pt x="940" y="8039"/>
                    <a:pt x="2118" y="8039"/>
                  </a:cubicBezTo>
                  <a:lnTo>
                    <a:pt x="11238" y="8039"/>
                  </a:lnTo>
                  <a:cubicBezTo>
                    <a:pt x="12416" y="8039"/>
                    <a:pt x="13355" y="7084"/>
                    <a:pt x="13355" y="5906"/>
                  </a:cubicBezTo>
                  <a:lnTo>
                    <a:pt x="13355" y="2134"/>
                  </a:lnTo>
                  <a:cubicBezTo>
                    <a:pt x="13355" y="956"/>
                    <a:pt x="12416" y="1"/>
                    <a:pt x="11238" y="1"/>
                  </a:cubicBezTo>
                  <a:close/>
                </a:path>
              </a:pathLst>
            </a:custGeom>
            <a:solidFill>
              <a:srgbClr val="9EDA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08" name="Google Shape;1208;p41"/>
            <p:cNvSpPr/>
            <p:nvPr/>
          </p:nvSpPr>
          <p:spPr>
            <a:xfrm>
              <a:off x="572375" y="2360875"/>
              <a:ext cx="314400" cy="187850"/>
            </a:xfrm>
            <a:custGeom>
              <a:avLst/>
              <a:gdLst/>
              <a:ahLst/>
              <a:cxnLst/>
              <a:rect l="l" t="t" r="r" b="b"/>
              <a:pathLst>
                <a:path w="12576" h="7514" extrusionOk="0">
                  <a:moveTo>
                    <a:pt x="11843" y="0"/>
                  </a:moveTo>
                  <a:lnTo>
                    <a:pt x="1" y="7036"/>
                  </a:lnTo>
                  <a:cubicBezTo>
                    <a:pt x="383" y="7338"/>
                    <a:pt x="860" y="7513"/>
                    <a:pt x="1338" y="7513"/>
                  </a:cubicBezTo>
                  <a:lnTo>
                    <a:pt x="10458" y="7513"/>
                  </a:lnTo>
                  <a:cubicBezTo>
                    <a:pt x="11620" y="7513"/>
                    <a:pt x="12575" y="6558"/>
                    <a:pt x="12575" y="5380"/>
                  </a:cubicBezTo>
                  <a:lnTo>
                    <a:pt x="12575" y="1608"/>
                  </a:lnTo>
                  <a:cubicBezTo>
                    <a:pt x="12575" y="987"/>
                    <a:pt x="12305" y="414"/>
                    <a:pt x="118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09" name="Google Shape;1209;p41"/>
            <p:cNvSpPr/>
            <p:nvPr/>
          </p:nvSpPr>
          <p:spPr>
            <a:xfrm>
              <a:off x="953200" y="2321875"/>
              <a:ext cx="386425" cy="252700"/>
            </a:xfrm>
            <a:custGeom>
              <a:avLst/>
              <a:gdLst/>
              <a:ahLst/>
              <a:cxnLst/>
              <a:rect l="l" t="t" r="r" b="b"/>
              <a:pathLst>
                <a:path w="15457" h="10108" extrusionOk="0">
                  <a:moveTo>
                    <a:pt x="3168" y="0"/>
                  </a:moveTo>
                  <a:cubicBezTo>
                    <a:pt x="1417" y="0"/>
                    <a:pt x="1" y="1417"/>
                    <a:pt x="1" y="3168"/>
                  </a:cubicBezTo>
                  <a:lnTo>
                    <a:pt x="1" y="6940"/>
                  </a:lnTo>
                  <a:cubicBezTo>
                    <a:pt x="1" y="8691"/>
                    <a:pt x="1417" y="10108"/>
                    <a:pt x="3168" y="10108"/>
                  </a:cubicBezTo>
                  <a:lnTo>
                    <a:pt x="12289" y="10108"/>
                  </a:lnTo>
                  <a:cubicBezTo>
                    <a:pt x="14040" y="10108"/>
                    <a:pt x="15456" y="8691"/>
                    <a:pt x="15456" y="6940"/>
                  </a:cubicBezTo>
                  <a:lnTo>
                    <a:pt x="15456" y="3168"/>
                  </a:lnTo>
                  <a:cubicBezTo>
                    <a:pt x="15456" y="1417"/>
                    <a:pt x="14040" y="0"/>
                    <a:pt x="12289" y="0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0" name="Google Shape;1210;p41"/>
            <p:cNvSpPr/>
            <p:nvPr/>
          </p:nvSpPr>
          <p:spPr>
            <a:xfrm>
              <a:off x="979475" y="2347725"/>
              <a:ext cx="333875" cy="201000"/>
            </a:xfrm>
            <a:custGeom>
              <a:avLst/>
              <a:gdLst/>
              <a:ahLst/>
              <a:cxnLst/>
              <a:rect l="l" t="t" r="r" b="b"/>
              <a:pathLst>
                <a:path w="13355" h="8040" extrusionOk="0">
                  <a:moveTo>
                    <a:pt x="2117" y="1"/>
                  </a:moveTo>
                  <a:cubicBezTo>
                    <a:pt x="939" y="1"/>
                    <a:pt x="0" y="956"/>
                    <a:pt x="0" y="2134"/>
                  </a:cubicBezTo>
                  <a:lnTo>
                    <a:pt x="0" y="5906"/>
                  </a:lnTo>
                  <a:cubicBezTo>
                    <a:pt x="0" y="7084"/>
                    <a:pt x="939" y="8039"/>
                    <a:pt x="2117" y="8039"/>
                  </a:cubicBezTo>
                  <a:lnTo>
                    <a:pt x="11238" y="8039"/>
                  </a:lnTo>
                  <a:cubicBezTo>
                    <a:pt x="12416" y="8039"/>
                    <a:pt x="13355" y="7084"/>
                    <a:pt x="13355" y="5906"/>
                  </a:cubicBezTo>
                  <a:lnTo>
                    <a:pt x="13355" y="2134"/>
                  </a:lnTo>
                  <a:cubicBezTo>
                    <a:pt x="13355" y="956"/>
                    <a:pt x="12416" y="1"/>
                    <a:pt x="11238" y="1"/>
                  </a:cubicBezTo>
                  <a:close/>
                </a:path>
              </a:pathLst>
            </a:custGeom>
            <a:solidFill>
              <a:srgbClr val="9EDA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1" name="Google Shape;1211;p41"/>
            <p:cNvSpPr/>
            <p:nvPr/>
          </p:nvSpPr>
          <p:spPr>
            <a:xfrm>
              <a:off x="999375" y="2360875"/>
              <a:ext cx="313975" cy="187850"/>
            </a:xfrm>
            <a:custGeom>
              <a:avLst/>
              <a:gdLst/>
              <a:ahLst/>
              <a:cxnLst/>
              <a:rect l="l" t="t" r="r" b="b"/>
              <a:pathLst>
                <a:path w="12559" h="7514" extrusionOk="0">
                  <a:moveTo>
                    <a:pt x="11827" y="0"/>
                  </a:moveTo>
                  <a:lnTo>
                    <a:pt x="0" y="7036"/>
                  </a:lnTo>
                  <a:cubicBezTo>
                    <a:pt x="366" y="7338"/>
                    <a:pt x="844" y="7513"/>
                    <a:pt x="1321" y="7513"/>
                  </a:cubicBezTo>
                  <a:lnTo>
                    <a:pt x="10442" y="7513"/>
                  </a:lnTo>
                  <a:cubicBezTo>
                    <a:pt x="11604" y="7513"/>
                    <a:pt x="12559" y="6558"/>
                    <a:pt x="12559" y="5380"/>
                  </a:cubicBezTo>
                  <a:lnTo>
                    <a:pt x="12559" y="1608"/>
                  </a:lnTo>
                  <a:cubicBezTo>
                    <a:pt x="12559" y="1003"/>
                    <a:pt x="12288" y="414"/>
                    <a:pt x="1182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2" name="Google Shape;1212;p41"/>
            <p:cNvSpPr/>
            <p:nvPr/>
          </p:nvSpPr>
          <p:spPr>
            <a:xfrm>
              <a:off x="1387750" y="2321875"/>
              <a:ext cx="386425" cy="252700"/>
            </a:xfrm>
            <a:custGeom>
              <a:avLst/>
              <a:gdLst/>
              <a:ahLst/>
              <a:cxnLst/>
              <a:rect l="l" t="t" r="r" b="b"/>
              <a:pathLst>
                <a:path w="15457" h="10108" extrusionOk="0">
                  <a:moveTo>
                    <a:pt x="3184" y="0"/>
                  </a:moveTo>
                  <a:cubicBezTo>
                    <a:pt x="1417" y="0"/>
                    <a:pt x="1" y="1417"/>
                    <a:pt x="1" y="3168"/>
                  </a:cubicBezTo>
                  <a:lnTo>
                    <a:pt x="1" y="6940"/>
                  </a:lnTo>
                  <a:cubicBezTo>
                    <a:pt x="1" y="8691"/>
                    <a:pt x="1417" y="10108"/>
                    <a:pt x="3184" y="10108"/>
                  </a:cubicBezTo>
                  <a:lnTo>
                    <a:pt x="12289" y="10108"/>
                  </a:lnTo>
                  <a:cubicBezTo>
                    <a:pt x="14040" y="10108"/>
                    <a:pt x="15456" y="8691"/>
                    <a:pt x="15456" y="6940"/>
                  </a:cubicBezTo>
                  <a:lnTo>
                    <a:pt x="15456" y="3168"/>
                  </a:lnTo>
                  <a:cubicBezTo>
                    <a:pt x="15456" y="1417"/>
                    <a:pt x="14040" y="0"/>
                    <a:pt x="12289" y="0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3" name="Google Shape;1213;p41"/>
            <p:cNvSpPr/>
            <p:nvPr/>
          </p:nvSpPr>
          <p:spPr>
            <a:xfrm>
              <a:off x="1414025" y="2347725"/>
              <a:ext cx="334275" cy="201000"/>
            </a:xfrm>
            <a:custGeom>
              <a:avLst/>
              <a:gdLst/>
              <a:ahLst/>
              <a:cxnLst/>
              <a:rect l="l" t="t" r="r" b="b"/>
              <a:pathLst>
                <a:path w="13371" h="8040" extrusionOk="0">
                  <a:moveTo>
                    <a:pt x="2133" y="1"/>
                  </a:moveTo>
                  <a:cubicBezTo>
                    <a:pt x="955" y="1"/>
                    <a:pt x="0" y="956"/>
                    <a:pt x="0" y="2134"/>
                  </a:cubicBezTo>
                  <a:lnTo>
                    <a:pt x="0" y="5906"/>
                  </a:lnTo>
                  <a:cubicBezTo>
                    <a:pt x="0" y="7084"/>
                    <a:pt x="955" y="8039"/>
                    <a:pt x="2133" y="8039"/>
                  </a:cubicBezTo>
                  <a:lnTo>
                    <a:pt x="11238" y="8039"/>
                  </a:lnTo>
                  <a:cubicBezTo>
                    <a:pt x="12416" y="8039"/>
                    <a:pt x="13371" y="7084"/>
                    <a:pt x="13371" y="5906"/>
                  </a:cubicBezTo>
                  <a:lnTo>
                    <a:pt x="13371" y="2134"/>
                  </a:lnTo>
                  <a:cubicBezTo>
                    <a:pt x="13371" y="956"/>
                    <a:pt x="12416" y="1"/>
                    <a:pt x="11238" y="1"/>
                  </a:cubicBezTo>
                  <a:close/>
                </a:path>
              </a:pathLst>
            </a:custGeom>
            <a:solidFill>
              <a:srgbClr val="9EDA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4" name="Google Shape;1214;p41"/>
            <p:cNvSpPr/>
            <p:nvPr/>
          </p:nvSpPr>
          <p:spPr>
            <a:xfrm>
              <a:off x="1433900" y="2360875"/>
              <a:ext cx="314400" cy="187850"/>
            </a:xfrm>
            <a:custGeom>
              <a:avLst/>
              <a:gdLst/>
              <a:ahLst/>
              <a:cxnLst/>
              <a:rect l="l" t="t" r="r" b="b"/>
              <a:pathLst>
                <a:path w="12576" h="7514" extrusionOk="0">
                  <a:moveTo>
                    <a:pt x="11828" y="0"/>
                  </a:moveTo>
                  <a:lnTo>
                    <a:pt x="1" y="7036"/>
                  </a:lnTo>
                  <a:cubicBezTo>
                    <a:pt x="367" y="7338"/>
                    <a:pt x="845" y="7513"/>
                    <a:pt x="1338" y="7513"/>
                  </a:cubicBezTo>
                  <a:lnTo>
                    <a:pt x="10443" y="7513"/>
                  </a:lnTo>
                  <a:cubicBezTo>
                    <a:pt x="11621" y="7513"/>
                    <a:pt x="12576" y="6558"/>
                    <a:pt x="12576" y="5380"/>
                  </a:cubicBezTo>
                  <a:lnTo>
                    <a:pt x="12576" y="1608"/>
                  </a:lnTo>
                  <a:cubicBezTo>
                    <a:pt x="12576" y="987"/>
                    <a:pt x="12305" y="414"/>
                    <a:pt x="1182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215" name="Google Shape;1215;p41"/>
          <p:cNvGrpSpPr/>
          <p:nvPr/>
        </p:nvGrpSpPr>
        <p:grpSpPr>
          <a:xfrm>
            <a:off x="901882" y="703134"/>
            <a:ext cx="5295666" cy="6434292"/>
            <a:chOff x="666750" y="527350"/>
            <a:chExt cx="3981600" cy="4825719"/>
          </a:xfrm>
        </p:grpSpPr>
        <p:sp>
          <p:nvSpPr>
            <p:cNvPr id="1216" name="Google Shape;1216;p41"/>
            <p:cNvSpPr/>
            <p:nvPr/>
          </p:nvSpPr>
          <p:spPr>
            <a:xfrm>
              <a:off x="2484788" y="3718927"/>
              <a:ext cx="345525" cy="1634142"/>
            </a:xfrm>
            <a:custGeom>
              <a:avLst/>
              <a:gdLst/>
              <a:ahLst/>
              <a:cxnLst/>
              <a:rect l="l" t="t" r="r" b="b"/>
              <a:pathLst>
                <a:path w="5575" h="20532" extrusionOk="0">
                  <a:moveTo>
                    <a:pt x="0" y="1"/>
                  </a:moveTo>
                  <a:lnTo>
                    <a:pt x="0" y="20532"/>
                  </a:lnTo>
                  <a:lnTo>
                    <a:pt x="5575" y="20532"/>
                  </a:lnTo>
                  <a:lnTo>
                    <a:pt x="5575" y="1"/>
                  </a:ln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7" name="Google Shape;1217;p41"/>
            <p:cNvSpPr/>
            <p:nvPr/>
          </p:nvSpPr>
          <p:spPr>
            <a:xfrm>
              <a:off x="666750" y="527350"/>
              <a:ext cx="3981600" cy="3551700"/>
            </a:xfrm>
            <a:prstGeom prst="roundRect">
              <a:avLst>
                <a:gd name="adj" fmla="val 6436"/>
              </a:avLst>
            </a:prstGeom>
            <a:solidFill>
              <a:srgbClr val="E155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8" name="Google Shape;1218;p41"/>
            <p:cNvSpPr/>
            <p:nvPr/>
          </p:nvSpPr>
          <p:spPr>
            <a:xfrm>
              <a:off x="885150" y="722050"/>
              <a:ext cx="3544800" cy="3162300"/>
            </a:xfrm>
            <a:prstGeom prst="roundRect">
              <a:avLst>
                <a:gd name="adj" fmla="val 4539"/>
              </a:avLst>
            </a:prstGeom>
            <a:noFill/>
            <a:ln w="1905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" name="Title 2"/>
          <p:cNvSpPr>
            <a:spLocks noGrp="1"/>
          </p:cNvSpPr>
          <p:nvPr>
            <p:ph type="ctrTitle" idx="4294967295"/>
          </p:nvPr>
        </p:nvSpPr>
        <p:spPr>
          <a:xfrm rot="302">
            <a:off x="1047815" y="1658085"/>
            <a:ext cx="5003800" cy="2736850"/>
          </a:xfrm>
        </p:spPr>
        <p:txBody>
          <a:bodyPr>
            <a:noAutofit/>
          </a:bodyPr>
          <a:lstStyle/>
          <a:p>
            <a:r>
              <a:rPr lang="en-US" sz="6000"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NÀO </a:t>
            </a:r>
            <a:br>
              <a:rPr lang="en-US" sz="6000"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</a:br>
            <a:r>
              <a:rPr lang="en-US" sz="6000"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MÌNH CÙNG </a:t>
            </a:r>
            <a:br>
              <a:rPr lang="en-US" sz="6000"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</a:br>
            <a:r>
              <a:rPr lang="en-US" sz="6000"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LÊN XE BUÝT</a:t>
            </a:r>
            <a:endParaRPr lang="en-US" sz="6000" dirty="0">
              <a:solidFill>
                <a:schemeClr val="bg1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16742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5" name="Google Shape;2555;p62"/>
          <p:cNvSpPr/>
          <p:nvPr/>
        </p:nvSpPr>
        <p:spPr>
          <a:xfrm>
            <a:off x="-103261" y="2788368"/>
            <a:ext cx="14393318" cy="2318549"/>
          </a:xfrm>
          <a:custGeom>
            <a:avLst/>
            <a:gdLst/>
            <a:ahLst/>
            <a:cxnLst/>
            <a:rect l="l" t="t" r="r" b="b"/>
            <a:pathLst>
              <a:path w="285751" h="54341" extrusionOk="0">
                <a:moveTo>
                  <a:pt x="1" y="1"/>
                </a:moveTo>
                <a:lnTo>
                  <a:pt x="1" y="10145"/>
                </a:lnTo>
                <a:lnTo>
                  <a:pt x="167855" y="10145"/>
                </a:lnTo>
                <a:lnTo>
                  <a:pt x="167855" y="22111"/>
                </a:lnTo>
                <a:lnTo>
                  <a:pt x="112824" y="22111"/>
                </a:lnTo>
                <a:cubicBezTo>
                  <a:pt x="110014" y="22111"/>
                  <a:pt x="107752" y="24361"/>
                  <a:pt x="107752" y="27159"/>
                </a:cubicBezTo>
                <a:lnTo>
                  <a:pt x="107752" y="49269"/>
                </a:lnTo>
                <a:cubicBezTo>
                  <a:pt x="107752" y="52067"/>
                  <a:pt x="110014" y="54341"/>
                  <a:pt x="112824" y="54341"/>
                </a:cubicBezTo>
                <a:lnTo>
                  <a:pt x="285751" y="54341"/>
                </a:lnTo>
                <a:lnTo>
                  <a:pt x="285751" y="44197"/>
                </a:lnTo>
                <a:lnTo>
                  <a:pt x="117884" y="44197"/>
                </a:lnTo>
                <a:lnTo>
                  <a:pt x="117884" y="32231"/>
                </a:lnTo>
                <a:lnTo>
                  <a:pt x="172927" y="32231"/>
                </a:lnTo>
                <a:cubicBezTo>
                  <a:pt x="175713" y="32231"/>
                  <a:pt x="177999" y="29969"/>
                  <a:pt x="177999" y="27159"/>
                </a:cubicBezTo>
                <a:lnTo>
                  <a:pt x="177999" y="5073"/>
                </a:lnTo>
                <a:cubicBezTo>
                  <a:pt x="177999" y="2275"/>
                  <a:pt x="175713" y="1"/>
                  <a:pt x="172927" y="1"/>
                </a:cubicBezTo>
                <a:close/>
              </a:path>
            </a:pathLst>
          </a:custGeom>
          <a:solidFill>
            <a:schemeClr val="accent5"/>
          </a:soli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5" tIns="121705" rIns="121705" bIns="12170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9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556" name="Google Shape;2556;p62"/>
          <p:cNvSpPr/>
          <p:nvPr/>
        </p:nvSpPr>
        <p:spPr>
          <a:xfrm>
            <a:off x="-204609" y="3012689"/>
            <a:ext cx="14494667" cy="1892300"/>
          </a:xfrm>
          <a:custGeom>
            <a:avLst/>
            <a:gdLst/>
            <a:ahLst/>
            <a:cxnLst/>
            <a:rect l="l" t="t" r="r" b="b"/>
            <a:pathLst>
              <a:path w="376809" h="56769" extrusionOk="0">
                <a:moveTo>
                  <a:pt x="0" y="0"/>
                </a:moveTo>
                <a:lnTo>
                  <a:pt x="227838" y="0"/>
                </a:lnTo>
                <a:lnTo>
                  <a:pt x="227838" y="28575"/>
                </a:lnTo>
                <a:lnTo>
                  <a:pt x="150114" y="28575"/>
                </a:lnTo>
                <a:lnTo>
                  <a:pt x="149733" y="56388"/>
                </a:lnTo>
                <a:lnTo>
                  <a:pt x="376809" y="56769"/>
                </a:lnTo>
              </a:path>
            </a:pathLst>
          </a:custGeom>
          <a:noFill/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sp>
      <p:grpSp>
        <p:nvGrpSpPr>
          <p:cNvPr id="6" name="Group 5"/>
          <p:cNvGrpSpPr/>
          <p:nvPr/>
        </p:nvGrpSpPr>
        <p:grpSpPr>
          <a:xfrm>
            <a:off x="2352389" y="2522389"/>
            <a:ext cx="931123" cy="933432"/>
            <a:chOff x="1779630" y="1289626"/>
            <a:chExt cx="700074" cy="700074"/>
          </a:xfrm>
        </p:grpSpPr>
        <p:grpSp>
          <p:nvGrpSpPr>
            <p:cNvPr id="2557" name="Google Shape;2557;p62"/>
            <p:cNvGrpSpPr/>
            <p:nvPr/>
          </p:nvGrpSpPr>
          <p:grpSpPr>
            <a:xfrm>
              <a:off x="1779630" y="1289626"/>
              <a:ext cx="700074" cy="700074"/>
              <a:chOff x="1803781" y="1600197"/>
              <a:chExt cx="828588" cy="828588"/>
            </a:xfrm>
          </p:grpSpPr>
          <p:sp>
            <p:nvSpPr>
              <p:cNvPr id="2558" name="Google Shape;2558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59" name="Google Shape;2559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" name="Rectangle 1"/>
            <p:cNvSpPr/>
            <p:nvPr/>
          </p:nvSpPr>
          <p:spPr>
            <a:xfrm>
              <a:off x="1922549" y="1367207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1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180665" y="2296947"/>
            <a:ext cx="1316806" cy="1320072"/>
            <a:chOff x="3298041" y="1165926"/>
            <a:chExt cx="990054" cy="990054"/>
          </a:xfrm>
        </p:grpSpPr>
        <p:grpSp>
          <p:nvGrpSpPr>
            <p:cNvPr id="2560" name="Google Shape;2560;p62"/>
            <p:cNvGrpSpPr/>
            <p:nvPr/>
          </p:nvGrpSpPr>
          <p:grpSpPr>
            <a:xfrm>
              <a:off x="3298041" y="1165926"/>
              <a:ext cx="990054" cy="990054"/>
              <a:chOff x="1632175" y="1428591"/>
              <a:chExt cx="1171800" cy="1171800"/>
            </a:xfrm>
          </p:grpSpPr>
          <p:sp>
            <p:nvSpPr>
              <p:cNvPr id="2561" name="Google Shape;2561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62" name="Google Shape;2562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0" name="Rectangle 59"/>
            <p:cNvSpPr/>
            <p:nvPr/>
          </p:nvSpPr>
          <p:spPr>
            <a:xfrm>
              <a:off x="3600547" y="1388035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2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684196" y="3328129"/>
            <a:ext cx="1316806" cy="1320072"/>
            <a:chOff x="5093048" y="2606377"/>
            <a:chExt cx="990054" cy="990054"/>
          </a:xfrm>
        </p:grpSpPr>
        <p:grpSp>
          <p:nvGrpSpPr>
            <p:cNvPr id="2563" name="Google Shape;2563;p62"/>
            <p:cNvGrpSpPr/>
            <p:nvPr/>
          </p:nvGrpSpPr>
          <p:grpSpPr>
            <a:xfrm>
              <a:off x="5093048" y="2606377"/>
              <a:ext cx="990054" cy="990054"/>
              <a:chOff x="1632175" y="1428591"/>
              <a:chExt cx="1171800" cy="1171800"/>
            </a:xfrm>
          </p:grpSpPr>
          <p:sp>
            <p:nvSpPr>
              <p:cNvPr id="2564" name="Google Shape;2564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65" name="Google Shape;2565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1" name="Rectangle 60"/>
            <p:cNvSpPr/>
            <p:nvPr/>
          </p:nvSpPr>
          <p:spPr>
            <a:xfrm>
              <a:off x="5395554" y="2847402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3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039832" y="4432485"/>
            <a:ext cx="931123" cy="933432"/>
            <a:chOff x="7272763" y="2737505"/>
            <a:chExt cx="700074" cy="700074"/>
          </a:xfrm>
        </p:grpSpPr>
        <p:grpSp>
          <p:nvGrpSpPr>
            <p:cNvPr id="2566" name="Google Shape;2566;p62"/>
            <p:cNvGrpSpPr/>
            <p:nvPr/>
          </p:nvGrpSpPr>
          <p:grpSpPr>
            <a:xfrm>
              <a:off x="7272763" y="2737505"/>
              <a:ext cx="700074" cy="700074"/>
              <a:chOff x="1803781" y="1600197"/>
              <a:chExt cx="828588" cy="828588"/>
            </a:xfrm>
          </p:grpSpPr>
          <p:sp>
            <p:nvSpPr>
              <p:cNvPr id="2567" name="Google Shape;2567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68" name="Google Shape;2568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2" name="Rectangle 61"/>
            <p:cNvSpPr/>
            <p:nvPr/>
          </p:nvSpPr>
          <p:spPr>
            <a:xfrm>
              <a:off x="7430279" y="2814965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4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9979624" y="4432485"/>
            <a:ext cx="931123" cy="933432"/>
            <a:chOff x="7272763" y="2737505"/>
            <a:chExt cx="700074" cy="700074"/>
          </a:xfrm>
        </p:grpSpPr>
        <p:grpSp>
          <p:nvGrpSpPr>
            <p:cNvPr id="66" name="Google Shape;2566;p62"/>
            <p:cNvGrpSpPr/>
            <p:nvPr/>
          </p:nvGrpSpPr>
          <p:grpSpPr>
            <a:xfrm>
              <a:off x="7272763" y="2737505"/>
              <a:ext cx="700074" cy="700074"/>
              <a:chOff x="1803781" y="1600197"/>
              <a:chExt cx="828588" cy="828588"/>
            </a:xfrm>
          </p:grpSpPr>
          <p:sp>
            <p:nvSpPr>
              <p:cNvPr id="68" name="Google Shape;2567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9" name="Google Shape;2568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7" name="Rectangle 66"/>
            <p:cNvSpPr/>
            <p:nvPr/>
          </p:nvSpPr>
          <p:spPr>
            <a:xfrm>
              <a:off x="7430279" y="2814965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5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-1467320" y="2523241"/>
            <a:ext cx="1298304" cy="696360"/>
            <a:chOff x="-1080918" y="1319293"/>
            <a:chExt cx="976143" cy="522270"/>
          </a:xfrm>
        </p:grpSpPr>
        <p:grpSp>
          <p:nvGrpSpPr>
            <p:cNvPr id="2582" name="Google Shape;2582;p62"/>
            <p:cNvGrpSpPr/>
            <p:nvPr/>
          </p:nvGrpSpPr>
          <p:grpSpPr>
            <a:xfrm>
              <a:off x="-1080918" y="1319293"/>
              <a:ext cx="976143" cy="522270"/>
              <a:chOff x="404850" y="2182975"/>
              <a:chExt cx="2230850" cy="1111475"/>
            </a:xfrm>
          </p:grpSpPr>
          <p:sp>
            <p:nvSpPr>
              <p:cNvPr id="2583" name="Google Shape;2583;p62"/>
              <p:cNvSpPr/>
              <p:nvPr/>
            </p:nvSpPr>
            <p:spPr>
              <a:xfrm>
                <a:off x="433900" y="2658925"/>
                <a:ext cx="69650" cy="69650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786" extrusionOk="0">
                    <a:moveTo>
                      <a:pt x="1401" y="0"/>
                    </a:moveTo>
                    <a:cubicBezTo>
                      <a:pt x="621" y="0"/>
                      <a:pt x="0" y="621"/>
                      <a:pt x="0" y="1385"/>
                    </a:cubicBezTo>
                    <a:cubicBezTo>
                      <a:pt x="0" y="2165"/>
                      <a:pt x="621" y="2786"/>
                      <a:pt x="1401" y="2786"/>
                    </a:cubicBezTo>
                    <a:cubicBezTo>
                      <a:pt x="2165" y="2786"/>
                      <a:pt x="2786" y="2165"/>
                      <a:pt x="2786" y="1385"/>
                    </a:cubicBezTo>
                    <a:cubicBezTo>
                      <a:pt x="2786" y="621"/>
                      <a:pt x="2165" y="0"/>
                      <a:pt x="1401" y="0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84" name="Google Shape;2584;p62"/>
              <p:cNvSpPr/>
              <p:nvPr/>
            </p:nvSpPr>
            <p:spPr>
              <a:xfrm>
                <a:off x="709675" y="2182975"/>
                <a:ext cx="70050" cy="69675"/>
              </a:xfrm>
              <a:custGeom>
                <a:avLst/>
                <a:gdLst/>
                <a:ahLst/>
                <a:cxnLst/>
                <a:rect l="l" t="t" r="r" b="b"/>
                <a:pathLst>
                  <a:path w="2802" h="2787" extrusionOk="0">
                    <a:moveTo>
                      <a:pt x="1401" y="1"/>
                    </a:moveTo>
                    <a:cubicBezTo>
                      <a:pt x="637" y="1"/>
                      <a:pt x="0" y="622"/>
                      <a:pt x="0" y="1386"/>
                    </a:cubicBezTo>
                    <a:cubicBezTo>
                      <a:pt x="0" y="2166"/>
                      <a:pt x="637" y="2787"/>
                      <a:pt x="1401" y="2787"/>
                    </a:cubicBezTo>
                    <a:cubicBezTo>
                      <a:pt x="2181" y="2787"/>
                      <a:pt x="2802" y="2166"/>
                      <a:pt x="2802" y="1386"/>
                    </a:cubicBezTo>
                    <a:cubicBezTo>
                      <a:pt x="2802" y="622"/>
                      <a:pt x="2181" y="1"/>
                      <a:pt x="1401" y="1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85" name="Google Shape;2585;p62"/>
              <p:cNvSpPr/>
              <p:nvPr/>
            </p:nvSpPr>
            <p:spPr>
              <a:xfrm>
                <a:off x="480450" y="2217600"/>
                <a:ext cx="1753325" cy="854800"/>
              </a:xfrm>
              <a:custGeom>
                <a:avLst/>
                <a:gdLst/>
                <a:ahLst/>
                <a:cxnLst/>
                <a:rect l="l" t="t" r="r" b="b"/>
                <a:pathLst>
                  <a:path w="70133" h="34192" extrusionOk="0">
                    <a:moveTo>
                      <a:pt x="7148" y="1"/>
                    </a:moveTo>
                    <a:cubicBezTo>
                      <a:pt x="3200" y="1"/>
                      <a:pt x="1" y="3200"/>
                      <a:pt x="1" y="7148"/>
                    </a:cubicBezTo>
                    <a:lnTo>
                      <a:pt x="1" y="27044"/>
                    </a:lnTo>
                    <a:cubicBezTo>
                      <a:pt x="1" y="30992"/>
                      <a:pt x="3200" y="34191"/>
                      <a:pt x="7148" y="34191"/>
                    </a:cubicBezTo>
                    <a:lnTo>
                      <a:pt x="62986" y="34191"/>
                    </a:lnTo>
                    <a:cubicBezTo>
                      <a:pt x="66934" y="34191"/>
                      <a:pt x="70133" y="30992"/>
                      <a:pt x="70133" y="30658"/>
                    </a:cubicBezTo>
                    <a:lnTo>
                      <a:pt x="70133" y="10761"/>
                    </a:lnTo>
                    <a:cubicBezTo>
                      <a:pt x="70133" y="3200"/>
                      <a:pt x="66934" y="1"/>
                      <a:pt x="62986" y="1"/>
                    </a:cubicBezTo>
                    <a:close/>
                  </a:path>
                </a:pathLst>
              </a:custGeom>
              <a:solidFill>
                <a:srgbClr val="F08B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86" name="Google Shape;2586;p62"/>
              <p:cNvSpPr/>
              <p:nvPr/>
            </p:nvSpPr>
            <p:spPr>
              <a:xfrm>
                <a:off x="480450" y="2218000"/>
                <a:ext cx="2102325" cy="854400"/>
              </a:xfrm>
              <a:custGeom>
                <a:avLst/>
                <a:gdLst/>
                <a:ahLst/>
                <a:cxnLst/>
                <a:rect l="l" t="t" r="r" b="b"/>
                <a:pathLst>
                  <a:path w="84093" h="34176" extrusionOk="0">
                    <a:moveTo>
                      <a:pt x="7148" y="1"/>
                    </a:moveTo>
                    <a:cubicBezTo>
                      <a:pt x="3200" y="1"/>
                      <a:pt x="1" y="3184"/>
                      <a:pt x="1" y="7132"/>
                    </a:cubicBezTo>
                    <a:lnTo>
                      <a:pt x="1" y="27028"/>
                    </a:lnTo>
                    <a:cubicBezTo>
                      <a:pt x="1" y="30976"/>
                      <a:pt x="3200" y="34175"/>
                      <a:pt x="7148" y="34175"/>
                    </a:cubicBezTo>
                    <a:lnTo>
                      <a:pt x="79254" y="34175"/>
                    </a:lnTo>
                    <a:cubicBezTo>
                      <a:pt x="81928" y="34175"/>
                      <a:pt x="84093" y="32011"/>
                      <a:pt x="84093" y="29337"/>
                    </a:cubicBezTo>
                    <a:lnTo>
                      <a:pt x="84093" y="21776"/>
                    </a:lnTo>
                    <a:cubicBezTo>
                      <a:pt x="84093" y="19102"/>
                      <a:pt x="81928" y="16937"/>
                      <a:pt x="79254" y="16937"/>
                    </a:cubicBezTo>
                    <a:lnTo>
                      <a:pt x="70133" y="16937"/>
                    </a:lnTo>
                    <a:lnTo>
                      <a:pt x="70133" y="7132"/>
                    </a:lnTo>
                    <a:cubicBezTo>
                      <a:pt x="70133" y="3184"/>
                      <a:pt x="66934" y="1"/>
                      <a:pt x="62986" y="1"/>
                    </a:cubicBezTo>
                    <a:close/>
                  </a:path>
                </a:pathLst>
              </a:custGeom>
              <a:solidFill>
                <a:srgbClr val="F0B0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87" name="Google Shape;2587;p62"/>
              <p:cNvSpPr/>
              <p:nvPr/>
            </p:nvSpPr>
            <p:spPr>
              <a:xfrm>
                <a:off x="404850" y="2860275"/>
                <a:ext cx="296075" cy="212125"/>
              </a:xfrm>
              <a:custGeom>
                <a:avLst/>
                <a:gdLst/>
                <a:ahLst/>
                <a:cxnLst/>
                <a:rect l="l" t="t" r="r" b="b"/>
                <a:pathLst>
                  <a:path w="11843" h="8485" extrusionOk="0">
                    <a:moveTo>
                      <a:pt x="4234" y="0"/>
                    </a:moveTo>
                    <a:cubicBezTo>
                      <a:pt x="1895" y="0"/>
                      <a:pt x="0" y="1895"/>
                      <a:pt x="0" y="4234"/>
                    </a:cubicBezTo>
                    <a:cubicBezTo>
                      <a:pt x="0" y="6574"/>
                      <a:pt x="1895" y="8484"/>
                      <a:pt x="4234" y="8484"/>
                    </a:cubicBezTo>
                    <a:lnTo>
                      <a:pt x="7593" y="8484"/>
                    </a:lnTo>
                    <a:cubicBezTo>
                      <a:pt x="9933" y="8484"/>
                      <a:pt x="11843" y="6574"/>
                      <a:pt x="11843" y="4234"/>
                    </a:cubicBezTo>
                    <a:cubicBezTo>
                      <a:pt x="11843" y="1895"/>
                      <a:pt x="9933" y="0"/>
                      <a:pt x="7593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88" name="Google Shape;2588;p62"/>
              <p:cNvSpPr/>
              <p:nvPr/>
            </p:nvSpPr>
            <p:spPr>
              <a:xfrm>
                <a:off x="2356725" y="2860275"/>
                <a:ext cx="278975" cy="212125"/>
              </a:xfrm>
              <a:custGeom>
                <a:avLst/>
                <a:gdLst/>
                <a:ahLst/>
                <a:cxnLst/>
                <a:rect l="l" t="t" r="r" b="b"/>
                <a:pathLst>
                  <a:path w="11159" h="8485" extrusionOk="0">
                    <a:moveTo>
                      <a:pt x="4235" y="0"/>
                    </a:moveTo>
                    <a:cubicBezTo>
                      <a:pt x="1895" y="0"/>
                      <a:pt x="0" y="1895"/>
                      <a:pt x="0" y="4234"/>
                    </a:cubicBezTo>
                    <a:cubicBezTo>
                      <a:pt x="0" y="6574"/>
                      <a:pt x="1895" y="8484"/>
                      <a:pt x="4235" y="8484"/>
                    </a:cubicBezTo>
                    <a:lnTo>
                      <a:pt x="6925" y="8484"/>
                    </a:lnTo>
                    <a:cubicBezTo>
                      <a:pt x="9264" y="8484"/>
                      <a:pt x="11159" y="6574"/>
                      <a:pt x="11159" y="4234"/>
                    </a:cubicBezTo>
                    <a:cubicBezTo>
                      <a:pt x="11159" y="1895"/>
                      <a:pt x="9264" y="0"/>
                      <a:pt x="6925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89" name="Google Shape;2589;p62"/>
              <p:cNvSpPr/>
              <p:nvPr/>
            </p:nvSpPr>
            <p:spPr>
              <a:xfrm>
                <a:off x="701300" y="2778300"/>
                <a:ext cx="566300" cy="294100"/>
              </a:xfrm>
              <a:custGeom>
                <a:avLst/>
                <a:gdLst/>
                <a:ahLst/>
                <a:cxnLst/>
                <a:rect l="l" t="t" r="r" b="b"/>
                <a:pathLst>
                  <a:path w="22652" h="11764" extrusionOk="0">
                    <a:moveTo>
                      <a:pt x="11334" y="0"/>
                    </a:moveTo>
                    <a:cubicBezTo>
                      <a:pt x="5079" y="0"/>
                      <a:pt x="1" y="5062"/>
                      <a:pt x="1" y="11318"/>
                    </a:cubicBezTo>
                    <a:cubicBezTo>
                      <a:pt x="1" y="11477"/>
                      <a:pt x="1" y="11620"/>
                      <a:pt x="17" y="11763"/>
                    </a:cubicBezTo>
                    <a:lnTo>
                      <a:pt x="22651" y="11763"/>
                    </a:lnTo>
                    <a:cubicBezTo>
                      <a:pt x="22651" y="11620"/>
                      <a:pt x="22651" y="11477"/>
                      <a:pt x="22651" y="11318"/>
                    </a:cubicBezTo>
                    <a:cubicBezTo>
                      <a:pt x="22651" y="5062"/>
                      <a:pt x="17590" y="0"/>
                      <a:pt x="113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0" name="Google Shape;2590;p62"/>
              <p:cNvSpPr/>
              <p:nvPr/>
            </p:nvSpPr>
            <p:spPr>
              <a:xfrm>
                <a:off x="751450" y="2828050"/>
                <a:ext cx="466400" cy="466400"/>
              </a:xfrm>
              <a:custGeom>
                <a:avLst/>
                <a:gdLst/>
                <a:ahLst/>
                <a:cxnLst/>
                <a:rect l="l" t="t" r="r" b="b"/>
                <a:pathLst>
                  <a:path w="18656" h="18656" extrusionOk="0">
                    <a:moveTo>
                      <a:pt x="9328" y="0"/>
                    </a:moveTo>
                    <a:cubicBezTo>
                      <a:pt x="4171" y="0"/>
                      <a:pt x="1" y="4186"/>
                      <a:pt x="1" y="9328"/>
                    </a:cubicBezTo>
                    <a:cubicBezTo>
                      <a:pt x="1" y="14485"/>
                      <a:pt x="4171" y="18655"/>
                      <a:pt x="9328" y="18655"/>
                    </a:cubicBezTo>
                    <a:cubicBezTo>
                      <a:pt x="14485" y="18655"/>
                      <a:pt x="18656" y="14485"/>
                      <a:pt x="18656" y="9328"/>
                    </a:cubicBezTo>
                    <a:cubicBezTo>
                      <a:pt x="18656" y="4186"/>
                      <a:pt x="14485" y="0"/>
                      <a:pt x="9328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1" name="Google Shape;2591;p62"/>
              <p:cNvSpPr/>
              <p:nvPr/>
            </p:nvSpPr>
            <p:spPr>
              <a:xfrm>
                <a:off x="845750" y="2922350"/>
                <a:ext cx="277800" cy="278175"/>
              </a:xfrm>
              <a:custGeom>
                <a:avLst/>
                <a:gdLst/>
                <a:ahLst/>
                <a:cxnLst/>
                <a:rect l="l" t="t" r="r" b="b"/>
                <a:pathLst>
                  <a:path w="11112" h="11127" extrusionOk="0">
                    <a:moveTo>
                      <a:pt x="5556" y="1"/>
                    </a:moveTo>
                    <a:cubicBezTo>
                      <a:pt x="2484" y="1"/>
                      <a:pt x="1" y="2484"/>
                      <a:pt x="1" y="5556"/>
                    </a:cubicBezTo>
                    <a:cubicBezTo>
                      <a:pt x="1" y="8628"/>
                      <a:pt x="2484" y="11127"/>
                      <a:pt x="5556" y="11127"/>
                    </a:cubicBezTo>
                    <a:cubicBezTo>
                      <a:pt x="8628" y="11127"/>
                      <a:pt x="11111" y="8628"/>
                      <a:pt x="11111" y="5556"/>
                    </a:cubicBezTo>
                    <a:cubicBezTo>
                      <a:pt x="11111" y="2484"/>
                      <a:pt x="8628" y="1"/>
                      <a:pt x="555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2" name="Google Shape;2592;p62"/>
              <p:cNvSpPr/>
              <p:nvPr/>
            </p:nvSpPr>
            <p:spPr>
              <a:xfrm>
                <a:off x="1934525" y="2321875"/>
                <a:ext cx="312400" cy="253500"/>
              </a:xfrm>
              <a:custGeom>
                <a:avLst/>
                <a:gdLst/>
                <a:ahLst/>
                <a:cxnLst/>
                <a:rect l="l" t="t" r="r" b="b"/>
                <a:pathLst>
                  <a:path w="12496" h="10140" extrusionOk="0">
                    <a:moveTo>
                      <a:pt x="3184" y="0"/>
                    </a:moveTo>
                    <a:cubicBezTo>
                      <a:pt x="1417" y="0"/>
                      <a:pt x="0" y="1417"/>
                      <a:pt x="0" y="3184"/>
                    </a:cubicBezTo>
                    <a:lnTo>
                      <a:pt x="0" y="6956"/>
                    </a:lnTo>
                    <a:cubicBezTo>
                      <a:pt x="0" y="8707"/>
                      <a:pt x="1417" y="10140"/>
                      <a:pt x="3184" y="10140"/>
                    </a:cubicBezTo>
                    <a:lnTo>
                      <a:pt x="12288" y="10140"/>
                    </a:lnTo>
                    <a:cubicBezTo>
                      <a:pt x="12352" y="10108"/>
                      <a:pt x="12416" y="10108"/>
                      <a:pt x="12495" y="10108"/>
                    </a:cubicBezTo>
                    <a:lnTo>
                      <a:pt x="12495" y="2977"/>
                    </a:lnTo>
                    <a:cubicBezTo>
                      <a:pt x="12495" y="1958"/>
                      <a:pt x="12272" y="939"/>
                      <a:pt x="11843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3" name="Google Shape;2593;p62"/>
              <p:cNvSpPr/>
              <p:nvPr/>
            </p:nvSpPr>
            <p:spPr>
              <a:xfrm>
                <a:off x="1960775" y="2348125"/>
                <a:ext cx="286550" cy="200600"/>
              </a:xfrm>
              <a:custGeom>
                <a:avLst/>
                <a:gdLst/>
                <a:ahLst/>
                <a:cxnLst/>
                <a:rect l="l" t="t" r="r" b="b"/>
                <a:pathLst>
                  <a:path w="11462" h="8024" extrusionOk="0">
                    <a:moveTo>
                      <a:pt x="2134" y="1"/>
                    </a:moveTo>
                    <a:cubicBezTo>
                      <a:pt x="956" y="1"/>
                      <a:pt x="1" y="940"/>
                      <a:pt x="1" y="2118"/>
                    </a:cubicBezTo>
                    <a:lnTo>
                      <a:pt x="1" y="5890"/>
                    </a:lnTo>
                    <a:cubicBezTo>
                      <a:pt x="1" y="7068"/>
                      <a:pt x="956" y="8023"/>
                      <a:pt x="2134" y="8023"/>
                    </a:cubicBezTo>
                    <a:lnTo>
                      <a:pt x="11445" y="8023"/>
                    </a:lnTo>
                    <a:lnTo>
                      <a:pt x="11445" y="1927"/>
                    </a:lnTo>
                    <a:cubicBezTo>
                      <a:pt x="11461" y="1274"/>
                      <a:pt x="11366" y="621"/>
                      <a:pt x="11175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4" name="Google Shape;2594;p62"/>
              <p:cNvSpPr/>
              <p:nvPr/>
            </p:nvSpPr>
            <p:spPr>
              <a:xfrm>
                <a:off x="1971525" y="2349725"/>
                <a:ext cx="276200" cy="199000"/>
              </a:xfrm>
              <a:custGeom>
                <a:avLst/>
                <a:gdLst/>
                <a:ahLst/>
                <a:cxnLst/>
                <a:rect l="l" t="t" r="r" b="b"/>
                <a:pathLst>
                  <a:path w="11048" h="7960" extrusionOk="0">
                    <a:moveTo>
                      <a:pt x="10761" y="0"/>
                    </a:moveTo>
                    <a:lnTo>
                      <a:pt x="0" y="7100"/>
                    </a:lnTo>
                    <a:cubicBezTo>
                      <a:pt x="398" y="7641"/>
                      <a:pt x="1035" y="7959"/>
                      <a:pt x="1704" y="7959"/>
                    </a:cubicBezTo>
                    <a:lnTo>
                      <a:pt x="11015" y="7959"/>
                    </a:lnTo>
                    <a:lnTo>
                      <a:pt x="11047" y="1895"/>
                    </a:lnTo>
                    <a:cubicBezTo>
                      <a:pt x="11047" y="1242"/>
                      <a:pt x="10952" y="605"/>
                      <a:pt x="1076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5" name="Google Shape;2595;p62"/>
              <p:cNvSpPr/>
              <p:nvPr/>
            </p:nvSpPr>
            <p:spPr>
              <a:xfrm>
                <a:off x="1362275" y="2289225"/>
                <a:ext cx="443325" cy="728250"/>
              </a:xfrm>
              <a:custGeom>
                <a:avLst/>
                <a:gdLst/>
                <a:ahLst/>
                <a:cxnLst/>
                <a:rect l="l" t="t" r="r" b="b"/>
                <a:pathLst>
                  <a:path w="17733" h="29130" fill="none" extrusionOk="0">
                    <a:moveTo>
                      <a:pt x="17733" y="25135"/>
                    </a:moveTo>
                    <a:cubicBezTo>
                      <a:pt x="17733" y="27347"/>
                      <a:pt x="16109" y="29130"/>
                      <a:pt x="14088" y="29130"/>
                    </a:cubicBezTo>
                    <a:lnTo>
                      <a:pt x="3646" y="29130"/>
                    </a:lnTo>
                    <a:cubicBezTo>
                      <a:pt x="1640" y="29130"/>
                      <a:pt x="1" y="27347"/>
                      <a:pt x="1" y="25135"/>
                    </a:cubicBezTo>
                    <a:lnTo>
                      <a:pt x="1" y="3996"/>
                    </a:lnTo>
                    <a:cubicBezTo>
                      <a:pt x="1" y="1784"/>
                      <a:pt x="1640" y="1"/>
                      <a:pt x="3646" y="1"/>
                    </a:cubicBezTo>
                    <a:lnTo>
                      <a:pt x="14088" y="1"/>
                    </a:lnTo>
                    <a:cubicBezTo>
                      <a:pt x="16109" y="1"/>
                      <a:pt x="17733" y="1784"/>
                      <a:pt x="17733" y="3996"/>
                    </a:cubicBezTo>
                    <a:close/>
                  </a:path>
                </a:pathLst>
              </a:custGeom>
              <a:noFill/>
              <a:ln w="5175" cap="flat" cmpd="sng">
                <a:solidFill>
                  <a:srgbClr val="273E4A"/>
                </a:solidFill>
                <a:prstDash val="solid"/>
                <a:miter lim="1591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6" name="Google Shape;2596;p62"/>
              <p:cNvSpPr/>
              <p:nvPr/>
            </p:nvSpPr>
            <p:spPr>
              <a:xfrm>
                <a:off x="1790450" y="2778300"/>
                <a:ext cx="566300" cy="294100"/>
              </a:xfrm>
              <a:custGeom>
                <a:avLst/>
                <a:gdLst/>
                <a:ahLst/>
                <a:cxnLst/>
                <a:rect l="l" t="t" r="r" b="b"/>
                <a:pathLst>
                  <a:path w="22652" h="11764" extrusionOk="0">
                    <a:moveTo>
                      <a:pt x="11334" y="0"/>
                    </a:moveTo>
                    <a:cubicBezTo>
                      <a:pt x="5079" y="0"/>
                      <a:pt x="1" y="5062"/>
                      <a:pt x="1" y="11318"/>
                    </a:cubicBezTo>
                    <a:cubicBezTo>
                      <a:pt x="1" y="11477"/>
                      <a:pt x="1" y="11620"/>
                      <a:pt x="17" y="11763"/>
                    </a:cubicBezTo>
                    <a:lnTo>
                      <a:pt x="22636" y="11763"/>
                    </a:lnTo>
                    <a:cubicBezTo>
                      <a:pt x="22636" y="11620"/>
                      <a:pt x="22651" y="11477"/>
                      <a:pt x="22651" y="11318"/>
                    </a:cubicBezTo>
                    <a:cubicBezTo>
                      <a:pt x="22651" y="5062"/>
                      <a:pt x="17574" y="0"/>
                      <a:pt x="113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7" name="Google Shape;2597;p62"/>
              <p:cNvSpPr/>
              <p:nvPr/>
            </p:nvSpPr>
            <p:spPr>
              <a:xfrm>
                <a:off x="1840200" y="2828050"/>
                <a:ext cx="466800" cy="466400"/>
              </a:xfrm>
              <a:custGeom>
                <a:avLst/>
                <a:gdLst/>
                <a:ahLst/>
                <a:cxnLst/>
                <a:rect l="l" t="t" r="r" b="b"/>
                <a:pathLst>
                  <a:path w="18672" h="18656" extrusionOk="0">
                    <a:moveTo>
                      <a:pt x="9344" y="0"/>
                    </a:moveTo>
                    <a:cubicBezTo>
                      <a:pt x="4187" y="0"/>
                      <a:pt x="1" y="4186"/>
                      <a:pt x="1" y="9328"/>
                    </a:cubicBezTo>
                    <a:cubicBezTo>
                      <a:pt x="1" y="14485"/>
                      <a:pt x="4187" y="18655"/>
                      <a:pt x="9344" y="18655"/>
                    </a:cubicBezTo>
                    <a:cubicBezTo>
                      <a:pt x="14486" y="18655"/>
                      <a:pt x="18672" y="14485"/>
                      <a:pt x="18672" y="9328"/>
                    </a:cubicBezTo>
                    <a:cubicBezTo>
                      <a:pt x="18672" y="4186"/>
                      <a:pt x="14486" y="0"/>
                      <a:pt x="9344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8" name="Google Shape;2598;p62"/>
              <p:cNvSpPr/>
              <p:nvPr/>
            </p:nvSpPr>
            <p:spPr>
              <a:xfrm>
                <a:off x="1934525" y="2922350"/>
                <a:ext cx="278175" cy="278175"/>
              </a:xfrm>
              <a:custGeom>
                <a:avLst/>
                <a:gdLst/>
                <a:ahLst/>
                <a:cxnLst/>
                <a:rect l="l" t="t" r="r" b="b"/>
                <a:pathLst>
                  <a:path w="11127" h="11127" extrusionOk="0">
                    <a:moveTo>
                      <a:pt x="5571" y="1"/>
                    </a:moveTo>
                    <a:cubicBezTo>
                      <a:pt x="2499" y="1"/>
                      <a:pt x="0" y="2484"/>
                      <a:pt x="0" y="5556"/>
                    </a:cubicBezTo>
                    <a:cubicBezTo>
                      <a:pt x="0" y="8628"/>
                      <a:pt x="2499" y="11127"/>
                      <a:pt x="5571" y="11127"/>
                    </a:cubicBezTo>
                    <a:cubicBezTo>
                      <a:pt x="8627" y="11127"/>
                      <a:pt x="11126" y="8628"/>
                      <a:pt x="11126" y="5556"/>
                    </a:cubicBezTo>
                    <a:cubicBezTo>
                      <a:pt x="11126" y="2484"/>
                      <a:pt x="8627" y="1"/>
                      <a:pt x="557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9" name="Google Shape;2599;p62"/>
              <p:cNvSpPr/>
              <p:nvPr/>
            </p:nvSpPr>
            <p:spPr>
              <a:xfrm>
                <a:off x="529000" y="2595250"/>
                <a:ext cx="1717925" cy="8775"/>
              </a:xfrm>
              <a:custGeom>
                <a:avLst/>
                <a:gdLst/>
                <a:ahLst/>
                <a:cxnLst/>
                <a:rect l="l" t="t" r="r" b="b"/>
                <a:pathLst>
                  <a:path w="68717" h="351" extrusionOk="0">
                    <a:moveTo>
                      <a:pt x="1" y="0"/>
                    </a:moveTo>
                    <a:lnTo>
                      <a:pt x="1" y="351"/>
                    </a:lnTo>
                    <a:lnTo>
                      <a:pt x="68716" y="351"/>
                    </a:lnTo>
                    <a:lnTo>
                      <a:pt x="68716" y="0"/>
                    </a:lnTo>
                    <a:close/>
                  </a:path>
                </a:pathLst>
              </a:custGeom>
              <a:solidFill>
                <a:srgbClr val="273E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0" name="Google Shape;2600;p62"/>
              <p:cNvSpPr/>
              <p:nvPr/>
            </p:nvSpPr>
            <p:spPr>
              <a:xfrm>
                <a:off x="529000" y="2769550"/>
                <a:ext cx="2054175" cy="8775"/>
              </a:xfrm>
              <a:custGeom>
                <a:avLst/>
                <a:gdLst/>
                <a:ahLst/>
                <a:cxnLst/>
                <a:rect l="l" t="t" r="r" b="b"/>
                <a:pathLst>
                  <a:path w="82167" h="351" extrusionOk="0">
                    <a:moveTo>
                      <a:pt x="1" y="0"/>
                    </a:moveTo>
                    <a:lnTo>
                      <a:pt x="1" y="350"/>
                    </a:lnTo>
                    <a:lnTo>
                      <a:pt x="82167" y="350"/>
                    </a:lnTo>
                    <a:lnTo>
                      <a:pt x="82167" y="0"/>
                    </a:lnTo>
                    <a:close/>
                  </a:path>
                </a:pathLst>
              </a:custGeom>
              <a:solidFill>
                <a:srgbClr val="273E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1" name="Google Shape;2601;p62"/>
              <p:cNvSpPr/>
              <p:nvPr/>
            </p:nvSpPr>
            <p:spPr>
              <a:xfrm>
                <a:off x="2252875" y="2658925"/>
                <a:ext cx="69650" cy="69650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786" extrusionOk="0">
                    <a:moveTo>
                      <a:pt x="1401" y="0"/>
                    </a:moveTo>
                    <a:cubicBezTo>
                      <a:pt x="621" y="0"/>
                      <a:pt x="0" y="621"/>
                      <a:pt x="0" y="1385"/>
                    </a:cubicBezTo>
                    <a:cubicBezTo>
                      <a:pt x="0" y="2165"/>
                      <a:pt x="621" y="2786"/>
                      <a:pt x="1401" y="2786"/>
                    </a:cubicBezTo>
                    <a:cubicBezTo>
                      <a:pt x="2165" y="2786"/>
                      <a:pt x="2786" y="2165"/>
                      <a:pt x="2786" y="1385"/>
                    </a:cubicBezTo>
                    <a:cubicBezTo>
                      <a:pt x="2786" y="621"/>
                      <a:pt x="2165" y="0"/>
                      <a:pt x="1401" y="0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2" name="Google Shape;2602;p62"/>
              <p:cNvSpPr/>
              <p:nvPr/>
            </p:nvSpPr>
            <p:spPr>
              <a:xfrm>
                <a:off x="526625" y="2321875"/>
                <a:ext cx="386400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6" h="10108" extrusionOk="0">
                    <a:moveTo>
                      <a:pt x="3168" y="0"/>
                    </a:moveTo>
                    <a:cubicBezTo>
                      <a:pt x="1417" y="0"/>
                      <a:pt x="0" y="1417"/>
                      <a:pt x="0" y="3168"/>
                    </a:cubicBezTo>
                    <a:lnTo>
                      <a:pt x="0" y="6940"/>
                    </a:lnTo>
                    <a:cubicBezTo>
                      <a:pt x="0" y="8691"/>
                      <a:pt x="1417" y="10108"/>
                      <a:pt x="3168" y="10108"/>
                    </a:cubicBezTo>
                    <a:lnTo>
                      <a:pt x="12288" y="10108"/>
                    </a:lnTo>
                    <a:cubicBezTo>
                      <a:pt x="14039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39" y="0"/>
                      <a:pt x="12288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3" name="Google Shape;2603;p62"/>
              <p:cNvSpPr/>
              <p:nvPr/>
            </p:nvSpPr>
            <p:spPr>
              <a:xfrm>
                <a:off x="552875" y="2347725"/>
                <a:ext cx="333900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56" h="8040" extrusionOk="0">
                    <a:moveTo>
                      <a:pt x="2118" y="1"/>
                    </a:moveTo>
                    <a:cubicBezTo>
                      <a:pt x="940" y="1"/>
                      <a:pt x="1" y="956"/>
                      <a:pt x="1" y="2134"/>
                    </a:cubicBezTo>
                    <a:lnTo>
                      <a:pt x="1" y="5906"/>
                    </a:lnTo>
                    <a:cubicBezTo>
                      <a:pt x="1" y="7084"/>
                      <a:pt x="940" y="8039"/>
                      <a:pt x="2118" y="8039"/>
                    </a:cubicBezTo>
                    <a:lnTo>
                      <a:pt x="11238" y="8039"/>
                    </a:lnTo>
                    <a:cubicBezTo>
                      <a:pt x="12416" y="8039"/>
                      <a:pt x="13355" y="7084"/>
                      <a:pt x="13355" y="5906"/>
                    </a:cubicBezTo>
                    <a:lnTo>
                      <a:pt x="13355" y="2134"/>
                    </a:lnTo>
                    <a:cubicBezTo>
                      <a:pt x="13355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4" name="Google Shape;2604;p62"/>
              <p:cNvSpPr/>
              <p:nvPr/>
            </p:nvSpPr>
            <p:spPr>
              <a:xfrm>
                <a:off x="572375" y="2360875"/>
                <a:ext cx="314400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76" h="7514" extrusionOk="0">
                    <a:moveTo>
                      <a:pt x="11843" y="0"/>
                    </a:moveTo>
                    <a:lnTo>
                      <a:pt x="1" y="7036"/>
                    </a:lnTo>
                    <a:cubicBezTo>
                      <a:pt x="383" y="7338"/>
                      <a:pt x="860" y="7513"/>
                      <a:pt x="1338" y="7513"/>
                    </a:cubicBezTo>
                    <a:lnTo>
                      <a:pt x="10458" y="7513"/>
                    </a:lnTo>
                    <a:cubicBezTo>
                      <a:pt x="11620" y="7513"/>
                      <a:pt x="12575" y="6558"/>
                      <a:pt x="12575" y="5380"/>
                    </a:cubicBezTo>
                    <a:lnTo>
                      <a:pt x="12575" y="1608"/>
                    </a:lnTo>
                    <a:cubicBezTo>
                      <a:pt x="12575" y="987"/>
                      <a:pt x="12305" y="414"/>
                      <a:pt x="1184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5" name="Google Shape;2605;p62"/>
              <p:cNvSpPr/>
              <p:nvPr/>
            </p:nvSpPr>
            <p:spPr>
              <a:xfrm>
                <a:off x="953200" y="2321875"/>
                <a:ext cx="386425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7" h="10108" extrusionOk="0">
                    <a:moveTo>
                      <a:pt x="3168" y="0"/>
                    </a:moveTo>
                    <a:cubicBezTo>
                      <a:pt x="1417" y="0"/>
                      <a:pt x="1" y="1417"/>
                      <a:pt x="1" y="3168"/>
                    </a:cubicBezTo>
                    <a:lnTo>
                      <a:pt x="1" y="6940"/>
                    </a:lnTo>
                    <a:cubicBezTo>
                      <a:pt x="1" y="8691"/>
                      <a:pt x="1417" y="10108"/>
                      <a:pt x="3168" y="10108"/>
                    </a:cubicBezTo>
                    <a:lnTo>
                      <a:pt x="12289" y="10108"/>
                    </a:lnTo>
                    <a:cubicBezTo>
                      <a:pt x="14040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40" y="0"/>
                      <a:pt x="12289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6" name="Google Shape;2606;p62"/>
              <p:cNvSpPr/>
              <p:nvPr/>
            </p:nvSpPr>
            <p:spPr>
              <a:xfrm>
                <a:off x="979475" y="2347725"/>
                <a:ext cx="333875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55" h="8040" extrusionOk="0">
                    <a:moveTo>
                      <a:pt x="2117" y="1"/>
                    </a:moveTo>
                    <a:cubicBezTo>
                      <a:pt x="939" y="1"/>
                      <a:pt x="0" y="956"/>
                      <a:pt x="0" y="2134"/>
                    </a:cubicBezTo>
                    <a:lnTo>
                      <a:pt x="0" y="5906"/>
                    </a:lnTo>
                    <a:cubicBezTo>
                      <a:pt x="0" y="7084"/>
                      <a:pt x="939" y="8039"/>
                      <a:pt x="2117" y="8039"/>
                    </a:cubicBezTo>
                    <a:lnTo>
                      <a:pt x="11238" y="8039"/>
                    </a:lnTo>
                    <a:cubicBezTo>
                      <a:pt x="12416" y="8039"/>
                      <a:pt x="13355" y="7084"/>
                      <a:pt x="13355" y="5906"/>
                    </a:cubicBezTo>
                    <a:lnTo>
                      <a:pt x="13355" y="2134"/>
                    </a:lnTo>
                    <a:cubicBezTo>
                      <a:pt x="13355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7" name="Google Shape;2607;p62"/>
              <p:cNvSpPr/>
              <p:nvPr/>
            </p:nvSpPr>
            <p:spPr>
              <a:xfrm>
                <a:off x="999375" y="2360875"/>
                <a:ext cx="313975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59" h="7514" extrusionOk="0">
                    <a:moveTo>
                      <a:pt x="11827" y="0"/>
                    </a:moveTo>
                    <a:lnTo>
                      <a:pt x="0" y="7036"/>
                    </a:lnTo>
                    <a:cubicBezTo>
                      <a:pt x="366" y="7338"/>
                      <a:pt x="844" y="7513"/>
                      <a:pt x="1321" y="7513"/>
                    </a:cubicBezTo>
                    <a:lnTo>
                      <a:pt x="10442" y="7513"/>
                    </a:lnTo>
                    <a:cubicBezTo>
                      <a:pt x="11604" y="7513"/>
                      <a:pt x="12559" y="6558"/>
                      <a:pt x="12559" y="5380"/>
                    </a:cubicBezTo>
                    <a:lnTo>
                      <a:pt x="12559" y="1608"/>
                    </a:lnTo>
                    <a:cubicBezTo>
                      <a:pt x="12559" y="1003"/>
                      <a:pt x="12288" y="414"/>
                      <a:pt x="1182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8" name="Google Shape;2608;p62"/>
              <p:cNvSpPr/>
              <p:nvPr/>
            </p:nvSpPr>
            <p:spPr>
              <a:xfrm>
                <a:off x="1387750" y="2321875"/>
                <a:ext cx="386425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7" h="10108" extrusionOk="0">
                    <a:moveTo>
                      <a:pt x="3184" y="0"/>
                    </a:moveTo>
                    <a:cubicBezTo>
                      <a:pt x="1417" y="0"/>
                      <a:pt x="1" y="1417"/>
                      <a:pt x="1" y="3168"/>
                    </a:cubicBezTo>
                    <a:lnTo>
                      <a:pt x="1" y="6940"/>
                    </a:lnTo>
                    <a:cubicBezTo>
                      <a:pt x="1" y="8691"/>
                      <a:pt x="1417" y="10108"/>
                      <a:pt x="3184" y="10108"/>
                    </a:cubicBezTo>
                    <a:lnTo>
                      <a:pt x="12289" y="10108"/>
                    </a:lnTo>
                    <a:cubicBezTo>
                      <a:pt x="14040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40" y="0"/>
                      <a:pt x="12289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9" name="Google Shape;2609;p62"/>
              <p:cNvSpPr/>
              <p:nvPr/>
            </p:nvSpPr>
            <p:spPr>
              <a:xfrm>
                <a:off x="1414025" y="2347725"/>
                <a:ext cx="334275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71" h="8040" extrusionOk="0">
                    <a:moveTo>
                      <a:pt x="2133" y="1"/>
                    </a:moveTo>
                    <a:cubicBezTo>
                      <a:pt x="955" y="1"/>
                      <a:pt x="0" y="956"/>
                      <a:pt x="0" y="2134"/>
                    </a:cubicBezTo>
                    <a:lnTo>
                      <a:pt x="0" y="5906"/>
                    </a:lnTo>
                    <a:cubicBezTo>
                      <a:pt x="0" y="7084"/>
                      <a:pt x="955" y="8039"/>
                      <a:pt x="2133" y="8039"/>
                    </a:cubicBezTo>
                    <a:lnTo>
                      <a:pt x="11238" y="8039"/>
                    </a:lnTo>
                    <a:cubicBezTo>
                      <a:pt x="12416" y="8039"/>
                      <a:pt x="13371" y="7084"/>
                      <a:pt x="13371" y="5906"/>
                    </a:cubicBezTo>
                    <a:lnTo>
                      <a:pt x="13371" y="2134"/>
                    </a:lnTo>
                    <a:cubicBezTo>
                      <a:pt x="13371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10" name="Google Shape;2610;p62"/>
              <p:cNvSpPr/>
              <p:nvPr/>
            </p:nvSpPr>
            <p:spPr>
              <a:xfrm>
                <a:off x="1433900" y="2360875"/>
                <a:ext cx="314400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76" h="7514" extrusionOk="0">
                    <a:moveTo>
                      <a:pt x="11828" y="0"/>
                    </a:moveTo>
                    <a:lnTo>
                      <a:pt x="1" y="7036"/>
                    </a:lnTo>
                    <a:cubicBezTo>
                      <a:pt x="367" y="7338"/>
                      <a:pt x="845" y="7513"/>
                      <a:pt x="1338" y="7513"/>
                    </a:cubicBezTo>
                    <a:lnTo>
                      <a:pt x="10443" y="7513"/>
                    </a:lnTo>
                    <a:cubicBezTo>
                      <a:pt x="11621" y="7513"/>
                      <a:pt x="12576" y="6558"/>
                      <a:pt x="12576" y="5380"/>
                    </a:cubicBezTo>
                    <a:lnTo>
                      <a:pt x="12576" y="1608"/>
                    </a:lnTo>
                    <a:cubicBezTo>
                      <a:pt x="12576" y="987"/>
                      <a:pt x="12305" y="414"/>
                      <a:pt x="118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86186" y="1470705"/>
              <a:ext cx="430743" cy="246482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1876955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0.19097 0.001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49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9" name="Google Shape;1499;p47"/>
          <p:cNvGrpSpPr/>
          <p:nvPr/>
        </p:nvGrpSpPr>
        <p:grpSpPr>
          <a:xfrm>
            <a:off x="-517003" y="114167"/>
            <a:ext cx="13571501" cy="2166516"/>
            <a:chOff x="-400053" y="85625"/>
            <a:chExt cx="10203869" cy="1624887"/>
          </a:xfrm>
        </p:grpSpPr>
        <p:sp>
          <p:nvSpPr>
            <p:cNvPr id="1500" name="Google Shape;1500;p47"/>
            <p:cNvSpPr/>
            <p:nvPr/>
          </p:nvSpPr>
          <p:spPr>
            <a:xfrm>
              <a:off x="8130102" y="85625"/>
              <a:ext cx="1673714" cy="797667"/>
            </a:xfrm>
            <a:custGeom>
              <a:avLst/>
              <a:gdLst/>
              <a:ahLst/>
              <a:cxnLst/>
              <a:rect l="l" t="t" r="r" b="b"/>
              <a:pathLst>
                <a:path w="35175" h="16763" extrusionOk="0">
                  <a:moveTo>
                    <a:pt x="18530" y="0"/>
                  </a:moveTo>
                  <a:cubicBezTo>
                    <a:pt x="12681" y="0"/>
                    <a:pt x="7931" y="2866"/>
                    <a:pt x="7931" y="6399"/>
                  </a:cubicBezTo>
                  <a:lnTo>
                    <a:pt x="7931" y="6713"/>
                  </a:lnTo>
                  <a:cubicBezTo>
                    <a:pt x="3338" y="7341"/>
                    <a:pt x="1" y="9225"/>
                    <a:pt x="1" y="11502"/>
                  </a:cubicBezTo>
                  <a:cubicBezTo>
                    <a:pt x="1" y="14289"/>
                    <a:pt x="5026" y="16527"/>
                    <a:pt x="11228" y="16527"/>
                  </a:cubicBezTo>
                  <a:cubicBezTo>
                    <a:pt x="11328" y="16528"/>
                    <a:pt x="11427" y="16529"/>
                    <a:pt x="11527" y="16529"/>
                  </a:cubicBezTo>
                  <a:cubicBezTo>
                    <a:pt x="14211" y="16529"/>
                    <a:pt x="16854" y="16018"/>
                    <a:pt x="19315" y="14996"/>
                  </a:cubicBezTo>
                  <a:cubicBezTo>
                    <a:pt x="20846" y="16056"/>
                    <a:pt x="23515" y="16762"/>
                    <a:pt x="26499" y="16762"/>
                  </a:cubicBezTo>
                  <a:cubicBezTo>
                    <a:pt x="31288" y="16762"/>
                    <a:pt x="35174" y="14996"/>
                    <a:pt x="35174" y="12837"/>
                  </a:cubicBezTo>
                  <a:cubicBezTo>
                    <a:pt x="35174" y="10913"/>
                    <a:pt x="32230" y="9304"/>
                    <a:pt x="28265" y="8950"/>
                  </a:cubicBezTo>
                  <a:cubicBezTo>
                    <a:pt x="28815" y="8205"/>
                    <a:pt x="29129" y="7341"/>
                    <a:pt x="29129" y="6399"/>
                  </a:cubicBezTo>
                  <a:cubicBezTo>
                    <a:pt x="29129" y="2866"/>
                    <a:pt x="24379" y="0"/>
                    <a:pt x="1853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01" name="Google Shape;1501;p47"/>
            <p:cNvSpPr/>
            <p:nvPr/>
          </p:nvSpPr>
          <p:spPr>
            <a:xfrm>
              <a:off x="-400053" y="1155572"/>
              <a:ext cx="1164380" cy="554939"/>
            </a:xfrm>
            <a:custGeom>
              <a:avLst/>
              <a:gdLst/>
              <a:ahLst/>
              <a:cxnLst/>
              <a:rect l="l" t="t" r="r" b="b"/>
              <a:pathLst>
                <a:path w="35175" h="16763" extrusionOk="0">
                  <a:moveTo>
                    <a:pt x="16645" y="0"/>
                  </a:moveTo>
                  <a:cubicBezTo>
                    <a:pt x="10796" y="0"/>
                    <a:pt x="6046" y="2866"/>
                    <a:pt x="6046" y="6399"/>
                  </a:cubicBezTo>
                  <a:cubicBezTo>
                    <a:pt x="6046" y="7341"/>
                    <a:pt x="6360" y="8205"/>
                    <a:pt x="6910" y="8951"/>
                  </a:cubicBezTo>
                  <a:cubicBezTo>
                    <a:pt x="2984" y="9304"/>
                    <a:pt x="0" y="10913"/>
                    <a:pt x="40" y="12837"/>
                  </a:cubicBezTo>
                  <a:cubicBezTo>
                    <a:pt x="40" y="14996"/>
                    <a:pt x="3887" y="16763"/>
                    <a:pt x="8676" y="16763"/>
                  </a:cubicBezTo>
                  <a:cubicBezTo>
                    <a:pt x="11660" y="16763"/>
                    <a:pt x="14329" y="16056"/>
                    <a:pt x="15860" y="14996"/>
                  </a:cubicBezTo>
                  <a:cubicBezTo>
                    <a:pt x="18321" y="16018"/>
                    <a:pt x="20964" y="16529"/>
                    <a:pt x="23648" y="16529"/>
                  </a:cubicBezTo>
                  <a:cubicBezTo>
                    <a:pt x="23748" y="16529"/>
                    <a:pt x="23847" y="16528"/>
                    <a:pt x="23947" y="16527"/>
                  </a:cubicBezTo>
                  <a:cubicBezTo>
                    <a:pt x="30149" y="16527"/>
                    <a:pt x="35174" y="14289"/>
                    <a:pt x="35174" y="11502"/>
                  </a:cubicBezTo>
                  <a:cubicBezTo>
                    <a:pt x="35174" y="9225"/>
                    <a:pt x="31837" y="7341"/>
                    <a:pt x="27244" y="6713"/>
                  </a:cubicBezTo>
                  <a:lnTo>
                    <a:pt x="27244" y="6399"/>
                  </a:lnTo>
                  <a:cubicBezTo>
                    <a:pt x="27244" y="2866"/>
                    <a:pt x="22534" y="0"/>
                    <a:pt x="166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02" name="Google Shape;1502;p47"/>
            <p:cNvSpPr/>
            <p:nvPr/>
          </p:nvSpPr>
          <p:spPr>
            <a:xfrm>
              <a:off x="7846224" y="1104899"/>
              <a:ext cx="970448" cy="419657"/>
            </a:xfrm>
            <a:custGeom>
              <a:avLst/>
              <a:gdLst/>
              <a:ahLst/>
              <a:cxnLst/>
              <a:rect l="l" t="t" r="r" b="b"/>
              <a:pathLst>
                <a:path w="26970" h="11662" extrusionOk="0">
                  <a:moveTo>
                    <a:pt x="10639" y="0"/>
                  </a:moveTo>
                  <a:cubicBezTo>
                    <a:pt x="7655" y="0"/>
                    <a:pt x="5221" y="1257"/>
                    <a:pt x="5221" y="2827"/>
                  </a:cubicBezTo>
                  <a:cubicBezTo>
                    <a:pt x="5221" y="2905"/>
                    <a:pt x="5221" y="2945"/>
                    <a:pt x="5221" y="3023"/>
                  </a:cubicBezTo>
                  <a:cubicBezTo>
                    <a:pt x="2199" y="3573"/>
                    <a:pt x="0" y="5222"/>
                    <a:pt x="0" y="7224"/>
                  </a:cubicBezTo>
                  <a:cubicBezTo>
                    <a:pt x="0" y="9697"/>
                    <a:pt x="3259" y="11660"/>
                    <a:pt x="7263" y="11660"/>
                  </a:cubicBezTo>
                  <a:cubicBezTo>
                    <a:pt x="7328" y="11661"/>
                    <a:pt x="7394" y="11662"/>
                    <a:pt x="7460" y="11662"/>
                  </a:cubicBezTo>
                  <a:cubicBezTo>
                    <a:pt x="9354" y="11662"/>
                    <a:pt x="11204" y="11115"/>
                    <a:pt x="12798" y="10129"/>
                  </a:cubicBezTo>
                  <a:cubicBezTo>
                    <a:pt x="14172" y="11031"/>
                    <a:pt x="16527" y="11660"/>
                    <a:pt x="19236" y="11660"/>
                  </a:cubicBezTo>
                  <a:cubicBezTo>
                    <a:pt x="23476" y="11660"/>
                    <a:pt x="26930" y="10089"/>
                    <a:pt x="26930" y="8205"/>
                  </a:cubicBezTo>
                  <a:cubicBezTo>
                    <a:pt x="26969" y="6831"/>
                    <a:pt x="25242" y="5653"/>
                    <a:pt x="22730" y="5104"/>
                  </a:cubicBezTo>
                  <a:cubicBezTo>
                    <a:pt x="22730" y="4986"/>
                    <a:pt x="22769" y="4907"/>
                    <a:pt x="22769" y="4790"/>
                  </a:cubicBezTo>
                  <a:cubicBezTo>
                    <a:pt x="22769" y="3455"/>
                    <a:pt x="20257" y="2395"/>
                    <a:pt x="17155" y="2395"/>
                  </a:cubicBezTo>
                  <a:cubicBezTo>
                    <a:pt x="16763" y="2395"/>
                    <a:pt x="16409" y="2395"/>
                    <a:pt x="16056" y="2434"/>
                  </a:cubicBezTo>
                  <a:cubicBezTo>
                    <a:pt x="15664" y="1060"/>
                    <a:pt x="13426" y="0"/>
                    <a:pt x="1063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508" name="Google Shape;1508;p47"/>
          <p:cNvSpPr/>
          <p:nvPr/>
        </p:nvSpPr>
        <p:spPr>
          <a:xfrm>
            <a:off x="-2116526" y="6683547"/>
            <a:ext cx="59857" cy="9028"/>
          </a:xfrm>
          <a:custGeom>
            <a:avLst/>
            <a:gdLst/>
            <a:ahLst/>
            <a:cxnLst/>
            <a:rect l="l" t="t" r="r" b="b"/>
            <a:pathLst>
              <a:path w="2592" h="390" extrusionOk="0">
                <a:moveTo>
                  <a:pt x="2591" y="195"/>
                </a:moveTo>
                <a:cubicBezTo>
                  <a:pt x="2591" y="292"/>
                  <a:pt x="2009" y="389"/>
                  <a:pt x="1296" y="389"/>
                </a:cubicBezTo>
                <a:cubicBezTo>
                  <a:pt x="584" y="389"/>
                  <a:pt x="1" y="292"/>
                  <a:pt x="1" y="195"/>
                </a:cubicBezTo>
                <a:cubicBezTo>
                  <a:pt x="1" y="66"/>
                  <a:pt x="584" y="1"/>
                  <a:pt x="1296" y="1"/>
                </a:cubicBezTo>
                <a:cubicBezTo>
                  <a:pt x="2009" y="1"/>
                  <a:pt x="2591" y="66"/>
                  <a:pt x="2591" y="195"/>
                </a:cubicBezTo>
                <a:close/>
              </a:path>
            </a:pathLst>
          </a:custGeom>
          <a:solidFill>
            <a:srgbClr val="C1C1C1"/>
          </a:solidFill>
          <a:ln>
            <a:noFill/>
          </a:ln>
        </p:spPr>
        <p:txBody>
          <a:bodyPr spcFirstLastPara="1" wrap="square" lIns="121705" tIns="121705" rIns="121705" bIns="12170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9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09" name="Google Shape;1509;p47"/>
          <p:cNvSpPr/>
          <p:nvPr/>
        </p:nvSpPr>
        <p:spPr>
          <a:xfrm>
            <a:off x="-1536228" y="6679797"/>
            <a:ext cx="51636" cy="7524"/>
          </a:xfrm>
          <a:custGeom>
            <a:avLst/>
            <a:gdLst/>
            <a:ahLst/>
            <a:cxnLst/>
            <a:rect l="l" t="t" r="r" b="b"/>
            <a:pathLst>
              <a:path w="2236" h="325" extrusionOk="0">
                <a:moveTo>
                  <a:pt x="2235" y="163"/>
                </a:moveTo>
                <a:cubicBezTo>
                  <a:pt x="2235" y="228"/>
                  <a:pt x="1750" y="325"/>
                  <a:pt x="1134" y="325"/>
                </a:cubicBezTo>
                <a:cubicBezTo>
                  <a:pt x="519" y="325"/>
                  <a:pt x="1" y="228"/>
                  <a:pt x="1" y="163"/>
                </a:cubicBezTo>
                <a:cubicBezTo>
                  <a:pt x="1" y="66"/>
                  <a:pt x="519" y="1"/>
                  <a:pt x="1134" y="1"/>
                </a:cubicBezTo>
                <a:cubicBezTo>
                  <a:pt x="1750" y="1"/>
                  <a:pt x="2235" y="66"/>
                  <a:pt x="2235" y="163"/>
                </a:cubicBezTo>
                <a:close/>
              </a:path>
            </a:pathLst>
          </a:custGeom>
          <a:solidFill>
            <a:srgbClr val="C1C1C1"/>
          </a:solidFill>
          <a:ln>
            <a:noFill/>
          </a:ln>
        </p:spPr>
        <p:txBody>
          <a:bodyPr spcFirstLastPara="1" wrap="square" lIns="121705" tIns="121705" rIns="121705" bIns="12170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9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3666" y="3193419"/>
            <a:ext cx="4892911" cy="3656977"/>
            <a:chOff x="78142" y="2112347"/>
            <a:chExt cx="4079978" cy="3136717"/>
          </a:xfrm>
        </p:grpSpPr>
        <p:sp>
          <p:nvSpPr>
            <p:cNvPr id="1511" name="Google Shape;1511;p47"/>
            <p:cNvSpPr/>
            <p:nvPr/>
          </p:nvSpPr>
          <p:spPr>
            <a:xfrm>
              <a:off x="2032585" y="3796957"/>
              <a:ext cx="2125535" cy="1452107"/>
            </a:xfrm>
            <a:prstGeom prst="trapezoid">
              <a:avLst>
                <a:gd name="adj" fmla="val 34293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3" name="Google Shape;1523;p47"/>
            <p:cNvSpPr/>
            <p:nvPr/>
          </p:nvSpPr>
          <p:spPr>
            <a:xfrm>
              <a:off x="778765" y="3092383"/>
              <a:ext cx="840091" cy="253224"/>
            </a:xfrm>
            <a:custGeom>
              <a:avLst/>
              <a:gdLst/>
              <a:ahLst/>
              <a:cxnLst/>
              <a:rect l="l" t="t" r="r" b="b"/>
              <a:pathLst>
                <a:path w="47604" h="14349" extrusionOk="0">
                  <a:moveTo>
                    <a:pt x="25306" y="1"/>
                  </a:moveTo>
                  <a:cubicBezTo>
                    <a:pt x="23377" y="1"/>
                    <a:pt x="21385" y="1632"/>
                    <a:pt x="21082" y="4407"/>
                  </a:cubicBezTo>
                  <a:lnTo>
                    <a:pt x="19981" y="3663"/>
                  </a:lnTo>
                  <a:cubicBezTo>
                    <a:pt x="19819" y="4181"/>
                    <a:pt x="19754" y="4764"/>
                    <a:pt x="19819" y="5347"/>
                  </a:cubicBezTo>
                  <a:cubicBezTo>
                    <a:pt x="19134" y="4325"/>
                    <a:pt x="18188" y="3842"/>
                    <a:pt x="17275" y="3842"/>
                  </a:cubicBezTo>
                  <a:cubicBezTo>
                    <a:pt x="16075" y="3842"/>
                    <a:pt x="14931" y="4676"/>
                    <a:pt x="14508" y="6221"/>
                  </a:cubicBezTo>
                  <a:cubicBezTo>
                    <a:pt x="14347" y="6196"/>
                    <a:pt x="14197" y="6183"/>
                    <a:pt x="14058" y="6183"/>
                  </a:cubicBezTo>
                  <a:cubicBezTo>
                    <a:pt x="12937" y="6183"/>
                    <a:pt x="12504" y="6986"/>
                    <a:pt x="12533" y="8455"/>
                  </a:cubicBezTo>
                  <a:cubicBezTo>
                    <a:pt x="11833" y="7703"/>
                    <a:pt x="11080" y="7354"/>
                    <a:pt x="10411" y="7354"/>
                  </a:cubicBezTo>
                  <a:cubicBezTo>
                    <a:pt x="9439" y="7354"/>
                    <a:pt x="8645" y="8090"/>
                    <a:pt x="8453" y="9394"/>
                  </a:cubicBezTo>
                  <a:cubicBezTo>
                    <a:pt x="7635" y="8817"/>
                    <a:pt x="6695" y="8561"/>
                    <a:pt x="5744" y="8561"/>
                  </a:cubicBezTo>
                  <a:cubicBezTo>
                    <a:pt x="3230" y="8561"/>
                    <a:pt x="635" y="10348"/>
                    <a:pt x="1" y="12697"/>
                  </a:cubicBezTo>
                  <a:lnTo>
                    <a:pt x="15448" y="14349"/>
                  </a:lnTo>
                  <a:cubicBezTo>
                    <a:pt x="25778" y="12600"/>
                    <a:pt x="37857" y="12665"/>
                    <a:pt x="47604" y="8909"/>
                  </a:cubicBezTo>
                  <a:cubicBezTo>
                    <a:pt x="47208" y="7452"/>
                    <a:pt x="45851" y="6063"/>
                    <a:pt x="44630" y="6063"/>
                  </a:cubicBezTo>
                  <a:cubicBezTo>
                    <a:pt x="43950" y="6063"/>
                    <a:pt x="43313" y="6493"/>
                    <a:pt x="42908" y="7581"/>
                  </a:cubicBezTo>
                  <a:cubicBezTo>
                    <a:pt x="42653" y="6095"/>
                    <a:pt x="41682" y="4011"/>
                    <a:pt x="40556" y="4011"/>
                  </a:cubicBezTo>
                  <a:cubicBezTo>
                    <a:pt x="40112" y="4011"/>
                    <a:pt x="39643" y="4336"/>
                    <a:pt x="39184" y="5152"/>
                  </a:cubicBezTo>
                  <a:cubicBezTo>
                    <a:pt x="38850" y="3981"/>
                    <a:pt x="37981" y="3365"/>
                    <a:pt x="37045" y="3365"/>
                  </a:cubicBezTo>
                  <a:cubicBezTo>
                    <a:pt x="36351" y="3365"/>
                    <a:pt x="35619" y="3704"/>
                    <a:pt x="35039" y="4407"/>
                  </a:cubicBezTo>
                  <a:cubicBezTo>
                    <a:pt x="34358" y="3065"/>
                    <a:pt x="32598" y="1722"/>
                    <a:pt x="31102" y="1722"/>
                  </a:cubicBezTo>
                  <a:cubicBezTo>
                    <a:pt x="30180" y="1722"/>
                    <a:pt x="29359" y="2232"/>
                    <a:pt x="28951" y="3565"/>
                  </a:cubicBezTo>
                  <a:cubicBezTo>
                    <a:pt x="28426" y="1099"/>
                    <a:pt x="26888" y="1"/>
                    <a:pt x="25306" y="1"/>
                  </a:cubicBezTo>
                  <a:close/>
                </a:path>
              </a:pathLst>
            </a:custGeom>
            <a:solidFill>
              <a:srgbClr val="88AD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4" name="Google Shape;1524;p47"/>
            <p:cNvSpPr/>
            <p:nvPr/>
          </p:nvSpPr>
          <p:spPr>
            <a:xfrm>
              <a:off x="78142" y="3078614"/>
              <a:ext cx="3571748" cy="1355557"/>
            </a:xfrm>
            <a:custGeom>
              <a:avLst/>
              <a:gdLst/>
              <a:ahLst/>
              <a:cxnLst/>
              <a:rect l="l" t="t" r="r" b="b"/>
              <a:pathLst>
                <a:path w="202394" h="76813" extrusionOk="0">
                  <a:moveTo>
                    <a:pt x="0" y="76813"/>
                  </a:moveTo>
                  <a:cubicBezTo>
                    <a:pt x="12144" y="73574"/>
                    <a:pt x="202394" y="76230"/>
                    <a:pt x="202394" y="75776"/>
                  </a:cubicBezTo>
                  <a:lnTo>
                    <a:pt x="202394" y="13892"/>
                  </a:lnTo>
                  <a:cubicBezTo>
                    <a:pt x="170464" y="3400"/>
                    <a:pt x="137466" y="0"/>
                    <a:pt x="104338" y="1295"/>
                  </a:cubicBezTo>
                  <a:cubicBezTo>
                    <a:pt x="74740" y="2332"/>
                    <a:pt x="45434" y="7383"/>
                    <a:pt x="17196" y="16256"/>
                  </a:cubicBezTo>
                  <a:cubicBezTo>
                    <a:pt x="10428" y="18426"/>
                    <a:pt x="8582" y="18620"/>
                    <a:pt x="0" y="2198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5" name="Google Shape;1525;p47"/>
            <p:cNvSpPr/>
            <p:nvPr/>
          </p:nvSpPr>
          <p:spPr>
            <a:xfrm>
              <a:off x="78142" y="3199100"/>
              <a:ext cx="3572330" cy="1505296"/>
            </a:xfrm>
            <a:custGeom>
              <a:avLst/>
              <a:gdLst/>
              <a:ahLst/>
              <a:cxnLst/>
              <a:rect l="l" t="t" r="r" b="b"/>
              <a:pathLst>
                <a:path w="202427" h="85298" extrusionOk="0">
                  <a:moveTo>
                    <a:pt x="0" y="195"/>
                  </a:moveTo>
                  <a:lnTo>
                    <a:pt x="0" y="85298"/>
                  </a:lnTo>
                  <a:lnTo>
                    <a:pt x="202394" y="85298"/>
                  </a:lnTo>
                  <a:cubicBezTo>
                    <a:pt x="202394" y="85298"/>
                    <a:pt x="202426" y="36205"/>
                    <a:pt x="202394" y="36205"/>
                  </a:cubicBezTo>
                  <a:cubicBezTo>
                    <a:pt x="177815" y="36205"/>
                    <a:pt x="129111" y="29599"/>
                    <a:pt x="125873" y="29016"/>
                  </a:cubicBezTo>
                  <a:cubicBezTo>
                    <a:pt x="89604" y="22313"/>
                    <a:pt x="75291" y="18783"/>
                    <a:pt x="39216" y="9489"/>
                  </a:cubicBezTo>
                  <a:cubicBezTo>
                    <a:pt x="29048" y="6866"/>
                    <a:pt x="24320" y="6186"/>
                    <a:pt x="14152" y="3628"/>
                  </a:cubicBezTo>
                  <a:cubicBezTo>
                    <a:pt x="11237" y="2915"/>
                    <a:pt x="2980" y="1"/>
                    <a:pt x="0" y="19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6" name="Google Shape;1526;p47"/>
            <p:cNvSpPr/>
            <p:nvPr/>
          </p:nvSpPr>
          <p:spPr>
            <a:xfrm>
              <a:off x="78142" y="3829060"/>
              <a:ext cx="3571748" cy="1417870"/>
            </a:xfrm>
            <a:custGeom>
              <a:avLst/>
              <a:gdLst/>
              <a:ahLst/>
              <a:cxnLst/>
              <a:rect l="l" t="t" r="r" b="b"/>
              <a:pathLst>
                <a:path w="202394" h="80344" extrusionOk="0">
                  <a:moveTo>
                    <a:pt x="0" y="1"/>
                  </a:moveTo>
                  <a:lnTo>
                    <a:pt x="202394" y="1"/>
                  </a:lnTo>
                  <a:lnTo>
                    <a:pt x="202394" y="80343"/>
                  </a:lnTo>
                  <a:lnTo>
                    <a:pt x="0" y="8034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7" name="Google Shape;1527;p47"/>
            <p:cNvSpPr/>
            <p:nvPr/>
          </p:nvSpPr>
          <p:spPr>
            <a:xfrm>
              <a:off x="825055" y="3829060"/>
              <a:ext cx="2824835" cy="1417870"/>
            </a:xfrm>
            <a:custGeom>
              <a:avLst/>
              <a:gdLst/>
              <a:ahLst/>
              <a:cxnLst/>
              <a:rect l="l" t="t" r="r" b="b"/>
              <a:pathLst>
                <a:path w="160070" h="80344" extrusionOk="0">
                  <a:moveTo>
                    <a:pt x="160070" y="80343"/>
                  </a:moveTo>
                  <a:lnTo>
                    <a:pt x="160070" y="1"/>
                  </a:lnTo>
                  <a:lnTo>
                    <a:pt x="69041" y="1"/>
                  </a:lnTo>
                  <a:cubicBezTo>
                    <a:pt x="69041" y="1"/>
                    <a:pt x="1296" y="78497"/>
                    <a:pt x="1" y="8018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8" name="Google Shape;1528;p47"/>
            <p:cNvSpPr/>
            <p:nvPr/>
          </p:nvSpPr>
          <p:spPr>
            <a:xfrm>
              <a:off x="902774" y="3829060"/>
              <a:ext cx="2747115" cy="1417870"/>
            </a:xfrm>
            <a:custGeom>
              <a:avLst/>
              <a:gdLst/>
              <a:ahLst/>
              <a:cxnLst/>
              <a:rect l="l" t="t" r="r" b="b"/>
              <a:pathLst>
                <a:path w="155666" h="80344" extrusionOk="0">
                  <a:moveTo>
                    <a:pt x="155666" y="80343"/>
                  </a:moveTo>
                  <a:lnTo>
                    <a:pt x="155666" y="1"/>
                  </a:lnTo>
                  <a:lnTo>
                    <a:pt x="67131" y="1"/>
                  </a:lnTo>
                  <a:cubicBezTo>
                    <a:pt x="67131" y="1"/>
                    <a:pt x="1264" y="78497"/>
                    <a:pt x="1" y="8018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9" name="Google Shape;1529;p47"/>
            <p:cNvSpPr/>
            <p:nvPr/>
          </p:nvSpPr>
          <p:spPr>
            <a:xfrm>
              <a:off x="2618358" y="3830790"/>
              <a:ext cx="266901" cy="1416141"/>
            </a:xfrm>
            <a:custGeom>
              <a:avLst/>
              <a:gdLst/>
              <a:ahLst/>
              <a:cxnLst/>
              <a:rect l="l" t="t" r="r" b="b"/>
              <a:pathLst>
                <a:path w="15124" h="80246" extrusionOk="0">
                  <a:moveTo>
                    <a:pt x="10687" y="0"/>
                  </a:moveTo>
                  <a:lnTo>
                    <a:pt x="1" y="80245"/>
                  </a:lnTo>
                  <a:lnTo>
                    <a:pt x="5344" y="80245"/>
                  </a:lnTo>
                  <a:lnTo>
                    <a:pt x="151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1" name="Google Shape;1531;p47"/>
            <p:cNvSpPr/>
            <p:nvPr/>
          </p:nvSpPr>
          <p:spPr>
            <a:xfrm>
              <a:off x="2831522" y="5079456"/>
              <a:ext cx="34871" cy="16589"/>
            </a:xfrm>
            <a:custGeom>
              <a:avLst/>
              <a:gdLst/>
              <a:ahLst/>
              <a:cxnLst/>
              <a:rect l="l" t="t" r="r" b="b"/>
              <a:pathLst>
                <a:path w="1976" h="940" extrusionOk="0">
                  <a:moveTo>
                    <a:pt x="1976" y="454"/>
                  </a:moveTo>
                  <a:cubicBezTo>
                    <a:pt x="1976" y="713"/>
                    <a:pt x="1522" y="940"/>
                    <a:pt x="1004" y="940"/>
                  </a:cubicBezTo>
                  <a:cubicBezTo>
                    <a:pt x="454" y="940"/>
                    <a:pt x="0" y="713"/>
                    <a:pt x="0" y="454"/>
                  </a:cubicBezTo>
                  <a:cubicBezTo>
                    <a:pt x="0" y="228"/>
                    <a:pt x="454" y="1"/>
                    <a:pt x="1004" y="1"/>
                  </a:cubicBezTo>
                  <a:cubicBezTo>
                    <a:pt x="1522" y="1"/>
                    <a:pt x="1976" y="228"/>
                    <a:pt x="1976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2" name="Google Shape;1532;p47"/>
            <p:cNvSpPr/>
            <p:nvPr/>
          </p:nvSpPr>
          <p:spPr>
            <a:xfrm>
              <a:off x="3458997" y="4957159"/>
              <a:ext cx="71455" cy="17736"/>
            </a:xfrm>
            <a:custGeom>
              <a:avLst/>
              <a:gdLst/>
              <a:ahLst/>
              <a:cxnLst/>
              <a:rect l="l" t="t" r="r" b="b"/>
              <a:pathLst>
                <a:path w="4049" h="1005" extrusionOk="0">
                  <a:moveTo>
                    <a:pt x="4049" y="487"/>
                  </a:moveTo>
                  <a:cubicBezTo>
                    <a:pt x="4049" y="778"/>
                    <a:pt x="3142" y="1005"/>
                    <a:pt x="2041" y="1005"/>
                  </a:cubicBezTo>
                  <a:cubicBezTo>
                    <a:pt x="908" y="1005"/>
                    <a:pt x="1" y="778"/>
                    <a:pt x="1" y="487"/>
                  </a:cubicBezTo>
                  <a:cubicBezTo>
                    <a:pt x="1" y="195"/>
                    <a:pt x="908" y="1"/>
                    <a:pt x="2041" y="1"/>
                  </a:cubicBezTo>
                  <a:cubicBezTo>
                    <a:pt x="3142" y="1"/>
                    <a:pt x="4049" y="195"/>
                    <a:pt x="4049" y="487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5" name="Google Shape;1545;p47"/>
            <p:cNvSpPr/>
            <p:nvPr/>
          </p:nvSpPr>
          <p:spPr>
            <a:xfrm>
              <a:off x="2029161" y="4961165"/>
              <a:ext cx="26877" cy="9741"/>
            </a:xfrm>
            <a:custGeom>
              <a:avLst/>
              <a:gdLst/>
              <a:ahLst/>
              <a:cxnLst/>
              <a:rect l="l" t="t" r="r" b="b"/>
              <a:pathLst>
                <a:path w="1523" h="552" extrusionOk="0">
                  <a:moveTo>
                    <a:pt x="1523" y="260"/>
                  </a:moveTo>
                  <a:cubicBezTo>
                    <a:pt x="1523" y="422"/>
                    <a:pt x="1167" y="551"/>
                    <a:pt x="746" y="551"/>
                  </a:cubicBezTo>
                  <a:cubicBezTo>
                    <a:pt x="357" y="551"/>
                    <a:pt x="1" y="422"/>
                    <a:pt x="1" y="260"/>
                  </a:cubicBezTo>
                  <a:cubicBezTo>
                    <a:pt x="1" y="98"/>
                    <a:pt x="357" y="1"/>
                    <a:pt x="746" y="1"/>
                  </a:cubicBezTo>
                  <a:cubicBezTo>
                    <a:pt x="1167" y="1"/>
                    <a:pt x="1523" y="98"/>
                    <a:pt x="1523" y="26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9" name="Google Shape;1549;p47"/>
            <p:cNvSpPr/>
            <p:nvPr/>
          </p:nvSpPr>
          <p:spPr>
            <a:xfrm>
              <a:off x="2444054" y="4981742"/>
              <a:ext cx="46307" cy="20595"/>
            </a:xfrm>
            <a:custGeom>
              <a:avLst/>
              <a:gdLst/>
              <a:ahLst/>
              <a:cxnLst/>
              <a:rect l="l" t="t" r="r" b="b"/>
              <a:pathLst>
                <a:path w="2624" h="1167" extrusionOk="0">
                  <a:moveTo>
                    <a:pt x="2624" y="583"/>
                  </a:moveTo>
                  <a:cubicBezTo>
                    <a:pt x="2624" y="907"/>
                    <a:pt x="2041" y="1166"/>
                    <a:pt x="1296" y="1166"/>
                  </a:cubicBezTo>
                  <a:cubicBezTo>
                    <a:pt x="584" y="1166"/>
                    <a:pt x="1" y="907"/>
                    <a:pt x="1" y="583"/>
                  </a:cubicBezTo>
                  <a:cubicBezTo>
                    <a:pt x="1" y="259"/>
                    <a:pt x="584" y="0"/>
                    <a:pt x="1296" y="0"/>
                  </a:cubicBezTo>
                  <a:cubicBezTo>
                    <a:pt x="2041" y="0"/>
                    <a:pt x="2624" y="259"/>
                    <a:pt x="2624" y="583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0" name="Google Shape;1550;p47"/>
            <p:cNvSpPr/>
            <p:nvPr/>
          </p:nvSpPr>
          <p:spPr>
            <a:xfrm>
              <a:off x="3312699" y="5088033"/>
              <a:ext cx="33177" cy="9741"/>
            </a:xfrm>
            <a:custGeom>
              <a:avLst/>
              <a:gdLst/>
              <a:ahLst/>
              <a:cxnLst/>
              <a:rect l="l" t="t" r="r" b="b"/>
              <a:pathLst>
                <a:path w="1880" h="552" extrusionOk="0">
                  <a:moveTo>
                    <a:pt x="1879" y="260"/>
                  </a:moveTo>
                  <a:cubicBezTo>
                    <a:pt x="1879" y="422"/>
                    <a:pt x="1458" y="551"/>
                    <a:pt x="940" y="551"/>
                  </a:cubicBezTo>
                  <a:cubicBezTo>
                    <a:pt x="422" y="551"/>
                    <a:pt x="1" y="422"/>
                    <a:pt x="1" y="260"/>
                  </a:cubicBezTo>
                  <a:cubicBezTo>
                    <a:pt x="1" y="98"/>
                    <a:pt x="422" y="1"/>
                    <a:pt x="940" y="1"/>
                  </a:cubicBezTo>
                  <a:cubicBezTo>
                    <a:pt x="1458" y="1"/>
                    <a:pt x="1879" y="98"/>
                    <a:pt x="1879" y="26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1" name="Google Shape;1551;p47"/>
            <p:cNvSpPr/>
            <p:nvPr/>
          </p:nvSpPr>
          <p:spPr>
            <a:xfrm>
              <a:off x="3225273" y="5097174"/>
              <a:ext cx="62296" cy="26312"/>
            </a:xfrm>
            <a:custGeom>
              <a:avLst/>
              <a:gdLst/>
              <a:ahLst/>
              <a:cxnLst/>
              <a:rect l="l" t="t" r="r" b="b"/>
              <a:pathLst>
                <a:path w="3530" h="1491" extrusionOk="0">
                  <a:moveTo>
                    <a:pt x="3530" y="746"/>
                  </a:moveTo>
                  <a:cubicBezTo>
                    <a:pt x="3530" y="1166"/>
                    <a:pt x="2720" y="1490"/>
                    <a:pt x="1781" y="1490"/>
                  </a:cubicBezTo>
                  <a:cubicBezTo>
                    <a:pt x="810" y="1490"/>
                    <a:pt x="0" y="1166"/>
                    <a:pt x="0" y="746"/>
                  </a:cubicBezTo>
                  <a:cubicBezTo>
                    <a:pt x="0" y="357"/>
                    <a:pt x="810" y="1"/>
                    <a:pt x="1781" y="1"/>
                  </a:cubicBezTo>
                  <a:cubicBezTo>
                    <a:pt x="2720" y="1"/>
                    <a:pt x="3530" y="357"/>
                    <a:pt x="3530" y="746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2" name="Google Shape;1552;p47"/>
            <p:cNvSpPr/>
            <p:nvPr/>
          </p:nvSpPr>
          <p:spPr>
            <a:xfrm>
              <a:off x="3300699" y="5136034"/>
              <a:ext cx="22306" cy="6883"/>
            </a:xfrm>
            <a:custGeom>
              <a:avLst/>
              <a:gdLst/>
              <a:ahLst/>
              <a:cxnLst/>
              <a:rect l="l" t="t" r="r" b="b"/>
              <a:pathLst>
                <a:path w="1264" h="390" extrusionOk="0">
                  <a:moveTo>
                    <a:pt x="1264" y="195"/>
                  </a:moveTo>
                  <a:cubicBezTo>
                    <a:pt x="1264" y="292"/>
                    <a:pt x="972" y="389"/>
                    <a:pt x="616" y="389"/>
                  </a:cubicBezTo>
                  <a:cubicBezTo>
                    <a:pt x="292" y="389"/>
                    <a:pt x="1" y="292"/>
                    <a:pt x="1" y="195"/>
                  </a:cubicBezTo>
                  <a:cubicBezTo>
                    <a:pt x="1" y="98"/>
                    <a:pt x="292" y="1"/>
                    <a:pt x="616" y="1"/>
                  </a:cubicBezTo>
                  <a:cubicBezTo>
                    <a:pt x="972" y="1"/>
                    <a:pt x="1264" y="98"/>
                    <a:pt x="1264" y="19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3" name="Google Shape;1553;p47"/>
            <p:cNvSpPr/>
            <p:nvPr/>
          </p:nvSpPr>
          <p:spPr>
            <a:xfrm>
              <a:off x="3117253" y="5088033"/>
              <a:ext cx="26312" cy="9741"/>
            </a:xfrm>
            <a:custGeom>
              <a:avLst/>
              <a:gdLst/>
              <a:ahLst/>
              <a:cxnLst/>
              <a:rect l="l" t="t" r="r" b="b"/>
              <a:pathLst>
                <a:path w="1491" h="552" extrusionOk="0">
                  <a:moveTo>
                    <a:pt x="1490" y="260"/>
                  </a:moveTo>
                  <a:cubicBezTo>
                    <a:pt x="1490" y="422"/>
                    <a:pt x="1167" y="551"/>
                    <a:pt x="746" y="551"/>
                  </a:cubicBezTo>
                  <a:cubicBezTo>
                    <a:pt x="325" y="551"/>
                    <a:pt x="1" y="422"/>
                    <a:pt x="1" y="260"/>
                  </a:cubicBezTo>
                  <a:cubicBezTo>
                    <a:pt x="1" y="98"/>
                    <a:pt x="325" y="1"/>
                    <a:pt x="746" y="1"/>
                  </a:cubicBezTo>
                  <a:cubicBezTo>
                    <a:pt x="1167" y="1"/>
                    <a:pt x="1490" y="98"/>
                    <a:pt x="1490" y="26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8" name="Google Shape;1558;p47"/>
            <p:cNvSpPr/>
            <p:nvPr/>
          </p:nvSpPr>
          <p:spPr>
            <a:xfrm>
              <a:off x="1235959" y="5173182"/>
              <a:ext cx="29154" cy="4588"/>
            </a:xfrm>
            <a:custGeom>
              <a:avLst/>
              <a:gdLst/>
              <a:ahLst/>
              <a:cxnLst/>
              <a:rect l="l" t="t" r="r" b="b"/>
              <a:pathLst>
                <a:path w="1652" h="260" extrusionOk="0">
                  <a:moveTo>
                    <a:pt x="1652" y="130"/>
                  </a:moveTo>
                  <a:cubicBezTo>
                    <a:pt x="1652" y="195"/>
                    <a:pt x="1296" y="260"/>
                    <a:pt x="842" y="260"/>
                  </a:cubicBezTo>
                  <a:cubicBezTo>
                    <a:pt x="389" y="260"/>
                    <a:pt x="0" y="195"/>
                    <a:pt x="0" y="130"/>
                  </a:cubicBezTo>
                  <a:cubicBezTo>
                    <a:pt x="0" y="65"/>
                    <a:pt x="389" y="1"/>
                    <a:pt x="842" y="1"/>
                  </a:cubicBezTo>
                  <a:cubicBezTo>
                    <a:pt x="1296" y="1"/>
                    <a:pt x="1652" y="65"/>
                    <a:pt x="1652" y="13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4" name="Google Shape;1574;p47"/>
            <p:cNvSpPr/>
            <p:nvPr/>
          </p:nvSpPr>
          <p:spPr>
            <a:xfrm>
              <a:off x="513612" y="2443802"/>
              <a:ext cx="332620" cy="129744"/>
            </a:xfrm>
            <a:custGeom>
              <a:avLst/>
              <a:gdLst/>
              <a:ahLst/>
              <a:cxnLst/>
              <a:rect l="l" t="t" r="r" b="b"/>
              <a:pathLst>
                <a:path w="18848" h="7352" extrusionOk="0">
                  <a:moveTo>
                    <a:pt x="18782" y="7352"/>
                  </a:moveTo>
                  <a:cubicBezTo>
                    <a:pt x="18847" y="6186"/>
                    <a:pt x="17584" y="5959"/>
                    <a:pt x="16677" y="5927"/>
                  </a:cubicBezTo>
                  <a:lnTo>
                    <a:pt x="16677" y="5927"/>
                  </a:lnTo>
                  <a:cubicBezTo>
                    <a:pt x="16807" y="4988"/>
                    <a:pt x="16969" y="4210"/>
                    <a:pt x="16645" y="3239"/>
                  </a:cubicBezTo>
                  <a:cubicBezTo>
                    <a:pt x="16256" y="1911"/>
                    <a:pt x="15253" y="843"/>
                    <a:pt x="13925" y="389"/>
                  </a:cubicBezTo>
                  <a:cubicBezTo>
                    <a:pt x="12759" y="1"/>
                    <a:pt x="11496" y="195"/>
                    <a:pt x="10460" y="843"/>
                  </a:cubicBezTo>
                  <a:cubicBezTo>
                    <a:pt x="9229" y="1717"/>
                    <a:pt x="9326" y="2883"/>
                    <a:pt x="8906" y="4113"/>
                  </a:cubicBezTo>
                  <a:cubicBezTo>
                    <a:pt x="8873" y="3304"/>
                    <a:pt x="7643" y="3174"/>
                    <a:pt x="7027" y="3466"/>
                  </a:cubicBezTo>
                  <a:cubicBezTo>
                    <a:pt x="6153" y="3854"/>
                    <a:pt x="5862" y="4534"/>
                    <a:pt x="5764" y="5344"/>
                  </a:cubicBezTo>
                  <a:cubicBezTo>
                    <a:pt x="5117" y="4858"/>
                    <a:pt x="4501" y="5312"/>
                    <a:pt x="4404" y="6056"/>
                  </a:cubicBezTo>
                  <a:cubicBezTo>
                    <a:pt x="3659" y="5538"/>
                    <a:pt x="2720" y="5409"/>
                    <a:pt x="1846" y="5700"/>
                  </a:cubicBezTo>
                  <a:cubicBezTo>
                    <a:pt x="1134" y="5959"/>
                    <a:pt x="421" y="7093"/>
                    <a:pt x="0" y="722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2" name="Google Shape;1582;p47"/>
            <p:cNvSpPr/>
            <p:nvPr/>
          </p:nvSpPr>
          <p:spPr>
            <a:xfrm>
              <a:off x="171285" y="5172035"/>
              <a:ext cx="45742" cy="6883"/>
            </a:xfrm>
            <a:custGeom>
              <a:avLst/>
              <a:gdLst/>
              <a:ahLst/>
              <a:cxnLst/>
              <a:rect l="l" t="t" r="r" b="b"/>
              <a:pathLst>
                <a:path w="2592" h="390" extrusionOk="0">
                  <a:moveTo>
                    <a:pt x="2591" y="195"/>
                  </a:moveTo>
                  <a:cubicBezTo>
                    <a:pt x="2591" y="292"/>
                    <a:pt x="2009" y="389"/>
                    <a:pt x="1296" y="389"/>
                  </a:cubicBezTo>
                  <a:cubicBezTo>
                    <a:pt x="584" y="389"/>
                    <a:pt x="1" y="292"/>
                    <a:pt x="1" y="195"/>
                  </a:cubicBezTo>
                  <a:cubicBezTo>
                    <a:pt x="1" y="66"/>
                    <a:pt x="584" y="1"/>
                    <a:pt x="1296" y="1"/>
                  </a:cubicBezTo>
                  <a:cubicBezTo>
                    <a:pt x="2009" y="1"/>
                    <a:pt x="2591" y="66"/>
                    <a:pt x="2591" y="195"/>
                  </a:cubicBezTo>
                  <a:close/>
                </a:path>
              </a:pathLst>
            </a:custGeom>
            <a:solidFill>
              <a:srgbClr val="C1C1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4" name="Google Shape;1584;p47"/>
            <p:cNvSpPr/>
            <p:nvPr/>
          </p:nvSpPr>
          <p:spPr>
            <a:xfrm>
              <a:off x="614749" y="5169176"/>
              <a:ext cx="39460" cy="5735"/>
            </a:xfrm>
            <a:custGeom>
              <a:avLst/>
              <a:gdLst/>
              <a:ahLst/>
              <a:cxnLst/>
              <a:rect l="l" t="t" r="r" b="b"/>
              <a:pathLst>
                <a:path w="2236" h="325" extrusionOk="0">
                  <a:moveTo>
                    <a:pt x="2235" y="163"/>
                  </a:moveTo>
                  <a:cubicBezTo>
                    <a:pt x="2235" y="228"/>
                    <a:pt x="1750" y="325"/>
                    <a:pt x="1134" y="325"/>
                  </a:cubicBezTo>
                  <a:cubicBezTo>
                    <a:pt x="519" y="325"/>
                    <a:pt x="1" y="228"/>
                    <a:pt x="1" y="163"/>
                  </a:cubicBezTo>
                  <a:cubicBezTo>
                    <a:pt x="1" y="66"/>
                    <a:pt x="519" y="1"/>
                    <a:pt x="1134" y="1"/>
                  </a:cubicBezTo>
                  <a:cubicBezTo>
                    <a:pt x="1750" y="1"/>
                    <a:pt x="2235" y="66"/>
                    <a:pt x="2235" y="163"/>
                  </a:cubicBezTo>
                  <a:close/>
                </a:path>
              </a:pathLst>
            </a:custGeom>
            <a:solidFill>
              <a:srgbClr val="C1C1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5" name="Google Shape;1585;p47"/>
            <p:cNvSpPr/>
            <p:nvPr/>
          </p:nvSpPr>
          <p:spPr>
            <a:xfrm>
              <a:off x="1102226" y="2306081"/>
              <a:ext cx="50878" cy="1974473"/>
            </a:xfrm>
            <a:custGeom>
              <a:avLst/>
              <a:gdLst/>
              <a:ahLst/>
              <a:cxnLst/>
              <a:rect l="l" t="t" r="r" b="b"/>
              <a:pathLst>
                <a:path w="2883" h="111884" extrusionOk="0">
                  <a:moveTo>
                    <a:pt x="1" y="0"/>
                  </a:moveTo>
                  <a:lnTo>
                    <a:pt x="1" y="111171"/>
                  </a:lnTo>
                  <a:cubicBezTo>
                    <a:pt x="1" y="111560"/>
                    <a:pt x="648" y="111883"/>
                    <a:pt x="1425" y="111883"/>
                  </a:cubicBezTo>
                  <a:cubicBezTo>
                    <a:pt x="2235" y="111883"/>
                    <a:pt x="2883" y="111560"/>
                    <a:pt x="2883" y="111171"/>
                  </a:cubicBezTo>
                  <a:lnTo>
                    <a:pt x="2883" y="0"/>
                  </a:ln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6" name="Google Shape;1586;p47"/>
            <p:cNvSpPr/>
            <p:nvPr/>
          </p:nvSpPr>
          <p:spPr>
            <a:xfrm>
              <a:off x="921075" y="2112347"/>
              <a:ext cx="435487" cy="437199"/>
            </a:xfrm>
            <a:custGeom>
              <a:avLst/>
              <a:gdLst/>
              <a:ahLst/>
              <a:cxnLst/>
              <a:rect l="l" t="t" r="r" b="b"/>
              <a:pathLst>
                <a:path w="24677" h="24774" extrusionOk="0">
                  <a:moveTo>
                    <a:pt x="1684" y="1"/>
                  </a:moveTo>
                  <a:lnTo>
                    <a:pt x="22960" y="1"/>
                  </a:lnTo>
                  <a:cubicBezTo>
                    <a:pt x="23931" y="1"/>
                    <a:pt x="24676" y="778"/>
                    <a:pt x="24676" y="1717"/>
                  </a:cubicBezTo>
                  <a:lnTo>
                    <a:pt x="24676" y="23057"/>
                  </a:lnTo>
                  <a:cubicBezTo>
                    <a:pt x="24676" y="23996"/>
                    <a:pt x="23931" y="24774"/>
                    <a:pt x="22960" y="24774"/>
                  </a:cubicBezTo>
                  <a:lnTo>
                    <a:pt x="1684" y="24774"/>
                  </a:lnTo>
                  <a:cubicBezTo>
                    <a:pt x="745" y="24774"/>
                    <a:pt x="0" y="23996"/>
                    <a:pt x="0" y="23057"/>
                  </a:cubicBezTo>
                  <a:lnTo>
                    <a:pt x="0" y="1717"/>
                  </a:lnTo>
                  <a:cubicBezTo>
                    <a:pt x="0" y="778"/>
                    <a:pt x="745" y="1"/>
                    <a:pt x="16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7" name="Google Shape;1587;p47"/>
            <p:cNvSpPr/>
            <p:nvPr/>
          </p:nvSpPr>
          <p:spPr>
            <a:xfrm>
              <a:off x="941652" y="2132924"/>
              <a:ext cx="394333" cy="395480"/>
            </a:xfrm>
            <a:custGeom>
              <a:avLst/>
              <a:gdLst/>
              <a:ahLst/>
              <a:cxnLst/>
              <a:rect l="l" t="t" r="r" b="b"/>
              <a:pathLst>
                <a:path w="22345" h="22410" extrusionOk="0">
                  <a:moveTo>
                    <a:pt x="1522" y="0"/>
                  </a:moveTo>
                  <a:lnTo>
                    <a:pt x="20790" y="0"/>
                  </a:lnTo>
                  <a:cubicBezTo>
                    <a:pt x="21664" y="0"/>
                    <a:pt x="22344" y="713"/>
                    <a:pt x="22344" y="1555"/>
                  </a:cubicBezTo>
                  <a:lnTo>
                    <a:pt x="22344" y="20887"/>
                  </a:lnTo>
                  <a:cubicBezTo>
                    <a:pt x="22344" y="21729"/>
                    <a:pt x="21664" y="22409"/>
                    <a:pt x="20790" y="22409"/>
                  </a:cubicBezTo>
                  <a:lnTo>
                    <a:pt x="1522" y="22409"/>
                  </a:lnTo>
                  <a:cubicBezTo>
                    <a:pt x="680" y="22409"/>
                    <a:pt x="0" y="21729"/>
                    <a:pt x="0" y="20887"/>
                  </a:cubicBezTo>
                  <a:lnTo>
                    <a:pt x="0" y="1555"/>
                  </a:lnTo>
                  <a:cubicBezTo>
                    <a:pt x="0" y="713"/>
                    <a:pt x="680" y="0"/>
                    <a:pt x="152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8" name="Google Shape;1588;p47"/>
            <p:cNvSpPr/>
            <p:nvPr/>
          </p:nvSpPr>
          <p:spPr>
            <a:xfrm>
              <a:off x="1016512" y="2176919"/>
              <a:ext cx="245177" cy="308619"/>
            </a:xfrm>
            <a:custGeom>
              <a:avLst/>
              <a:gdLst/>
              <a:ahLst/>
              <a:cxnLst/>
              <a:rect l="l" t="t" r="r" b="b"/>
              <a:pathLst>
                <a:path w="13893" h="17488" extrusionOk="0">
                  <a:moveTo>
                    <a:pt x="2526" y="130"/>
                  </a:moveTo>
                  <a:cubicBezTo>
                    <a:pt x="2817" y="66"/>
                    <a:pt x="3141" y="1"/>
                    <a:pt x="3465" y="1"/>
                  </a:cubicBezTo>
                  <a:lnTo>
                    <a:pt x="10427" y="1"/>
                  </a:lnTo>
                  <a:cubicBezTo>
                    <a:pt x="10751" y="1"/>
                    <a:pt x="11075" y="66"/>
                    <a:pt x="11367" y="130"/>
                  </a:cubicBezTo>
                  <a:cubicBezTo>
                    <a:pt x="11561" y="195"/>
                    <a:pt x="11723" y="260"/>
                    <a:pt x="11885" y="325"/>
                  </a:cubicBezTo>
                  <a:cubicBezTo>
                    <a:pt x="12403" y="584"/>
                    <a:pt x="12856" y="940"/>
                    <a:pt x="13212" y="1393"/>
                  </a:cubicBezTo>
                  <a:lnTo>
                    <a:pt x="13374" y="1620"/>
                  </a:lnTo>
                  <a:lnTo>
                    <a:pt x="13374" y="1652"/>
                  </a:lnTo>
                  <a:cubicBezTo>
                    <a:pt x="13439" y="1750"/>
                    <a:pt x="13504" y="1879"/>
                    <a:pt x="13569" y="2009"/>
                  </a:cubicBezTo>
                  <a:cubicBezTo>
                    <a:pt x="13633" y="2106"/>
                    <a:pt x="13666" y="2235"/>
                    <a:pt x="13731" y="2365"/>
                  </a:cubicBezTo>
                  <a:cubicBezTo>
                    <a:pt x="13763" y="2527"/>
                    <a:pt x="13828" y="2721"/>
                    <a:pt x="13860" y="2915"/>
                  </a:cubicBezTo>
                  <a:cubicBezTo>
                    <a:pt x="13892" y="3110"/>
                    <a:pt x="13892" y="3304"/>
                    <a:pt x="13892" y="3498"/>
                  </a:cubicBezTo>
                  <a:lnTo>
                    <a:pt x="13892" y="13084"/>
                  </a:lnTo>
                  <a:lnTo>
                    <a:pt x="13892" y="14185"/>
                  </a:lnTo>
                  <a:lnTo>
                    <a:pt x="13892" y="14185"/>
                  </a:lnTo>
                  <a:lnTo>
                    <a:pt x="13860" y="14282"/>
                  </a:lnTo>
                  <a:cubicBezTo>
                    <a:pt x="13860" y="14379"/>
                    <a:pt x="13795" y="14476"/>
                    <a:pt x="13763" y="14541"/>
                  </a:cubicBezTo>
                  <a:cubicBezTo>
                    <a:pt x="13633" y="14767"/>
                    <a:pt x="13439" y="14929"/>
                    <a:pt x="13212" y="15027"/>
                  </a:cubicBezTo>
                  <a:cubicBezTo>
                    <a:pt x="13083" y="15091"/>
                    <a:pt x="12921" y="15124"/>
                    <a:pt x="12759" y="15124"/>
                  </a:cubicBezTo>
                  <a:lnTo>
                    <a:pt x="12759" y="16387"/>
                  </a:lnTo>
                  <a:cubicBezTo>
                    <a:pt x="12727" y="16678"/>
                    <a:pt x="12597" y="16937"/>
                    <a:pt x="12370" y="17164"/>
                  </a:cubicBezTo>
                  <a:cubicBezTo>
                    <a:pt x="12306" y="17229"/>
                    <a:pt x="12209" y="17261"/>
                    <a:pt x="12144" y="17326"/>
                  </a:cubicBezTo>
                  <a:cubicBezTo>
                    <a:pt x="11885" y="17423"/>
                    <a:pt x="11626" y="17455"/>
                    <a:pt x="11367" y="17455"/>
                  </a:cubicBezTo>
                  <a:lnTo>
                    <a:pt x="10266" y="17455"/>
                  </a:lnTo>
                  <a:cubicBezTo>
                    <a:pt x="10007" y="17391"/>
                    <a:pt x="9812" y="17293"/>
                    <a:pt x="9618" y="17131"/>
                  </a:cubicBezTo>
                  <a:cubicBezTo>
                    <a:pt x="9586" y="17099"/>
                    <a:pt x="9553" y="17034"/>
                    <a:pt x="9521" y="17002"/>
                  </a:cubicBezTo>
                  <a:lnTo>
                    <a:pt x="9456" y="16905"/>
                  </a:lnTo>
                  <a:cubicBezTo>
                    <a:pt x="9391" y="16808"/>
                    <a:pt x="9359" y="16710"/>
                    <a:pt x="9326" y="16581"/>
                  </a:cubicBezTo>
                  <a:cubicBezTo>
                    <a:pt x="9326" y="16484"/>
                    <a:pt x="9262" y="16387"/>
                    <a:pt x="9294" y="16257"/>
                  </a:cubicBezTo>
                  <a:lnTo>
                    <a:pt x="9294" y="15124"/>
                  </a:lnTo>
                  <a:lnTo>
                    <a:pt x="4599" y="15124"/>
                  </a:lnTo>
                  <a:lnTo>
                    <a:pt x="4599" y="16451"/>
                  </a:lnTo>
                  <a:lnTo>
                    <a:pt x="4599" y="16451"/>
                  </a:lnTo>
                  <a:cubicBezTo>
                    <a:pt x="4599" y="16516"/>
                    <a:pt x="4599" y="16581"/>
                    <a:pt x="4566" y="16646"/>
                  </a:cubicBezTo>
                  <a:cubicBezTo>
                    <a:pt x="4534" y="16808"/>
                    <a:pt x="4404" y="17002"/>
                    <a:pt x="4275" y="17131"/>
                  </a:cubicBezTo>
                  <a:cubicBezTo>
                    <a:pt x="4178" y="17229"/>
                    <a:pt x="4048" y="17326"/>
                    <a:pt x="3919" y="17391"/>
                  </a:cubicBezTo>
                  <a:cubicBezTo>
                    <a:pt x="3692" y="17455"/>
                    <a:pt x="3465" y="17488"/>
                    <a:pt x="3206" y="17455"/>
                  </a:cubicBezTo>
                  <a:lnTo>
                    <a:pt x="2202" y="17455"/>
                  </a:lnTo>
                  <a:cubicBezTo>
                    <a:pt x="1716" y="17423"/>
                    <a:pt x="1295" y="17099"/>
                    <a:pt x="1198" y="16646"/>
                  </a:cubicBezTo>
                  <a:cubicBezTo>
                    <a:pt x="1198" y="16613"/>
                    <a:pt x="1198" y="16581"/>
                    <a:pt x="1166" y="16549"/>
                  </a:cubicBezTo>
                  <a:cubicBezTo>
                    <a:pt x="1166" y="16484"/>
                    <a:pt x="1166" y="16419"/>
                    <a:pt x="1166" y="16354"/>
                  </a:cubicBezTo>
                  <a:lnTo>
                    <a:pt x="1166" y="15156"/>
                  </a:lnTo>
                  <a:cubicBezTo>
                    <a:pt x="745" y="15156"/>
                    <a:pt x="389" y="14962"/>
                    <a:pt x="162" y="14606"/>
                  </a:cubicBezTo>
                  <a:cubicBezTo>
                    <a:pt x="130" y="14508"/>
                    <a:pt x="65" y="14411"/>
                    <a:pt x="33" y="14314"/>
                  </a:cubicBezTo>
                  <a:lnTo>
                    <a:pt x="33" y="14217"/>
                  </a:lnTo>
                  <a:cubicBezTo>
                    <a:pt x="0" y="14120"/>
                    <a:pt x="0" y="14023"/>
                    <a:pt x="0" y="13926"/>
                  </a:cubicBezTo>
                  <a:lnTo>
                    <a:pt x="0" y="4761"/>
                  </a:lnTo>
                  <a:lnTo>
                    <a:pt x="0" y="3174"/>
                  </a:lnTo>
                  <a:cubicBezTo>
                    <a:pt x="33" y="2915"/>
                    <a:pt x="97" y="2624"/>
                    <a:pt x="162" y="2365"/>
                  </a:cubicBezTo>
                  <a:cubicBezTo>
                    <a:pt x="227" y="2268"/>
                    <a:pt x="259" y="2171"/>
                    <a:pt x="292" y="2073"/>
                  </a:cubicBezTo>
                  <a:cubicBezTo>
                    <a:pt x="356" y="1911"/>
                    <a:pt x="454" y="1782"/>
                    <a:pt x="551" y="1620"/>
                  </a:cubicBezTo>
                  <a:cubicBezTo>
                    <a:pt x="777" y="1231"/>
                    <a:pt x="1101" y="908"/>
                    <a:pt x="1457" y="649"/>
                  </a:cubicBezTo>
                  <a:cubicBezTo>
                    <a:pt x="1555" y="584"/>
                    <a:pt x="1684" y="551"/>
                    <a:pt x="1749" y="454"/>
                  </a:cubicBezTo>
                  <a:cubicBezTo>
                    <a:pt x="1846" y="389"/>
                    <a:pt x="1943" y="357"/>
                    <a:pt x="2040" y="325"/>
                  </a:cubicBezTo>
                  <a:cubicBezTo>
                    <a:pt x="2170" y="260"/>
                    <a:pt x="2299" y="195"/>
                    <a:pt x="2429" y="163"/>
                  </a:cubicBezTo>
                  <a:cubicBezTo>
                    <a:pt x="2494" y="163"/>
                    <a:pt x="2526" y="130"/>
                    <a:pt x="2558" y="130"/>
                  </a:cubicBezTo>
                  <a:close/>
                  <a:moveTo>
                    <a:pt x="4599" y="1167"/>
                  </a:moveTo>
                  <a:lnTo>
                    <a:pt x="4599" y="2332"/>
                  </a:lnTo>
                  <a:lnTo>
                    <a:pt x="9262" y="2332"/>
                  </a:lnTo>
                  <a:lnTo>
                    <a:pt x="9262" y="1167"/>
                  </a:lnTo>
                  <a:close/>
                  <a:moveTo>
                    <a:pt x="1101" y="3498"/>
                  </a:moveTo>
                  <a:lnTo>
                    <a:pt x="1101" y="10493"/>
                  </a:lnTo>
                  <a:lnTo>
                    <a:pt x="12759" y="10493"/>
                  </a:lnTo>
                  <a:lnTo>
                    <a:pt x="12759" y="3498"/>
                  </a:lnTo>
                  <a:close/>
                  <a:moveTo>
                    <a:pt x="2235" y="11626"/>
                  </a:moveTo>
                  <a:cubicBezTo>
                    <a:pt x="2040" y="11659"/>
                    <a:pt x="1878" y="11691"/>
                    <a:pt x="1716" y="11788"/>
                  </a:cubicBezTo>
                  <a:cubicBezTo>
                    <a:pt x="1425" y="11918"/>
                    <a:pt x="1231" y="12209"/>
                    <a:pt x="1166" y="12501"/>
                  </a:cubicBezTo>
                  <a:lnTo>
                    <a:pt x="1134" y="12598"/>
                  </a:lnTo>
                  <a:cubicBezTo>
                    <a:pt x="1101" y="12695"/>
                    <a:pt x="1101" y="12825"/>
                    <a:pt x="1134" y="12922"/>
                  </a:cubicBezTo>
                  <a:cubicBezTo>
                    <a:pt x="1134" y="12986"/>
                    <a:pt x="1166" y="13051"/>
                    <a:pt x="1166" y="13116"/>
                  </a:cubicBezTo>
                  <a:cubicBezTo>
                    <a:pt x="1263" y="13472"/>
                    <a:pt x="1522" y="13731"/>
                    <a:pt x="1846" y="13893"/>
                  </a:cubicBezTo>
                  <a:cubicBezTo>
                    <a:pt x="2137" y="13990"/>
                    <a:pt x="2494" y="13990"/>
                    <a:pt x="2785" y="13861"/>
                  </a:cubicBezTo>
                  <a:cubicBezTo>
                    <a:pt x="3077" y="13699"/>
                    <a:pt x="3303" y="13440"/>
                    <a:pt x="3400" y="13116"/>
                  </a:cubicBezTo>
                  <a:lnTo>
                    <a:pt x="3433" y="13019"/>
                  </a:lnTo>
                  <a:cubicBezTo>
                    <a:pt x="3465" y="12889"/>
                    <a:pt x="3465" y="12760"/>
                    <a:pt x="3433" y="12630"/>
                  </a:cubicBezTo>
                  <a:lnTo>
                    <a:pt x="3400" y="12533"/>
                  </a:lnTo>
                  <a:cubicBezTo>
                    <a:pt x="3303" y="12144"/>
                    <a:pt x="3012" y="11853"/>
                    <a:pt x="2656" y="11723"/>
                  </a:cubicBezTo>
                  <a:cubicBezTo>
                    <a:pt x="2526" y="11659"/>
                    <a:pt x="2364" y="11659"/>
                    <a:pt x="2235" y="11626"/>
                  </a:cubicBezTo>
                  <a:close/>
                  <a:moveTo>
                    <a:pt x="11010" y="11788"/>
                  </a:moveTo>
                  <a:cubicBezTo>
                    <a:pt x="10751" y="11950"/>
                    <a:pt x="10525" y="12209"/>
                    <a:pt x="10460" y="12501"/>
                  </a:cubicBezTo>
                  <a:lnTo>
                    <a:pt x="10427" y="12598"/>
                  </a:lnTo>
                  <a:cubicBezTo>
                    <a:pt x="10427" y="12727"/>
                    <a:pt x="10427" y="12857"/>
                    <a:pt x="10427" y="12986"/>
                  </a:cubicBezTo>
                  <a:cubicBezTo>
                    <a:pt x="10460" y="13181"/>
                    <a:pt x="10557" y="13343"/>
                    <a:pt x="10654" y="13472"/>
                  </a:cubicBezTo>
                  <a:cubicBezTo>
                    <a:pt x="10784" y="13634"/>
                    <a:pt x="10946" y="13764"/>
                    <a:pt x="11108" y="13861"/>
                  </a:cubicBezTo>
                  <a:lnTo>
                    <a:pt x="11237" y="13893"/>
                  </a:lnTo>
                  <a:cubicBezTo>
                    <a:pt x="11496" y="13990"/>
                    <a:pt x="11820" y="13958"/>
                    <a:pt x="12079" y="13828"/>
                  </a:cubicBezTo>
                  <a:cubicBezTo>
                    <a:pt x="12176" y="13796"/>
                    <a:pt x="12273" y="13731"/>
                    <a:pt x="12338" y="13666"/>
                  </a:cubicBezTo>
                  <a:cubicBezTo>
                    <a:pt x="12532" y="13505"/>
                    <a:pt x="12630" y="13310"/>
                    <a:pt x="12694" y="13084"/>
                  </a:cubicBezTo>
                  <a:cubicBezTo>
                    <a:pt x="12694" y="13019"/>
                    <a:pt x="12727" y="12986"/>
                    <a:pt x="12727" y="12922"/>
                  </a:cubicBezTo>
                  <a:cubicBezTo>
                    <a:pt x="12759" y="12792"/>
                    <a:pt x="12759" y="12695"/>
                    <a:pt x="12727" y="12565"/>
                  </a:cubicBezTo>
                  <a:lnTo>
                    <a:pt x="12727" y="12468"/>
                  </a:lnTo>
                  <a:cubicBezTo>
                    <a:pt x="12630" y="12112"/>
                    <a:pt x="12338" y="11821"/>
                    <a:pt x="11982" y="11659"/>
                  </a:cubicBezTo>
                  <a:cubicBezTo>
                    <a:pt x="11852" y="11626"/>
                    <a:pt x="11690" y="11594"/>
                    <a:pt x="11561" y="11594"/>
                  </a:cubicBezTo>
                  <a:cubicBezTo>
                    <a:pt x="11367" y="11626"/>
                    <a:pt x="11172" y="11691"/>
                    <a:pt x="11043" y="1178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9" name="Google Shape;1589;p47"/>
            <p:cNvSpPr/>
            <p:nvPr/>
          </p:nvSpPr>
          <p:spPr>
            <a:xfrm>
              <a:off x="974794" y="2259227"/>
              <a:ext cx="20595" cy="61731"/>
            </a:xfrm>
            <a:custGeom>
              <a:avLst/>
              <a:gdLst/>
              <a:ahLst/>
              <a:cxnLst/>
              <a:rect l="l" t="t" r="r" b="b"/>
              <a:pathLst>
                <a:path w="1167" h="3498" extrusionOk="0">
                  <a:moveTo>
                    <a:pt x="0" y="486"/>
                  </a:moveTo>
                  <a:cubicBezTo>
                    <a:pt x="33" y="227"/>
                    <a:pt x="259" y="0"/>
                    <a:pt x="551" y="0"/>
                  </a:cubicBezTo>
                  <a:lnTo>
                    <a:pt x="1166" y="0"/>
                  </a:lnTo>
                  <a:lnTo>
                    <a:pt x="1166" y="3497"/>
                  </a:lnTo>
                  <a:lnTo>
                    <a:pt x="486" y="3497"/>
                  </a:lnTo>
                  <a:cubicBezTo>
                    <a:pt x="195" y="3465"/>
                    <a:pt x="0" y="3206"/>
                    <a:pt x="0" y="2914"/>
                  </a:cubicBezTo>
                  <a:lnTo>
                    <a:pt x="0" y="38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492172" y="4013621"/>
            <a:ext cx="2719469" cy="2688645"/>
            <a:chOff x="1257665" y="1932325"/>
            <a:chExt cx="2780840" cy="3010575"/>
          </a:xfrm>
        </p:grpSpPr>
        <p:sp>
          <p:nvSpPr>
            <p:cNvPr id="1512" name="Google Shape;1512;p47"/>
            <p:cNvSpPr/>
            <p:nvPr/>
          </p:nvSpPr>
          <p:spPr>
            <a:xfrm>
              <a:off x="1510836" y="2785264"/>
              <a:ext cx="204040" cy="428340"/>
            </a:xfrm>
            <a:custGeom>
              <a:avLst/>
              <a:gdLst/>
              <a:ahLst/>
              <a:cxnLst/>
              <a:rect l="l" t="t" r="r" b="b"/>
              <a:pathLst>
                <a:path w="11562" h="24272" extrusionOk="0">
                  <a:moveTo>
                    <a:pt x="6289" y="1"/>
                  </a:moveTo>
                  <a:cubicBezTo>
                    <a:pt x="5312" y="1"/>
                    <a:pt x="4811" y="2336"/>
                    <a:pt x="4696" y="3028"/>
                  </a:cubicBezTo>
                  <a:cubicBezTo>
                    <a:pt x="4566" y="3676"/>
                    <a:pt x="4502" y="4388"/>
                    <a:pt x="4372" y="5036"/>
                  </a:cubicBezTo>
                  <a:cubicBezTo>
                    <a:pt x="4243" y="5748"/>
                    <a:pt x="3984" y="5975"/>
                    <a:pt x="3530" y="6461"/>
                  </a:cubicBezTo>
                  <a:cubicBezTo>
                    <a:pt x="2915" y="7206"/>
                    <a:pt x="2721" y="8210"/>
                    <a:pt x="3044" y="9116"/>
                  </a:cubicBezTo>
                  <a:cubicBezTo>
                    <a:pt x="3077" y="9375"/>
                    <a:pt x="3303" y="9732"/>
                    <a:pt x="3271" y="9991"/>
                  </a:cubicBezTo>
                  <a:cubicBezTo>
                    <a:pt x="3174" y="10347"/>
                    <a:pt x="2494" y="10800"/>
                    <a:pt x="2332" y="11156"/>
                  </a:cubicBezTo>
                  <a:cubicBezTo>
                    <a:pt x="1620" y="12225"/>
                    <a:pt x="1814" y="13650"/>
                    <a:pt x="2785" y="14524"/>
                  </a:cubicBezTo>
                  <a:cubicBezTo>
                    <a:pt x="1814" y="14783"/>
                    <a:pt x="1037" y="15463"/>
                    <a:pt x="680" y="16338"/>
                  </a:cubicBezTo>
                  <a:cubicBezTo>
                    <a:pt x="195" y="17503"/>
                    <a:pt x="680" y="18378"/>
                    <a:pt x="1393" y="19220"/>
                  </a:cubicBezTo>
                  <a:cubicBezTo>
                    <a:pt x="0" y="20191"/>
                    <a:pt x="0" y="22264"/>
                    <a:pt x="1393" y="23235"/>
                  </a:cubicBezTo>
                  <a:cubicBezTo>
                    <a:pt x="2429" y="24077"/>
                    <a:pt x="4081" y="24174"/>
                    <a:pt x="5279" y="24207"/>
                  </a:cubicBezTo>
                  <a:lnTo>
                    <a:pt x="6088" y="24272"/>
                  </a:lnTo>
                  <a:cubicBezTo>
                    <a:pt x="6240" y="24265"/>
                    <a:pt x="6394" y="24263"/>
                    <a:pt x="6550" y="24263"/>
                  </a:cubicBezTo>
                  <a:cubicBezTo>
                    <a:pt x="6839" y="24263"/>
                    <a:pt x="7134" y="24270"/>
                    <a:pt x="7431" y="24270"/>
                  </a:cubicBezTo>
                  <a:cubicBezTo>
                    <a:pt x="8517" y="24270"/>
                    <a:pt x="9617" y="24170"/>
                    <a:pt x="10460" y="23235"/>
                  </a:cubicBezTo>
                  <a:cubicBezTo>
                    <a:pt x="11561" y="22005"/>
                    <a:pt x="11302" y="20191"/>
                    <a:pt x="10233" y="19025"/>
                  </a:cubicBezTo>
                  <a:cubicBezTo>
                    <a:pt x="10849" y="18507"/>
                    <a:pt x="10913" y="17730"/>
                    <a:pt x="10849" y="16985"/>
                  </a:cubicBezTo>
                  <a:cubicBezTo>
                    <a:pt x="10784" y="16435"/>
                    <a:pt x="10622" y="15949"/>
                    <a:pt x="10363" y="15496"/>
                  </a:cubicBezTo>
                  <a:cubicBezTo>
                    <a:pt x="10201" y="15269"/>
                    <a:pt x="9651" y="15010"/>
                    <a:pt x="9618" y="14783"/>
                  </a:cubicBezTo>
                  <a:cubicBezTo>
                    <a:pt x="9489" y="14362"/>
                    <a:pt x="10007" y="13358"/>
                    <a:pt x="10007" y="12808"/>
                  </a:cubicBezTo>
                  <a:cubicBezTo>
                    <a:pt x="9910" y="11966"/>
                    <a:pt x="9521" y="11156"/>
                    <a:pt x="8906" y="10574"/>
                  </a:cubicBezTo>
                  <a:cubicBezTo>
                    <a:pt x="10007" y="9343"/>
                    <a:pt x="9068" y="7627"/>
                    <a:pt x="8031" y="6623"/>
                  </a:cubicBezTo>
                  <a:cubicBezTo>
                    <a:pt x="8485" y="5910"/>
                    <a:pt x="8193" y="4550"/>
                    <a:pt x="8031" y="3773"/>
                  </a:cubicBezTo>
                  <a:cubicBezTo>
                    <a:pt x="7869" y="2931"/>
                    <a:pt x="7448" y="600"/>
                    <a:pt x="6671" y="114"/>
                  </a:cubicBezTo>
                  <a:cubicBezTo>
                    <a:pt x="6537" y="36"/>
                    <a:pt x="6409" y="1"/>
                    <a:pt x="6289" y="1"/>
                  </a:cubicBezTo>
                  <a:close/>
                </a:path>
              </a:pathLst>
            </a:custGeom>
            <a:solidFill>
              <a:srgbClr val="88AD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3" name="Google Shape;1513;p47"/>
            <p:cNvSpPr/>
            <p:nvPr/>
          </p:nvSpPr>
          <p:spPr>
            <a:xfrm>
              <a:off x="1537696" y="3159303"/>
              <a:ext cx="36583" cy="29736"/>
            </a:xfrm>
            <a:custGeom>
              <a:avLst/>
              <a:gdLst/>
              <a:ahLst/>
              <a:cxnLst/>
              <a:rect l="l" t="t" r="r" b="b"/>
              <a:pathLst>
                <a:path w="2073" h="1685" extrusionOk="0">
                  <a:moveTo>
                    <a:pt x="421" y="0"/>
                  </a:moveTo>
                  <a:lnTo>
                    <a:pt x="292" y="65"/>
                  </a:lnTo>
                  <a:cubicBezTo>
                    <a:pt x="259" y="65"/>
                    <a:pt x="227" y="97"/>
                    <a:pt x="227" y="130"/>
                  </a:cubicBezTo>
                  <a:cubicBezTo>
                    <a:pt x="195" y="162"/>
                    <a:pt x="162" y="194"/>
                    <a:pt x="130" y="227"/>
                  </a:cubicBezTo>
                  <a:cubicBezTo>
                    <a:pt x="98" y="259"/>
                    <a:pt x="65" y="292"/>
                    <a:pt x="65" y="324"/>
                  </a:cubicBezTo>
                  <a:cubicBezTo>
                    <a:pt x="33" y="389"/>
                    <a:pt x="33" y="421"/>
                    <a:pt x="0" y="454"/>
                  </a:cubicBezTo>
                  <a:cubicBezTo>
                    <a:pt x="0" y="518"/>
                    <a:pt x="0" y="551"/>
                    <a:pt x="0" y="583"/>
                  </a:cubicBezTo>
                  <a:cubicBezTo>
                    <a:pt x="0" y="648"/>
                    <a:pt x="0" y="680"/>
                    <a:pt x="0" y="745"/>
                  </a:cubicBezTo>
                  <a:cubicBezTo>
                    <a:pt x="33" y="777"/>
                    <a:pt x="33" y="842"/>
                    <a:pt x="65" y="874"/>
                  </a:cubicBezTo>
                  <a:cubicBezTo>
                    <a:pt x="65" y="907"/>
                    <a:pt x="98" y="972"/>
                    <a:pt x="130" y="1004"/>
                  </a:cubicBezTo>
                  <a:cubicBezTo>
                    <a:pt x="162" y="1036"/>
                    <a:pt x="195" y="1069"/>
                    <a:pt x="227" y="1101"/>
                  </a:cubicBezTo>
                  <a:cubicBezTo>
                    <a:pt x="259" y="1134"/>
                    <a:pt x="292" y="1166"/>
                    <a:pt x="324" y="1166"/>
                  </a:cubicBezTo>
                  <a:cubicBezTo>
                    <a:pt x="389" y="1198"/>
                    <a:pt x="421" y="1231"/>
                    <a:pt x="486" y="1231"/>
                  </a:cubicBezTo>
                  <a:lnTo>
                    <a:pt x="736" y="1231"/>
                  </a:lnTo>
                  <a:cubicBezTo>
                    <a:pt x="713" y="1323"/>
                    <a:pt x="716" y="1435"/>
                    <a:pt x="745" y="1522"/>
                  </a:cubicBezTo>
                  <a:cubicBezTo>
                    <a:pt x="778" y="1587"/>
                    <a:pt x="810" y="1619"/>
                    <a:pt x="875" y="1652"/>
                  </a:cubicBezTo>
                  <a:cubicBezTo>
                    <a:pt x="940" y="1684"/>
                    <a:pt x="972" y="1684"/>
                    <a:pt x="1037" y="1684"/>
                  </a:cubicBezTo>
                  <a:cubicBezTo>
                    <a:pt x="1134" y="1684"/>
                    <a:pt x="1199" y="1684"/>
                    <a:pt x="1296" y="1652"/>
                  </a:cubicBezTo>
                  <a:cubicBezTo>
                    <a:pt x="1458" y="1619"/>
                    <a:pt x="1620" y="1555"/>
                    <a:pt x="1749" y="1425"/>
                  </a:cubicBezTo>
                  <a:cubicBezTo>
                    <a:pt x="1879" y="1360"/>
                    <a:pt x="1976" y="1231"/>
                    <a:pt x="2073" y="1101"/>
                  </a:cubicBezTo>
                  <a:lnTo>
                    <a:pt x="2073" y="1101"/>
                  </a:lnTo>
                  <a:cubicBezTo>
                    <a:pt x="1943" y="1198"/>
                    <a:pt x="1781" y="1295"/>
                    <a:pt x="1652" y="1360"/>
                  </a:cubicBezTo>
                  <a:cubicBezTo>
                    <a:pt x="1522" y="1425"/>
                    <a:pt x="1361" y="1457"/>
                    <a:pt x="1231" y="1490"/>
                  </a:cubicBezTo>
                  <a:lnTo>
                    <a:pt x="1037" y="1490"/>
                  </a:lnTo>
                  <a:cubicBezTo>
                    <a:pt x="1004" y="1490"/>
                    <a:pt x="972" y="1490"/>
                    <a:pt x="972" y="1457"/>
                  </a:cubicBezTo>
                  <a:cubicBezTo>
                    <a:pt x="940" y="1457"/>
                    <a:pt x="940" y="1457"/>
                    <a:pt x="940" y="1425"/>
                  </a:cubicBezTo>
                  <a:cubicBezTo>
                    <a:pt x="940" y="1393"/>
                    <a:pt x="940" y="1328"/>
                    <a:pt x="972" y="1295"/>
                  </a:cubicBezTo>
                  <a:cubicBezTo>
                    <a:pt x="972" y="1231"/>
                    <a:pt x="1004" y="1166"/>
                    <a:pt x="1037" y="1101"/>
                  </a:cubicBezTo>
                  <a:cubicBezTo>
                    <a:pt x="1069" y="1069"/>
                    <a:pt x="1069" y="1036"/>
                    <a:pt x="1037" y="972"/>
                  </a:cubicBezTo>
                  <a:cubicBezTo>
                    <a:pt x="1037" y="949"/>
                    <a:pt x="1004" y="926"/>
                    <a:pt x="962" y="926"/>
                  </a:cubicBezTo>
                  <a:cubicBezTo>
                    <a:pt x="945" y="926"/>
                    <a:pt x="926" y="930"/>
                    <a:pt x="907" y="939"/>
                  </a:cubicBezTo>
                  <a:lnTo>
                    <a:pt x="810" y="972"/>
                  </a:lnTo>
                  <a:cubicBezTo>
                    <a:pt x="778" y="972"/>
                    <a:pt x="745" y="1004"/>
                    <a:pt x="713" y="1004"/>
                  </a:cubicBezTo>
                  <a:lnTo>
                    <a:pt x="616" y="1004"/>
                  </a:lnTo>
                  <a:cubicBezTo>
                    <a:pt x="551" y="1004"/>
                    <a:pt x="486" y="1004"/>
                    <a:pt x="421" y="972"/>
                  </a:cubicBezTo>
                  <a:cubicBezTo>
                    <a:pt x="389" y="972"/>
                    <a:pt x="357" y="939"/>
                    <a:pt x="324" y="939"/>
                  </a:cubicBezTo>
                  <a:cubicBezTo>
                    <a:pt x="292" y="907"/>
                    <a:pt x="227" y="842"/>
                    <a:pt x="195" y="777"/>
                  </a:cubicBezTo>
                  <a:cubicBezTo>
                    <a:pt x="195" y="745"/>
                    <a:pt x="162" y="713"/>
                    <a:pt x="162" y="680"/>
                  </a:cubicBezTo>
                  <a:cubicBezTo>
                    <a:pt x="162" y="648"/>
                    <a:pt x="162" y="615"/>
                    <a:pt x="162" y="583"/>
                  </a:cubicBezTo>
                  <a:cubicBezTo>
                    <a:pt x="162" y="518"/>
                    <a:pt x="162" y="454"/>
                    <a:pt x="162" y="389"/>
                  </a:cubicBezTo>
                  <a:cubicBezTo>
                    <a:pt x="162" y="324"/>
                    <a:pt x="195" y="292"/>
                    <a:pt x="195" y="259"/>
                  </a:cubicBezTo>
                  <a:cubicBezTo>
                    <a:pt x="227" y="227"/>
                    <a:pt x="227" y="194"/>
                    <a:pt x="259" y="162"/>
                  </a:cubicBezTo>
                  <a:cubicBezTo>
                    <a:pt x="292" y="130"/>
                    <a:pt x="292" y="97"/>
                    <a:pt x="324" y="65"/>
                  </a:cubicBezTo>
                  <a:lnTo>
                    <a:pt x="421" y="0"/>
                  </a:ln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4" name="Google Shape;1514;p47"/>
            <p:cNvSpPr/>
            <p:nvPr/>
          </p:nvSpPr>
          <p:spPr>
            <a:xfrm>
              <a:off x="1559985" y="3061341"/>
              <a:ext cx="17736" cy="13959"/>
            </a:xfrm>
            <a:custGeom>
              <a:avLst/>
              <a:gdLst/>
              <a:ahLst/>
              <a:cxnLst/>
              <a:rect l="l" t="t" r="r" b="b"/>
              <a:pathLst>
                <a:path w="1005" h="791" extrusionOk="0">
                  <a:moveTo>
                    <a:pt x="440" y="1"/>
                  </a:moveTo>
                  <a:cubicBezTo>
                    <a:pt x="369" y="1"/>
                    <a:pt x="298" y="31"/>
                    <a:pt x="227" y="78"/>
                  </a:cubicBezTo>
                  <a:cubicBezTo>
                    <a:pt x="162" y="78"/>
                    <a:pt x="130" y="111"/>
                    <a:pt x="98" y="176"/>
                  </a:cubicBezTo>
                  <a:cubicBezTo>
                    <a:pt x="65" y="208"/>
                    <a:pt x="33" y="273"/>
                    <a:pt x="0" y="337"/>
                  </a:cubicBezTo>
                  <a:cubicBezTo>
                    <a:pt x="0" y="370"/>
                    <a:pt x="0" y="435"/>
                    <a:pt x="0" y="467"/>
                  </a:cubicBezTo>
                  <a:cubicBezTo>
                    <a:pt x="33" y="597"/>
                    <a:pt x="98" y="661"/>
                    <a:pt x="162" y="726"/>
                  </a:cubicBezTo>
                  <a:lnTo>
                    <a:pt x="227" y="791"/>
                  </a:lnTo>
                  <a:lnTo>
                    <a:pt x="227" y="726"/>
                  </a:lnTo>
                  <a:lnTo>
                    <a:pt x="227" y="661"/>
                  </a:lnTo>
                  <a:lnTo>
                    <a:pt x="227" y="564"/>
                  </a:lnTo>
                  <a:cubicBezTo>
                    <a:pt x="227" y="532"/>
                    <a:pt x="227" y="499"/>
                    <a:pt x="227" y="467"/>
                  </a:cubicBezTo>
                  <a:cubicBezTo>
                    <a:pt x="227" y="435"/>
                    <a:pt x="227" y="402"/>
                    <a:pt x="227" y="402"/>
                  </a:cubicBezTo>
                  <a:cubicBezTo>
                    <a:pt x="259" y="370"/>
                    <a:pt x="259" y="337"/>
                    <a:pt x="292" y="337"/>
                  </a:cubicBezTo>
                  <a:cubicBezTo>
                    <a:pt x="324" y="305"/>
                    <a:pt x="357" y="273"/>
                    <a:pt x="357" y="273"/>
                  </a:cubicBezTo>
                  <a:cubicBezTo>
                    <a:pt x="389" y="240"/>
                    <a:pt x="421" y="240"/>
                    <a:pt x="454" y="240"/>
                  </a:cubicBezTo>
                  <a:lnTo>
                    <a:pt x="583" y="208"/>
                  </a:lnTo>
                  <a:cubicBezTo>
                    <a:pt x="648" y="176"/>
                    <a:pt x="713" y="176"/>
                    <a:pt x="778" y="176"/>
                  </a:cubicBezTo>
                  <a:lnTo>
                    <a:pt x="1004" y="176"/>
                  </a:lnTo>
                  <a:lnTo>
                    <a:pt x="939" y="143"/>
                  </a:lnTo>
                  <a:cubicBezTo>
                    <a:pt x="875" y="111"/>
                    <a:pt x="842" y="78"/>
                    <a:pt x="778" y="46"/>
                  </a:cubicBezTo>
                  <a:cubicBezTo>
                    <a:pt x="713" y="14"/>
                    <a:pt x="616" y="14"/>
                    <a:pt x="518" y="14"/>
                  </a:cubicBezTo>
                  <a:cubicBezTo>
                    <a:pt x="492" y="5"/>
                    <a:pt x="466" y="1"/>
                    <a:pt x="440" y="1"/>
                  </a:cubicBez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5" name="Google Shape;1515;p47"/>
            <p:cNvSpPr/>
            <p:nvPr/>
          </p:nvSpPr>
          <p:spPr>
            <a:xfrm>
              <a:off x="1594839" y="2986710"/>
              <a:ext cx="39460" cy="27301"/>
            </a:xfrm>
            <a:custGeom>
              <a:avLst/>
              <a:gdLst/>
              <a:ahLst/>
              <a:cxnLst/>
              <a:rect l="l" t="t" r="r" b="b"/>
              <a:pathLst>
                <a:path w="2236" h="1547" extrusionOk="0">
                  <a:moveTo>
                    <a:pt x="519" y="1"/>
                  </a:moveTo>
                  <a:cubicBezTo>
                    <a:pt x="422" y="1"/>
                    <a:pt x="357" y="33"/>
                    <a:pt x="292" y="33"/>
                  </a:cubicBezTo>
                  <a:cubicBezTo>
                    <a:pt x="260" y="65"/>
                    <a:pt x="227" y="65"/>
                    <a:pt x="227" y="98"/>
                  </a:cubicBezTo>
                  <a:cubicBezTo>
                    <a:pt x="195" y="98"/>
                    <a:pt x="163" y="130"/>
                    <a:pt x="130" y="162"/>
                  </a:cubicBezTo>
                  <a:cubicBezTo>
                    <a:pt x="65" y="227"/>
                    <a:pt x="33" y="292"/>
                    <a:pt x="33" y="357"/>
                  </a:cubicBezTo>
                  <a:cubicBezTo>
                    <a:pt x="1" y="389"/>
                    <a:pt x="1" y="454"/>
                    <a:pt x="33" y="486"/>
                  </a:cubicBezTo>
                  <a:cubicBezTo>
                    <a:pt x="33" y="519"/>
                    <a:pt x="33" y="551"/>
                    <a:pt x="33" y="583"/>
                  </a:cubicBezTo>
                  <a:cubicBezTo>
                    <a:pt x="65" y="648"/>
                    <a:pt x="65" y="681"/>
                    <a:pt x="98" y="713"/>
                  </a:cubicBezTo>
                  <a:cubicBezTo>
                    <a:pt x="98" y="745"/>
                    <a:pt x="130" y="778"/>
                    <a:pt x="163" y="810"/>
                  </a:cubicBezTo>
                  <a:cubicBezTo>
                    <a:pt x="195" y="842"/>
                    <a:pt x="227" y="842"/>
                    <a:pt x="260" y="875"/>
                  </a:cubicBezTo>
                  <a:cubicBezTo>
                    <a:pt x="292" y="907"/>
                    <a:pt x="325" y="907"/>
                    <a:pt x="357" y="940"/>
                  </a:cubicBezTo>
                  <a:cubicBezTo>
                    <a:pt x="389" y="940"/>
                    <a:pt x="422" y="972"/>
                    <a:pt x="454" y="972"/>
                  </a:cubicBezTo>
                  <a:lnTo>
                    <a:pt x="681" y="972"/>
                  </a:lnTo>
                  <a:cubicBezTo>
                    <a:pt x="681" y="994"/>
                    <a:pt x="681" y="1015"/>
                    <a:pt x="681" y="1037"/>
                  </a:cubicBezTo>
                  <a:cubicBezTo>
                    <a:pt x="681" y="1134"/>
                    <a:pt x="713" y="1199"/>
                    <a:pt x="746" y="1263"/>
                  </a:cubicBezTo>
                  <a:cubicBezTo>
                    <a:pt x="778" y="1296"/>
                    <a:pt x="810" y="1296"/>
                    <a:pt x="843" y="1328"/>
                  </a:cubicBezTo>
                  <a:cubicBezTo>
                    <a:pt x="843" y="1361"/>
                    <a:pt x="875" y="1393"/>
                    <a:pt x="907" y="1425"/>
                  </a:cubicBezTo>
                  <a:cubicBezTo>
                    <a:pt x="972" y="1458"/>
                    <a:pt x="1037" y="1490"/>
                    <a:pt x="1102" y="1490"/>
                  </a:cubicBezTo>
                  <a:cubicBezTo>
                    <a:pt x="1145" y="1499"/>
                    <a:pt x="1186" y="1503"/>
                    <a:pt x="1226" y="1503"/>
                  </a:cubicBezTo>
                  <a:cubicBezTo>
                    <a:pt x="1333" y="1503"/>
                    <a:pt x="1428" y="1473"/>
                    <a:pt x="1523" y="1425"/>
                  </a:cubicBezTo>
                  <a:cubicBezTo>
                    <a:pt x="1555" y="1393"/>
                    <a:pt x="1587" y="1393"/>
                    <a:pt x="1620" y="1361"/>
                  </a:cubicBezTo>
                  <a:cubicBezTo>
                    <a:pt x="1620" y="1336"/>
                    <a:pt x="1639" y="1330"/>
                    <a:pt x="1662" y="1314"/>
                  </a:cubicBezTo>
                  <a:lnTo>
                    <a:pt x="1662" y="1314"/>
                  </a:lnTo>
                  <a:cubicBezTo>
                    <a:pt x="1691" y="1367"/>
                    <a:pt x="1723" y="1399"/>
                    <a:pt x="1782" y="1458"/>
                  </a:cubicBezTo>
                  <a:cubicBezTo>
                    <a:pt x="1782" y="1490"/>
                    <a:pt x="1847" y="1522"/>
                    <a:pt x="1879" y="1522"/>
                  </a:cubicBezTo>
                  <a:cubicBezTo>
                    <a:pt x="1895" y="1539"/>
                    <a:pt x="1919" y="1547"/>
                    <a:pt x="1944" y="1547"/>
                  </a:cubicBezTo>
                  <a:cubicBezTo>
                    <a:pt x="1968" y="1547"/>
                    <a:pt x="1992" y="1539"/>
                    <a:pt x="2008" y="1522"/>
                  </a:cubicBezTo>
                  <a:cubicBezTo>
                    <a:pt x="2041" y="1522"/>
                    <a:pt x="2073" y="1490"/>
                    <a:pt x="2106" y="1458"/>
                  </a:cubicBezTo>
                  <a:cubicBezTo>
                    <a:pt x="2138" y="1425"/>
                    <a:pt x="2138" y="1393"/>
                    <a:pt x="2170" y="1361"/>
                  </a:cubicBezTo>
                  <a:cubicBezTo>
                    <a:pt x="2203" y="1328"/>
                    <a:pt x="2203" y="1263"/>
                    <a:pt x="2235" y="1199"/>
                  </a:cubicBezTo>
                  <a:cubicBezTo>
                    <a:pt x="2235" y="1134"/>
                    <a:pt x="2235" y="1069"/>
                    <a:pt x="2235" y="1004"/>
                  </a:cubicBezTo>
                  <a:cubicBezTo>
                    <a:pt x="2203" y="875"/>
                    <a:pt x="2170" y="778"/>
                    <a:pt x="2138" y="681"/>
                  </a:cubicBezTo>
                  <a:lnTo>
                    <a:pt x="2106" y="745"/>
                  </a:lnTo>
                  <a:cubicBezTo>
                    <a:pt x="2106" y="778"/>
                    <a:pt x="2106" y="810"/>
                    <a:pt x="2106" y="810"/>
                  </a:cubicBezTo>
                  <a:cubicBezTo>
                    <a:pt x="2106" y="875"/>
                    <a:pt x="2106" y="940"/>
                    <a:pt x="2106" y="972"/>
                  </a:cubicBezTo>
                  <a:cubicBezTo>
                    <a:pt x="2106" y="1037"/>
                    <a:pt x="2106" y="1102"/>
                    <a:pt x="2073" y="1134"/>
                  </a:cubicBezTo>
                  <a:cubicBezTo>
                    <a:pt x="2041" y="1199"/>
                    <a:pt x="2041" y="1231"/>
                    <a:pt x="2008" y="1296"/>
                  </a:cubicBezTo>
                  <a:cubicBezTo>
                    <a:pt x="1976" y="1296"/>
                    <a:pt x="1976" y="1328"/>
                    <a:pt x="1976" y="1328"/>
                  </a:cubicBezTo>
                  <a:cubicBezTo>
                    <a:pt x="1944" y="1361"/>
                    <a:pt x="1944" y="1361"/>
                    <a:pt x="1911" y="1361"/>
                  </a:cubicBezTo>
                  <a:cubicBezTo>
                    <a:pt x="1911" y="1361"/>
                    <a:pt x="1879" y="1328"/>
                    <a:pt x="1879" y="1328"/>
                  </a:cubicBezTo>
                  <a:cubicBezTo>
                    <a:pt x="1847" y="1296"/>
                    <a:pt x="1847" y="1263"/>
                    <a:pt x="1847" y="1231"/>
                  </a:cubicBezTo>
                  <a:cubicBezTo>
                    <a:pt x="1782" y="1166"/>
                    <a:pt x="1782" y="1102"/>
                    <a:pt x="1782" y="1069"/>
                  </a:cubicBezTo>
                  <a:cubicBezTo>
                    <a:pt x="1782" y="1037"/>
                    <a:pt x="1782" y="1004"/>
                    <a:pt x="1749" y="1004"/>
                  </a:cubicBezTo>
                  <a:cubicBezTo>
                    <a:pt x="1736" y="991"/>
                    <a:pt x="1717" y="983"/>
                    <a:pt x="1697" y="983"/>
                  </a:cubicBezTo>
                  <a:cubicBezTo>
                    <a:pt x="1669" y="983"/>
                    <a:pt x="1639" y="999"/>
                    <a:pt x="1620" y="1037"/>
                  </a:cubicBezTo>
                  <a:cubicBezTo>
                    <a:pt x="1587" y="1069"/>
                    <a:pt x="1555" y="1102"/>
                    <a:pt x="1523" y="1134"/>
                  </a:cubicBezTo>
                  <a:cubicBezTo>
                    <a:pt x="1490" y="1166"/>
                    <a:pt x="1490" y="1166"/>
                    <a:pt x="1458" y="1199"/>
                  </a:cubicBezTo>
                  <a:cubicBezTo>
                    <a:pt x="1458" y="1199"/>
                    <a:pt x="1426" y="1199"/>
                    <a:pt x="1393" y="1231"/>
                  </a:cubicBezTo>
                  <a:cubicBezTo>
                    <a:pt x="1361" y="1231"/>
                    <a:pt x="1328" y="1263"/>
                    <a:pt x="1264" y="1263"/>
                  </a:cubicBezTo>
                  <a:lnTo>
                    <a:pt x="1134" y="1263"/>
                  </a:lnTo>
                  <a:cubicBezTo>
                    <a:pt x="1102" y="1263"/>
                    <a:pt x="1069" y="1231"/>
                    <a:pt x="1037" y="1231"/>
                  </a:cubicBezTo>
                  <a:cubicBezTo>
                    <a:pt x="1005" y="1199"/>
                    <a:pt x="1005" y="1199"/>
                    <a:pt x="972" y="1199"/>
                  </a:cubicBezTo>
                  <a:cubicBezTo>
                    <a:pt x="972" y="1166"/>
                    <a:pt x="940" y="1166"/>
                    <a:pt x="940" y="1134"/>
                  </a:cubicBezTo>
                  <a:cubicBezTo>
                    <a:pt x="907" y="1102"/>
                    <a:pt x="907" y="1069"/>
                    <a:pt x="907" y="1004"/>
                  </a:cubicBezTo>
                  <a:cubicBezTo>
                    <a:pt x="907" y="1004"/>
                    <a:pt x="907" y="972"/>
                    <a:pt x="907" y="940"/>
                  </a:cubicBezTo>
                  <a:lnTo>
                    <a:pt x="907" y="875"/>
                  </a:lnTo>
                  <a:cubicBezTo>
                    <a:pt x="875" y="810"/>
                    <a:pt x="810" y="778"/>
                    <a:pt x="778" y="778"/>
                  </a:cubicBezTo>
                  <a:lnTo>
                    <a:pt x="519" y="778"/>
                  </a:lnTo>
                  <a:lnTo>
                    <a:pt x="422" y="745"/>
                  </a:lnTo>
                  <a:cubicBezTo>
                    <a:pt x="357" y="745"/>
                    <a:pt x="325" y="713"/>
                    <a:pt x="292" y="681"/>
                  </a:cubicBezTo>
                  <a:cubicBezTo>
                    <a:pt x="260" y="648"/>
                    <a:pt x="227" y="648"/>
                    <a:pt x="227" y="616"/>
                  </a:cubicBezTo>
                  <a:cubicBezTo>
                    <a:pt x="195" y="583"/>
                    <a:pt x="195" y="583"/>
                    <a:pt x="195" y="551"/>
                  </a:cubicBezTo>
                  <a:cubicBezTo>
                    <a:pt x="163" y="519"/>
                    <a:pt x="163" y="486"/>
                    <a:pt x="163" y="454"/>
                  </a:cubicBezTo>
                  <a:cubicBezTo>
                    <a:pt x="163" y="454"/>
                    <a:pt x="163" y="421"/>
                    <a:pt x="163" y="389"/>
                  </a:cubicBezTo>
                  <a:cubicBezTo>
                    <a:pt x="163" y="357"/>
                    <a:pt x="163" y="324"/>
                    <a:pt x="163" y="292"/>
                  </a:cubicBezTo>
                  <a:cubicBezTo>
                    <a:pt x="163" y="260"/>
                    <a:pt x="163" y="227"/>
                    <a:pt x="195" y="227"/>
                  </a:cubicBezTo>
                  <a:cubicBezTo>
                    <a:pt x="195" y="195"/>
                    <a:pt x="227" y="162"/>
                    <a:pt x="260" y="162"/>
                  </a:cubicBezTo>
                  <a:cubicBezTo>
                    <a:pt x="260" y="130"/>
                    <a:pt x="292" y="98"/>
                    <a:pt x="325" y="98"/>
                  </a:cubicBezTo>
                  <a:cubicBezTo>
                    <a:pt x="389" y="65"/>
                    <a:pt x="454" y="33"/>
                    <a:pt x="519" y="1"/>
                  </a:cubicBez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6" name="Google Shape;1516;p47"/>
            <p:cNvSpPr/>
            <p:nvPr/>
          </p:nvSpPr>
          <p:spPr>
            <a:xfrm>
              <a:off x="1603980" y="2925561"/>
              <a:ext cx="17171" cy="8594"/>
            </a:xfrm>
            <a:custGeom>
              <a:avLst/>
              <a:gdLst/>
              <a:ahLst/>
              <a:cxnLst/>
              <a:rect l="l" t="t" r="r" b="b"/>
              <a:pathLst>
                <a:path w="973" h="487" extrusionOk="0">
                  <a:moveTo>
                    <a:pt x="1" y="1"/>
                  </a:moveTo>
                  <a:cubicBezTo>
                    <a:pt x="1" y="33"/>
                    <a:pt x="1" y="33"/>
                    <a:pt x="1" y="65"/>
                  </a:cubicBezTo>
                  <a:cubicBezTo>
                    <a:pt x="1" y="195"/>
                    <a:pt x="33" y="324"/>
                    <a:pt x="163" y="389"/>
                  </a:cubicBezTo>
                  <a:cubicBezTo>
                    <a:pt x="195" y="422"/>
                    <a:pt x="228" y="454"/>
                    <a:pt x="260" y="454"/>
                  </a:cubicBezTo>
                  <a:cubicBezTo>
                    <a:pt x="325" y="486"/>
                    <a:pt x="357" y="486"/>
                    <a:pt x="422" y="486"/>
                  </a:cubicBezTo>
                  <a:cubicBezTo>
                    <a:pt x="487" y="486"/>
                    <a:pt x="584" y="486"/>
                    <a:pt x="648" y="454"/>
                  </a:cubicBezTo>
                  <a:cubicBezTo>
                    <a:pt x="713" y="422"/>
                    <a:pt x="778" y="389"/>
                    <a:pt x="843" y="324"/>
                  </a:cubicBezTo>
                  <a:cubicBezTo>
                    <a:pt x="908" y="292"/>
                    <a:pt x="940" y="227"/>
                    <a:pt x="972" y="162"/>
                  </a:cubicBezTo>
                  <a:lnTo>
                    <a:pt x="972" y="162"/>
                  </a:lnTo>
                  <a:lnTo>
                    <a:pt x="908" y="195"/>
                  </a:lnTo>
                  <a:lnTo>
                    <a:pt x="778" y="195"/>
                  </a:lnTo>
                  <a:cubicBezTo>
                    <a:pt x="648" y="227"/>
                    <a:pt x="551" y="260"/>
                    <a:pt x="422" y="260"/>
                  </a:cubicBezTo>
                  <a:cubicBezTo>
                    <a:pt x="325" y="260"/>
                    <a:pt x="195" y="227"/>
                    <a:pt x="130" y="130"/>
                  </a:cubicBezTo>
                  <a:lnTo>
                    <a:pt x="33" y="6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7" name="Google Shape;1517;p47"/>
            <p:cNvSpPr/>
            <p:nvPr/>
          </p:nvSpPr>
          <p:spPr>
            <a:xfrm>
              <a:off x="1611410" y="2858130"/>
              <a:ext cx="30883" cy="21724"/>
            </a:xfrm>
            <a:custGeom>
              <a:avLst/>
              <a:gdLst/>
              <a:ahLst/>
              <a:cxnLst/>
              <a:rect l="l" t="t" r="r" b="b"/>
              <a:pathLst>
                <a:path w="1750" h="1231" extrusionOk="0">
                  <a:moveTo>
                    <a:pt x="130" y="0"/>
                  </a:moveTo>
                  <a:lnTo>
                    <a:pt x="66" y="130"/>
                  </a:lnTo>
                  <a:cubicBezTo>
                    <a:pt x="33" y="162"/>
                    <a:pt x="33" y="195"/>
                    <a:pt x="1" y="227"/>
                  </a:cubicBezTo>
                  <a:cubicBezTo>
                    <a:pt x="1" y="259"/>
                    <a:pt x="1" y="324"/>
                    <a:pt x="1" y="357"/>
                  </a:cubicBezTo>
                  <a:cubicBezTo>
                    <a:pt x="1" y="421"/>
                    <a:pt x="33" y="454"/>
                    <a:pt x="33" y="518"/>
                  </a:cubicBezTo>
                  <a:cubicBezTo>
                    <a:pt x="66" y="551"/>
                    <a:pt x="98" y="583"/>
                    <a:pt x="130" y="616"/>
                  </a:cubicBezTo>
                  <a:cubicBezTo>
                    <a:pt x="195" y="648"/>
                    <a:pt x="227" y="680"/>
                    <a:pt x="260" y="680"/>
                  </a:cubicBezTo>
                  <a:cubicBezTo>
                    <a:pt x="325" y="713"/>
                    <a:pt x="357" y="713"/>
                    <a:pt x="422" y="713"/>
                  </a:cubicBezTo>
                  <a:lnTo>
                    <a:pt x="454" y="713"/>
                  </a:lnTo>
                  <a:cubicBezTo>
                    <a:pt x="475" y="759"/>
                    <a:pt x="497" y="809"/>
                    <a:pt x="519" y="875"/>
                  </a:cubicBezTo>
                  <a:cubicBezTo>
                    <a:pt x="519" y="907"/>
                    <a:pt x="551" y="939"/>
                    <a:pt x="584" y="972"/>
                  </a:cubicBezTo>
                  <a:cubicBezTo>
                    <a:pt x="616" y="1004"/>
                    <a:pt x="681" y="1037"/>
                    <a:pt x="713" y="1069"/>
                  </a:cubicBezTo>
                  <a:lnTo>
                    <a:pt x="908" y="1069"/>
                  </a:lnTo>
                  <a:cubicBezTo>
                    <a:pt x="940" y="1037"/>
                    <a:pt x="972" y="1004"/>
                    <a:pt x="1005" y="972"/>
                  </a:cubicBezTo>
                  <a:cubicBezTo>
                    <a:pt x="1006" y="971"/>
                    <a:pt x="1006" y="971"/>
                    <a:pt x="1007" y="971"/>
                  </a:cubicBezTo>
                  <a:lnTo>
                    <a:pt x="1007" y="971"/>
                  </a:lnTo>
                  <a:cubicBezTo>
                    <a:pt x="1015" y="1015"/>
                    <a:pt x="1037" y="1042"/>
                    <a:pt x="1037" y="1069"/>
                  </a:cubicBezTo>
                  <a:cubicBezTo>
                    <a:pt x="1069" y="1101"/>
                    <a:pt x="1102" y="1134"/>
                    <a:pt x="1134" y="1166"/>
                  </a:cubicBezTo>
                  <a:lnTo>
                    <a:pt x="1167" y="1199"/>
                  </a:lnTo>
                  <a:lnTo>
                    <a:pt x="1264" y="1231"/>
                  </a:lnTo>
                  <a:lnTo>
                    <a:pt x="1393" y="1231"/>
                  </a:lnTo>
                  <a:cubicBezTo>
                    <a:pt x="1458" y="1231"/>
                    <a:pt x="1490" y="1199"/>
                    <a:pt x="1523" y="1166"/>
                  </a:cubicBezTo>
                  <a:cubicBezTo>
                    <a:pt x="1555" y="1134"/>
                    <a:pt x="1555" y="1101"/>
                    <a:pt x="1588" y="1069"/>
                  </a:cubicBezTo>
                  <a:cubicBezTo>
                    <a:pt x="1620" y="1004"/>
                    <a:pt x="1652" y="972"/>
                    <a:pt x="1685" y="907"/>
                  </a:cubicBezTo>
                  <a:cubicBezTo>
                    <a:pt x="1717" y="842"/>
                    <a:pt x="1717" y="745"/>
                    <a:pt x="1717" y="680"/>
                  </a:cubicBezTo>
                  <a:cubicBezTo>
                    <a:pt x="1749" y="616"/>
                    <a:pt x="1749" y="551"/>
                    <a:pt x="1717" y="486"/>
                  </a:cubicBezTo>
                  <a:cubicBezTo>
                    <a:pt x="1717" y="454"/>
                    <a:pt x="1717" y="421"/>
                    <a:pt x="1717" y="389"/>
                  </a:cubicBezTo>
                  <a:lnTo>
                    <a:pt x="1685" y="324"/>
                  </a:lnTo>
                  <a:cubicBezTo>
                    <a:pt x="1685" y="357"/>
                    <a:pt x="1685" y="421"/>
                    <a:pt x="1685" y="454"/>
                  </a:cubicBezTo>
                  <a:cubicBezTo>
                    <a:pt x="1652" y="518"/>
                    <a:pt x="1652" y="583"/>
                    <a:pt x="1620" y="648"/>
                  </a:cubicBezTo>
                  <a:cubicBezTo>
                    <a:pt x="1588" y="745"/>
                    <a:pt x="1523" y="842"/>
                    <a:pt x="1458" y="939"/>
                  </a:cubicBezTo>
                  <a:cubicBezTo>
                    <a:pt x="1426" y="939"/>
                    <a:pt x="1426" y="972"/>
                    <a:pt x="1393" y="972"/>
                  </a:cubicBezTo>
                  <a:cubicBezTo>
                    <a:pt x="1393" y="1004"/>
                    <a:pt x="1361" y="1004"/>
                    <a:pt x="1361" y="1004"/>
                  </a:cubicBezTo>
                  <a:lnTo>
                    <a:pt x="1296" y="1004"/>
                  </a:lnTo>
                  <a:cubicBezTo>
                    <a:pt x="1264" y="1004"/>
                    <a:pt x="1264" y="939"/>
                    <a:pt x="1264" y="939"/>
                  </a:cubicBezTo>
                  <a:cubicBezTo>
                    <a:pt x="1264" y="939"/>
                    <a:pt x="1264" y="907"/>
                    <a:pt x="1264" y="875"/>
                  </a:cubicBezTo>
                  <a:cubicBezTo>
                    <a:pt x="1231" y="842"/>
                    <a:pt x="1231" y="778"/>
                    <a:pt x="1231" y="713"/>
                  </a:cubicBezTo>
                  <a:cubicBezTo>
                    <a:pt x="1199" y="680"/>
                    <a:pt x="1199" y="648"/>
                    <a:pt x="1167" y="648"/>
                  </a:cubicBezTo>
                  <a:cubicBezTo>
                    <a:pt x="1140" y="635"/>
                    <a:pt x="1113" y="627"/>
                    <a:pt x="1088" y="627"/>
                  </a:cubicBezTo>
                  <a:cubicBezTo>
                    <a:pt x="1054" y="627"/>
                    <a:pt x="1024" y="642"/>
                    <a:pt x="1005" y="680"/>
                  </a:cubicBezTo>
                  <a:cubicBezTo>
                    <a:pt x="988" y="697"/>
                    <a:pt x="971" y="723"/>
                    <a:pt x="954" y="749"/>
                  </a:cubicBezTo>
                  <a:lnTo>
                    <a:pt x="954" y="749"/>
                  </a:lnTo>
                  <a:lnTo>
                    <a:pt x="940" y="745"/>
                  </a:lnTo>
                  <a:lnTo>
                    <a:pt x="940" y="745"/>
                  </a:lnTo>
                  <a:cubicBezTo>
                    <a:pt x="942" y="750"/>
                    <a:pt x="945" y="755"/>
                    <a:pt x="947" y="759"/>
                  </a:cubicBezTo>
                  <a:lnTo>
                    <a:pt x="947" y="759"/>
                  </a:lnTo>
                  <a:cubicBezTo>
                    <a:pt x="934" y="779"/>
                    <a:pt x="921" y="797"/>
                    <a:pt x="908" y="810"/>
                  </a:cubicBezTo>
                  <a:cubicBezTo>
                    <a:pt x="843" y="842"/>
                    <a:pt x="810" y="842"/>
                    <a:pt x="810" y="842"/>
                  </a:cubicBezTo>
                  <a:cubicBezTo>
                    <a:pt x="778" y="842"/>
                    <a:pt x="746" y="810"/>
                    <a:pt x="746" y="778"/>
                  </a:cubicBezTo>
                  <a:cubicBezTo>
                    <a:pt x="713" y="713"/>
                    <a:pt x="681" y="680"/>
                    <a:pt x="648" y="616"/>
                  </a:cubicBezTo>
                  <a:cubicBezTo>
                    <a:pt x="648" y="568"/>
                    <a:pt x="614" y="538"/>
                    <a:pt x="582" y="538"/>
                  </a:cubicBezTo>
                  <a:cubicBezTo>
                    <a:pt x="571" y="538"/>
                    <a:pt x="560" y="542"/>
                    <a:pt x="551" y="551"/>
                  </a:cubicBezTo>
                  <a:lnTo>
                    <a:pt x="357" y="551"/>
                  </a:lnTo>
                  <a:cubicBezTo>
                    <a:pt x="325" y="551"/>
                    <a:pt x="292" y="518"/>
                    <a:pt x="260" y="518"/>
                  </a:cubicBezTo>
                  <a:cubicBezTo>
                    <a:pt x="227" y="518"/>
                    <a:pt x="227" y="486"/>
                    <a:pt x="227" y="486"/>
                  </a:cubicBezTo>
                  <a:lnTo>
                    <a:pt x="195" y="454"/>
                  </a:lnTo>
                  <a:cubicBezTo>
                    <a:pt x="163" y="421"/>
                    <a:pt x="130" y="421"/>
                    <a:pt x="130" y="389"/>
                  </a:cubicBezTo>
                  <a:cubicBezTo>
                    <a:pt x="130" y="357"/>
                    <a:pt x="130" y="292"/>
                    <a:pt x="130" y="259"/>
                  </a:cubicBezTo>
                  <a:cubicBezTo>
                    <a:pt x="130" y="227"/>
                    <a:pt x="130" y="195"/>
                    <a:pt x="130" y="162"/>
                  </a:cubicBezTo>
                  <a:lnTo>
                    <a:pt x="130" y="0"/>
                  </a:ln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8" name="Google Shape;1518;p47"/>
            <p:cNvSpPr/>
            <p:nvPr/>
          </p:nvSpPr>
          <p:spPr>
            <a:xfrm>
              <a:off x="1633698" y="3111284"/>
              <a:ext cx="27460" cy="24036"/>
            </a:xfrm>
            <a:custGeom>
              <a:avLst/>
              <a:gdLst/>
              <a:ahLst/>
              <a:cxnLst/>
              <a:rect l="l" t="t" r="r" b="b"/>
              <a:pathLst>
                <a:path w="1556" h="1362" extrusionOk="0">
                  <a:moveTo>
                    <a:pt x="1490" y="1"/>
                  </a:moveTo>
                  <a:cubicBezTo>
                    <a:pt x="1490" y="131"/>
                    <a:pt x="1490" y="260"/>
                    <a:pt x="1426" y="390"/>
                  </a:cubicBezTo>
                  <a:cubicBezTo>
                    <a:pt x="1426" y="454"/>
                    <a:pt x="1393" y="519"/>
                    <a:pt x="1361" y="551"/>
                  </a:cubicBezTo>
                  <a:cubicBezTo>
                    <a:pt x="1328" y="616"/>
                    <a:pt x="1296" y="649"/>
                    <a:pt x="1264" y="713"/>
                  </a:cubicBezTo>
                  <a:cubicBezTo>
                    <a:pt x="1231" y="713"/>
                    <a:pt x="1231" y="746"/>
                    <a:pt x="1199" y="746"/>
                  </a:cubicBezTo>
                  <a:cubicBezTo>
                    <a:pt x="1167" y="778"/>
                    <a:pt x="1167" y="778"/>
                    <a:pt x="1134" y="778"/>
                  </a:cubicBezTo>
                  <a:lnTo>
                    <a:pt x="972" y="778"/>
                  </a:lnTo>
                  <a:cubicBezTo>
                    <a:pt x="940" y="746"/>
                    <a:pt x="907" y="746"/>
                    <a:pt x="907" y="713"/>
                  </a:cubicBezTo>
                  <a:cubicBezTo>
                    <a:pt x="875" y="681"/>
                    <a:pt x="843" y="649"/>
                    <a:pt x="810" y="584"/>
                  </a:cubicBezTo>
                  <a:cubicBezTo>
                    <a:pt x="778" y="551"/>
                    <a:pt x="746" y="551"/>
                    <a:pt x="681" y="551"/>
                  </a:cubicBezTo>
                  <a:cubicBezTo>
                    <a:pt x="616" y="551"/>
                    <a:pt x="584" y="616"/>
                    <a:pt x="584" y="681"/>
                  </a:cubicBezTo>
                  <a:cubicBezTo>
                    <a:pt x="590" y="700"/>
                    <a:pt x="595" y="720"/>
                    <a:pt x="599" y="739"/>
                  </a:cubicBezTo>
                  <a:lnTo>
                    <a:pt x="599" y="739"/>
                  </a:lnTo>
                  <a:lnTo>
                    <a:pt x="584" y="746"/>
                  </a:lnTo>
                  <a:cubicBezTo>
                    <a:pt x="590" y="749"/>
                    <a:pt x="596" y="753"/>
                    <a:pt x="602" y="757"/>
                  </a:cubicBezTo>
                  <a:lnTo>
                    <a:pt x="602" y="757"/>
                  </a:lnTo>
                  <a:cubicBezTo>
                    <a:pt x="614" y="829"/>
                    <a:pt x="608" y="900"/>
                    <a:pt x="584" y="972"/>
                  </a:cubicBezTo>
                  <a:cubicBezTo>
                    <a:pt x="584" y="1037"/>
                    <a:pt x="584" y="1070"/>
                    <a:pt x="551" y="1102"/>
                  </a:cubicBezTo>
                  <a:cubicBezTo>
                    <a:pt x="519" y="1134"/>
                    <a:pt x="519" y="1167"/>
                    <a:pt x="486" y="1167"/>
                  </a:cubicBezTo>
                  <a:lnTo>
                    <a:pt x="292" y="1167"/>
                  </a:lnTo>
                  <a:cubicBezTo>
                    <a:pt x="260" y="1134"/>
                    <a:pt x="260" y="1134"/>
                    <a:pt x="227" y="1102"/>
                  </a:cubicBezTo>
                  <a:cubicBezTo>
                    <a:pt x="195" y="1102"/>
                    <a:pt x="195" y="1070"/>
                    <a:pt x="163" y="1070"/>
                  </a:cubicBezTo>
                  <a:cubicBezTo>
                    <a:pt x="163" y="1037"/>
                    <a:pt x="130" y="1037"/>
                    <a:pt x="98" y="1005"/>
                  </a:cubicBezTo>
                  <a:cubicBezTo>
                    <a:pt x="66" y="972"/>
                    <a:pt x="33" y="940"/>
                    <a:pt x="1" y="875"/>
                  </a:cubicBezTo>
                  <a:lnTo>
                    <a:pt x="1" y="875"/>
                  </a:lnTo>
                  <a:cubicBezTo>
                    <a:pt x="1" y="940"/>
                    <a:pt x="33" y="1005"/>
                    <a:pt x="66" y="1037"/>
                  </a:cubicBezTo>
                  <a:cubicBezTo>
                    <a:pt x="66" y="1070"/>
                    <a:pt x="98" y="1102"/>
                    <a:pt x="98" y="1134"/>
                  </a:cubicBezTo>
                  <a:cubicBezTo>
                    <a:pt x="130" y="1134"/>
                    <a:pt x="130" y="1167"/>
                    <a:pt x="163" y="1199"/>
                  </a:cubicBezTo>
                  <a:cubicBezTo>
                    <a:pt x="195" y="1232"/>
                    <a:pt x="260" y="1296"/>
                    <a:pt x="325" y="1329"/>
                  </a:cubicBezTo>
                  <a:cubicBezTo>
                    <a:pt x="357" y="1329"/>
                    <a:pt x="389" y="1329"/>
                    <a:pt x="422" y="1361"/>
                  </a:cubicBezTo>
                  <a:lnTo>
                    <a:pt x="519" y="1361"/>
                  </a:lnTo>
                  <a:cubicBezTo>
                    <a:pt x="616" y="1329"/>
                    <a:pt x="681" y="1296"/>
                    <a:pt x="713" y="1232"/>
                  </a:cubicBezTo>
                  <a:cubicBezTo>
                    <a:pt x="746" y="1167"/>
                    <a:pt x="778" y="1102"/>
                    <a:pt x="810" y="1037"/>
                  </a:cubicBezTo>
                  <a:cubicBezTo>
                    <a:pt x="817" y="1011"/>
                    <a:pt x="822" y="985"/>
                    <a:pt x="826" y="958"/>
                  </a:cubicBezTo>
                  <a:lnTo>
                    <a:pt x="826" y="958"/>
                  </a:lnTo>
                  <a:cubicBezTo>
                    <a:pt x="832" y="962"/>
                    <a:pt x="837" y="967"/>
                    <a:pt x="843" y="972"/>
                  </a:cubicBezTo>
                  <a:cubicBezTo>
                    <a:pt x="875" y="1005"/>
                    <a:pt x="907" y="1005"/>
                    <a:pt x="972" y="1005"/>
                  </a:cubicBezTo>
                  <a:cubicBezTo>
                    <a:pt x="991" y="1014"/>
                    <a:pt x="1013" y="1018"/>
                    <a:pt x="1037" y="1018"/>
                  </a:cubicBezTo>
                  <a:cubicBezTo>
                    <a:pt x="1094" y="1018"/>
                    <a:pt x="1163" y="995"/>
                    <a:pt x="1231" y="972"/>
                  </a:cubicBezTo>
                  <a:cubicBezTo>
                    <a:pt x="1264" y="940"/>
                    <a:pt x="1296" y="940"/>
                    <a:pt x="1328" y="908"/>
                  </a:cubicBezTo>
                  <a:cubicBezTo>
                    <a:pt x="1361" y="875"/>
                    <a:pt x="1361" y="843"/>
                    <a:pt x="1393" y="811"/>
                  </a:cubicBezTo>
                  <a:cubicBezTo>
                    <a:pt x="1490" y="681"/>
                    <a:pt x="1523" y="551"/>
                    <a:pt x="1555" y="422"/>
                  </a:cubicBezTo>
                  <a:cubicBezTo>
                    <a:pt x="1555" y="357"/>
                    <a:pt x="1555" y="260"/>
                    <a:pt x="1555" y="195"/>
                  </a:cubicBezTo>
                  <a:cubicBezTo>
                    <a:pt x="1555" y="131"/>
                    <a:pt x="1523" y="66"/>
                    <a:pt x="1490" y="1"/>
                  </a:cubicBez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0" name="Google Shape;1530;p47"/>
            <p:cNvSpPr/>
            <p:nvPr/>
          </p:nvSpPr>
          <p:spPr>
            <a:xfrm>
              <a:off x="2366334" y="4923452"/>
              <a:ext cx="58890" cy="16006"/>
            </a:xfrm>
            <a:custGeom>
              <a:avLst/>
              <a:gdLst/>
              <a:ahLst/>
              <a:cxnLst/>
              <a:rect l="l" t="t" r="r" b="b"/>
              <a:pathLst>
                <a:path w="3337" h="907" extrusionOk="0">
                  <a:moveTo>
                    <a:pt x="3336" y="454"/>
                  </a:moveTo>
                  <a:cubicBezTo>
                    <a:pt x="3336" y="713"/>
                    <a:pt x="2591" y="907"/>
                    <a:pt x="1685" y="907"/>
                  </a:cubicBezTo>
                  <a:cubicBezTo>
                    <a:pt x="745" y="907"/>
                    <a:pt x="1" y="713"/>
                    <a:pt x="1" y="454"/>
                  </a:cubicBezTo>
                  <a:cubicBezTo>
                    <a:pt x="1" y="195"/>
                    <a:pt x="745" y="0"/>
                    <a:pt x="1685" y="0"/>
                  </a:cubicBezTo>
                  <a:cubicBezTo>
                    <a:pt x="2591" y="0"/>
                    <a:pt x="3336" y="195"/>
                    <a:pt x="3336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3" name="Google Shape;1533;p47"/>
            <p:cNvSpPr/>
            <p:nvPr/>
          </p:nvSpPr>
          <p:spPr>
            <a:xfrm>
              <a:off x="2366334" y="4618856"/>
              <a:ext cx="58890" cy="16006"/>
            </a:xfrm>
            <a:custGeom>
              <a:avLst/>
              <a:gdLst/>
              <a:ahLst/>
              <a:cxnLst/>
              <a:rect l="l" t="t" r="r" b="b"/>
              <a:pathLst>
                <a:path w="3337" h="907" extrusionOk="0">
                  <a:moveTo>
                    <a:pt x="3336" y="454"/>
                  </a:moveTo>
                  <a:cubicBezTo>
                    <a:pt x="3336" y="713"/>
                    <a:pt x="2591" y="907"/>
                    <a:pt x="1685" y="907"/>
                  </a:cubicBezTo>
                  <a:cubicBezTo>
                    <a:pt x="745" y="907"/>
                    <a:pt x="1" y="713"/>
                    <a:pt x="1" y="454"/>
                  </a:cubicBezTo>
                  <a:cubicBezTo>
                    <a:pt x="1" y="194"/>
                    <a:pt x="745" y="0"/>
                    <a:pt x="1685" y="0"/>
                  </a:cubicBezTo>
                  <a:cubicBezTo>
                    <a:pt x="2591" y="0"/>
                    <a:pt x="3336" y="194"/>
                    <a:pt x="3336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4" name="Google Shape;1534;p47"/>
            <p:cNvSpPr/>
            <p:nvPr/>
          </p:nvSpPr>
          <p:spPr>
            <a:xfrm>
              <a:off x="2466925" y="4634845"/>
              <a:ext cx="34307" cy="16589"/>
            </a:xfrm>
            <a:custGeom>
              <a:avLst/>
              <a:gdLst/>
              <a:ahLst/>
              <a:cxnLst/>
              <a:rect l="l" t="t" r="r" b="b"/>
              <a:pathLst>
                <a:path w="1944" h="940" extrusionOk="0">
                  <a:moveTo>
                    <a:pt x="1943" y="454"/>
                  </a:moveTo>
                  <a:cubicBezTo>
                    <a:pt x="1943" y="713"/>
                    <a:pt x="1522" y="940"/>
                    <a:pt x="972" y="940"/>
                  </a:cubicBezTo>
                  <a:cubicBezTo>
                    <a:pt x="453" y="940"/>
                    <a:pt x="0" y="713"/>
                    <a:pt x="0" y="454"/>
                  </a:cubicBezTo>
                  <a:cubicBezTo>
                    <a:pt x="0" y="228"/>
                    <a:pt x="453" y="1"/>
                    <a:pt x="972" y="1"/>
                  </a:cubicBezTo>
                  <a:cubicBezTo>
                    <a:pt x="1522" y="1"/>
                    <a:pt x="1943" y="228"/>
                    <a:pt x="1943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5" name="Google Shape;1535;p47"/>
            <p:cNvSpPr/>
            <p:nvPr/>
          </p:nvSpPr>
          <p:spPr>
            <a:xfrm>
              <a:off x="2324616" y="4702858"/>
              <a:ext cx="71455" cy="18300"/>
            </a:xfrm>
            <a:custGeom>
              <a:avLst/>
              <a:gdLst/>
              <a:ahLst/>
              <a:cxnLst/>
              <a:rect l="l" t="t" r="r" b="b"/>
              <a:pathLst>
                <a:path w="4049" h="1037" extrusionOk="0">
                  <a:moveTo>
                    <a:pt x="4049" y="519"/>
                  </a:moveTo>
                  <a:cubicBezTo>
                    <a:pt x="4049" y="810"/>
                    <a:pt x="3142" y="1037"/>
                    <a:pt x="2008" y="1037"/>
                  </a:cubicBezTo>
                  <a:cubicBezTo>
                    <a:pt x="907" y="1037"/>
                    <a:pt x="1" y="810"/>
                    <a:pt x="1" y="519"/>
                  </a:cubicBezTo>
                  <a:cubicBezTo>
                    <a:pt x="1" y="227"/>
                    <a:pt x="907" y="0"/>
                    <a:pt x="2008" y="0"/>
                  </a:cubicBezTo>
                  <a:cubicBezTo>
                    <a:pt x="3142" y="0"/>
                    <a:pt x="4049" y="227"/>
                    <a:pt x="4049" y="519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6" name="Google Shape;1536;p47"/>
            <p:cNvSpPr/>
            <p:nvPr/>
          </p:nvSpPr>
          <p:spPr>
            <a:xfrm>
              <a:off x="2898389" y="4706864"/>
              <a:ext cx="57160" cy="10306"/>
            </a:xfrm>
            <a:custGeom>
              <a:avLst/>
              <a:gdLst/>
              <a:ahLst/>
              <a:cxnLst/>
              <a:rect l="l" t="t" r="r" b="b"/>
              <a:pathLst>
                <a:path w="3239" h="584" extrusionOk="0">
                  <a:moveTo>
                    <a:pt x="3238" y="292"/>
                  </a:moveTo>
                  <a:cubicBezTo>
                    <a:pt x="3238" y="454"/>
                    <a:pt x="2526" y="583"/>
                    <a:pt x="1619" y="583"/>
                  </a:cubicBezTo>
                  <a:cubicBezTo>
                    <a:pt x="713" y="583"/>
                    <a:pt x="0" y="454"/>
                    <a:pt x="0" y="292"/>
                  </a:cubicBezTo>
                  <a:cubicBezTo>
                    <a:pt x="0" y="130"/>
                    <a:pt x="713" y="0"/>
                    <a:pt x="1619" y="0"/>
                  </a:cubicBezTo>
                  <a:cubicBezTo>
                    <a:pt x="2526" y="0"/>
                    <a:pt x="3238" y="130"/>
                    <a:pt x="3238" y="292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7" name="Google Shape;1537;p47"/>
            <p:cNvSpPr/>
            <p:nvPr/>
          </p:nvSpPr>
          <p:spPr>
            <a:xfrm>
              <a:off x="2832087" y="4736583"/>
              <a:ext cx="33742" cy="16006"/>
            </a:xfrm>
            <a:custGeom>
              <a:avLst/>
              <a:gdLst/>
              <a:ahLst/>
              <a:cxnLst/>
              <a:rect l="l" t="t" r="r" b="b"/>
              <a:pathLst>
                <a:path w="1912" h="907" extrusionOk="0">
                  <a:moveTo>
                    <a:pt x="1911" y="453"/>
                  </a:moveTo>
                  <a:cubicBezTo>
                    <a:pt x="1911" y="712"/>
                    <a:pt x="1490" y="907"/>
                    <a:pt x="972" y="907"/>
                  </a:cubicBezTo>
                  <a:cubicBezTo>
                    <a:pt x="422" y="907"/>
                    <a:pt x="1" y="712"/>
                    <a:pt x="1" y="453"/>
                  </a:cubicBezTo>
                  <a:cubicBezTo>
                    <a:pt x="1" y="194"/>
                    <a:pt x="422" y="0"/>
                    <a:pt x="972" y="0"/>
                  </a:cubicBezTo>
                  <a:cubicBezTo>
                    <a:pt x="1490" y="0"/>
                    <a:pt x="1911" y="194"/>
                    <a:pt x="1911" y="453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8" name="Google Shape;1538;p47"/>
            <p:cNvSpPr/>
            <p:nvPr/>
          </p:nvSpPr>
          <p:spPr>
            <a:xfrm>
              <a:off x="2955531" y="4750295"/>
              <a:ext cx="43448" cy="4588"/>
            </a:xfrm>
            <a:custGeom>
              <a:avLst/>
              <a:gdLst/>
              <a:ahLst/>
              <a:cxnLst/>
              <a:rect l="l" t="t" r="r" b="b"/>
              <a:pathLst>
                <a:path w="2462" h="260" extrusionOk="0">
                  <a:moveTo>
                    <a:pt x="2462" y="130"/>
                  </a:moveTo>
                  <a:cubicBezTo>
                    <a:pt x="2462" y="195"/>
                    <a:pt x="1911" y="259"/>
                    <a:pt x="1231" y="259"/>
                  </a:cubicBezTo>
                  <a:cubicBezTo>
                    <a:pt x="551" y="259"/>
                    <a:pt x="0" y="195"/>
                    <a:pt x="0" y="130"/>
                  </a:cubicBezTo>
                  <a:cubicBezTo>
                    <a:pt x="0" y="65"/>
                    <a:pt x="551" y="0"/>
                    <a:pt x="1231" y="0"/>
                  </a:cubicBezTo>
                  <a:cubicBezTo>
                    <a:pt x="1911" y="0"/>
                    <a:pt x="2462" y="65"/>
                    <a:pt x="2462" y="13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9" name="Google Shape;1539;p47"/>
            <p:cNvSpPr/>
            <p:nvPr/>
          </p:nvSpPr>
          <p:spPr>
            <a:xfrm>
              <a:off x="1602851" y="4553137"/>
              <a:ext cx="58307" cy="16006"/>
            </a:xfrm>
            <a:custGeom>
              <a:avLst/>
              <a:gdLst/>
              <a:ahLst/>
              <a:cxnLst/>
              <a:rect l="l" t="t" r="r" b="b"/>
              <a:pathLst>
                <a:path w="3304" h="907" extrusionOk="0">
                  <a:moveTo>
                    <a:pt x="3303" y="454"/>
                  </a:moveTo>
                  <a:cubicBezTo>
                    <a:pt x="3303" y="713"/>
                    <a:pt x="2558" y="907"/>
                    <a:pt x="1652" y="907"/>
                  </a:cubicBezTo>
                  <a:cubicBezTo>
                    <a:pt x="745" y="907"/>
                    <a:pt x="0" y="713"/>
                    <a:pt x="0" y="454"/>
                  </a:cubicBezTo>
                  <a:cubicBezTo>
                    <a:pt x="0" y="194"/>
                    <a:pt x="745" y="0"/>
                    <a:pt x="1652" y="0"/>
                  </a:cubicBezTo>
                  <a:cubicBezTo>
                    <a:pt x="2558" y="0"/>
                    <a:pt x="3303" y="194"/>
                    <a:pt x="3303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1" name="Google Shape;1541;p47"/>
            <p:cNvSpPr/>
            <p:nvPr/>
          </p:nvSpPr>
          <p:spPr>
            <a:xfrm>
              <a:off x="1629128" y="4615415"/>
              <a:ext cx="71455" cy="18318"/>
            </a:xfrm>
            <a:custGeom>
              <a:avLst/>
              <a:gdLst/>
              <a:ahLst/>
              <a:cxnLst/>
              <a:rect l="l" t="t" r="r" b="b"/>
              <a:pathLst>
                <a:path w="4049" h="1038" extrusionOk="0">
                  <a:moveTo>
                    <a:pt x="4049" y="519"/>
                  </a:moveTo>
                  <a:cubicBezTo>
                    <a:pt x="4049" y="810"/>
                    <a:pt x="3142" y="1037"/>
                    <a:pt x="2008" y="1037"/>
                  </a:cubicBezTo>
                  <a:cubicBezTo>
                    <a:pt x="907" y="1037"/>
                    <a:pt x="1" y="810"/>
                    <a:pt x="1" y="519"/>
                  </a:cubicBezTo>
                  <a:cubicBezTo>
                    <a:pt x="1" y="228"/>
                    <a:pt x="907" y="1"/>
                    <a:pt x="2008" y="1"/>
                  </a:cubicBezTo>
                  <a:cubicBezTo>
                    <a:pt x="3142" y="1"/>
                    <a:pt x="4049" y="228"/>
                    <a:pt x="4049" y="519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2" name="Google Shape;1542;p47"/>
            <p:cNvSpPr/>
            <p:nvPr/>
          </p:nvSpPr>
          <p:spPr>
            <a:xfrm>
              <a:off x="1781143" y="4888016"/>
              <a:ext cx="33160" cy="9741"/>
            </a:xfrm>
            <a:custGeom>
              <a:avLst/>
              <a:gdLst/>
              <a:ahLst/>
              <a:cxnLst/>
              <a:rect l="l" t="t" r="r" b="b"/>
              <a:pathLst>
                <a:path w="1879" h="552" extrusionOk="0">
                  <a:moveTo>
                    <a:pt x="1879" y="260"/>
                  </a:moveTo>
                  <a:cubicBezTo>
                    <a:pt x="1879" y="422"/>
                    <a:pt x="1458" y="551"/>
                    <a:pt x="940" y="551"/>
                  </a:cubicBezTo>
                  <a:cubicBezTo>
                    <a:pt x="422" y="551"/>
                    <a:pt x="1" y="422"/>
                    <a:pt x="1" y="260"/>
                  </a:cubicBezTo>
                  <a:cubicBezTo>
                    <a:pt x="1" y="98"/>
                    <a:pt x="422" y="1"/>
                    <a:pt x="940" y="1"/>
                  </a:cubicBezTo>
                  <a:cubicBezTo>
                    <a:pt x="1458" y="1"/>
                    <a:pt x="1879" y="98"/>
                    <a:pt x="1879" y="26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3" name="Google Shape;1543;p47"/>
            <p:cNvSpPr/>
            <p:nvPr/>
          </p:nvSpPr>
          <p:spPr>
            <a:xfrm>
              <a:off x="1839998" y="4897157"/>
              <a:ext cx="61749" cy="26312"/>
            </a:xfrm>
            <a:custGeom>
              <a:avLst/>
              <a:gdLst/>
              <a:ahLst/>
              <a:cxnLst/>
              <a:rect l="l" t="t" r="r" b="b"/>
              <a:pathLst>
                <a:path w="3499" h="1491" extrusionOk="0">
                  <a:moveTo>
                    <a:pt x="3498" y="745"/>
                  </a:moveTo>
                  <a:cubicBezTo>
                    <a:pt x="3498" y="1166"/>
                    <a:pt x="2721" y="1490"/>
                    <a:pt x="1750" y="1490"/>
                  </a:cubicBezTo>
                  <a:cubicBezTo>
                    <a:pt x="778" y="1490"/>
                    <a:pt x="1" y="1166"/>
                    <a:pt x="1" y="745"/>
                  </a:cubicBezTo>
                  <a:cubicBezTo>
                    <a:pt x="1" y="357"/>
                    <a:pt x="778" y="1"/>
                    <a:pt x="1750" y="1"/>
                  </a:cubicBezTo>
                  <a:cubicBezTo>
                    <a:pt x="2721" y="1"/>
                    <a:pt x="3498" y="357"/>
                    <a:pt x="3498" y="74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4" name="Google Shape;1544;p47"/>
            <p:cNvSpPr/>
            <p:nvPr/>
          </p:nvSpPr>
          <p:spPr>
            <a:xfrm>
              <a:off x="1804579" y="4936017"/>
              <a:ext cx="21724" cy="6883"/>
            </a:xfrm>
            <a:custGeom>
              <a:avLst/>
              <a:gdLst/>
              <a:ahLst/>
              <a:cxnLst/>
              <a:rect l="l" t="t" r="r" b="b"/>
              <a:pathLst>
                <a:path w="1231" h="390" extrusionOk="0">
                  <a:moveTo>
                    <a:pt x="1231" y="195"/>
                  </a:moveTo>
                  <a:cubicBezTo>
                    <a:pt x="1231" y="292"/>
                    <a:pt x="972" y="389"/>
                    <a:pt x="616" y="389"/>
                  </a:cubicBezTo>
                  <a:cubicBezTo>
                    <a:pt x="259" y="389"/>
                    <a:pt x="0" y="292"/>
                    <a:pt x="0" y="195"/>
                  </a:cubicBezTo>
                  <a:cubicBezTo>
                    <a:pt x="0" y="98"/>
                    <a:pt x="259" y="1"/>
                    <a:pt x="616" y="1"/>
                  </a:cubicBezTo>
                  <a:cubicBezTo>
                    <a:pt x="972" y="1"/>
                    <a:pt x="1231" y="98"/>
                    <a:pt x="1231" y="19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6" name="Google Shape;1546;p47"/>
            <p:cNvSpPr/>
            <p:nvPr/>
          </p:nvSpPr>
          <p:spPr>
            <a:xfrm>
              <a:off x="1394257" y="4718282"/>
              <a:ext cx="57160" cy="10306"/>
            </a:xfrm>
            <a:custGeom>
              <a:avLst/>
              <a:gdLst/>
              <a:ahLst/>
              <a:cxnLst/>
              <a:rect l="l" t="t" r="r" b="b"/>
              <a:pathLst>
                <a:path w="3239" h="584" extrusionOk="0">
                  <a:moveTo>
                    <a:pt x="3239" y="292"/>
                  </a:moveTo>
                  <a:cubicBezTo>
                    <a:pt x="3239" y="454"/>
                    <a:pt x="2526" y="584"/>
                    <a:pt x="1619" y="584"/>
                  </a:cubicBezTo>
                  <a:cubicBezTo>
                    <a:pt x="745" y="584"/>
                    <a:pt x="0" y="454"/>
                    <a:pt x="0" y="292"/>
                  </a:cubicBezTo>
                  <a:cubicBezTo>
                    <a:pt x="0" y="130"/>
                    <a:pt x="745" y="1"/>
                    <a:pt x="1619" y="1"/>
                  </a:cubicBezTo>
                  <a:cubicBezTo>
                    <a:pt x="2526" y="1"/>
                    <a:pt x="3239" y="130"/>
                    <a:pt x="3239" y="292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7" name="Google Shape;1547;p47"/>
            <p:cNvSpPr/>
            <p:nvPr/>
          </p:nvSpPr>
          <p:spPr>
            <a:xfrm>
              <a:off x="1463982" y="4744577"/>
              <a:ext cx="33724" cy="16589"/>
            </a:xfrm>
            <a:custGeom>
              <a:avLst/>
              <a:gdLst/>
              <a:ahLst/>
              <a:cxnLst/>
              <a:rect l="l" t="t" r="r" b="b"/>
              <a:pathLst>
                <a:path w="1911" h="940" extrusionOk="0">
                  <a:moveTo>
                    <a:pt x="1911" y="486"/>
                  </a:moveTo>
                  <a:cubicBezTo>
                    <a:pt x="1911" y="713"/>
                    <a:pt x="1490" y="940"/>
                    <a:pt x="972" y="940"/>
                  </a:cubicBezTo>
                  <a:cubicBezTo>
                    <a:pt x="421" y="940"/>
                    <a:pt x="0" y="713"/>
                    <a:pt x="0" y="486"/>
                  </a:cubicBezTo>
                  <a:cubicBezTo>
                    <a:pt x="0" y="227"/>
                    <a:pt x="421" y="0"/>
                    <a:pt x="972" y="0"/>
                  </a:cubicBezTo>
                  <a:cubicBezTo>
                    <a:pt x="1490" y="0"/>
                    <a:pt x="1911" y="227"/>
                    <a:pt x="1911" y="486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8" name="Google Shape;1548;p47"/>
            <p:cNvSpPr/>
            <p:nvPr/>
          </p:nvSpPr>
          <p:spPr>
            <a:xfrm>
              <a:off x="1394257" y="4867439"/>
              <a:ext cx="43448" cy="5171"/>
            </a:xfrm>
            <a:custGeom>
              <a:avLst/>
              <a:gdLst/>
              <a:ahLst/>
              <a:cxnLst/>
              <a:rect l="l" t="t" r="r" b="b"/>
              <a:pathLst>
                <a:path w="2462" h="293" extrusionOk="0">
                  <a:moveTo>
                    <a:pt x="2461" y="163"/>
                  </a:moveTo>
                  <a:cubicBezTo>
                    <a:pt x="2461" y="227"/>
                    <a:pt x="1911" y="292"/>
                    <a:pt x="1231" y="292"/>
                  </a:cubicBezTo>
                  <a:cubicBezTo>
                    <a:pt x="551" y="292"/>
                    <a:pt x="0" y="227"/>
                    <a:pt x="0" y="163"/>
                  </a:cubicBezTo>
                  <a:cubicBezTo>
                    <a:pt x="0" y="66"/>
                    <a:pt x="551" y="1"/>
                    <a:pt x="1231" y="1"/>
                  </a:cubicBezTo>
                  <a:cubicBezTo>
                    <a:pt x="1911" y="1"/>
                    <a:pt x="2461" y="66"/>
                    <a:pt x="2461" y="163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4" name="Google Shape;1554;p47"/>
            <p:cNvSpPr/>
            <p:nvPr/>
          </p:nvSpPr>
          <p:spPr>
            <a:xfrm>
              <a:off x="3545875" y="4780578"/>
              <a:ext cx="33160" cy="9741"/>
            </a:xfrm>
            <a:custGeom>
              <a:avLst/>
              <a:gdLst/>
              <a:ahLst/>
              <a:cxnLst/>
              <a:rect l="l" t="t" r="r" b="b"/>
              <a:pathLst>
                <a:path w="1879" h="552" extrusionOk="0">
                  <a:moveTo>
                    <a:pt x="1878" y="292"/>
                  </a:moveTo>
                  <a:cubicBezTo>
                    <a:pt x="1878" y="422"/>
                    <a:pt x="1457" y="551"/>
                    <a:pt x="939" y="551"/>
                  </a:cubicBezTo>
                  <a:cubicBezTo>
                    <a:pt x="421" y="551"/>
                    <a:pt x="0" y="422"/>
                    <a:pt x="0" y="292"/>
                  </a:cubicBezTo>
                  <a:cubicBezTo>
                    <a:pt x="0" y="130"/>
                    <a:pt x="421" y="1"/>
                    <a:pt x="939" y="1"/>
                  </a:cubicBezTo>
                  <a:cubicBezTo>
                    <a:pt x="1457" y="1"/>
                    <a:pt x="1878" y="130"/>
                    <a:pt x="1878" y="292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5" name="Google Shape;1555;p47"/>
            <p:cNvSpPr/>
            <p:nvPr/>
          </p:nvSpPr>
          <p:spPr>
            <a:xfrm>
              <a:off x="3458432" y="4790302"/>
              <a:ext cx="62313" cy="25730"/>
            </a:xfrm>
            <a:custGeom>
              <a:avLst/>
              <a:gdLst/>
              <a:ahLst/>
              <a:cxnLst/>
              <a:rect l="l" t="t" r="r" b="b"/>
              <a:pathLst>
                <a:path w="3531" h="1458" extrusionOk="0">
                  <a:moveTo>
                    <a:pt x="3530" y="745"/>
                  </a:moveTo>
                  <a:cubicBezTo>
                    <a:pt x="3530" y="1133"/>
                    <a:pt x="2721" y="1457"/>
                    <a:pt x="1749" y="1457"/>
                  </a:cubicBezTo>
                  <a:cubicBezTo>
                    <a:pt x="810" y="1457"/>
                    <a:pt x="0" y="1133"/>
                    <a:pt x="0" y="745"/>
                  </a:cubicBezTo>
                  <a:cubicBezTo>
                    <a:pt x="0" y="324"/>
                    <a:pt x="810" y="0"/>
                    <a:pt x="1749" y="0"/>
                  </a:cubicBezTo>
                  <a:cubicBezTo>
                    <a:pt x="2721" y="0"/>
                    <a:pt x="3530" y="324"/>
                    <a:pt x="3530" y="74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6" name="Google Shape;1556;p47"/>
            <p:cNvSpPr/>
            <p:nvPr/>
          </p:nvSpPr>
          <p:spPr>
            <a:xfrm>
              <a:off x="3533875" y="4829162"/>
              <a:ext cx="21724" cy="6300"/>
            </a:xfrm>
            <a:custGeom>
              <a:avLst/>
              <a:gdLst/>
              <a:ahLst/>
              <a:cxnLst/>
              <a:rect l="l" t="t" r="r" b="b"/>
              <a:pathLst>
                <a:path w="1231" h="357" extrusionOk="0">
                  <a:moveTo>
                    <a:pt x="1231" y="194"/>
                  </a:moveTo>
                  <a:cubicBezTo>
                    <a:pt x="1231" y="292"/>
                    <a:pt x="972" y="356"/>
                    <a:pt x="615" y="356"/>
                  </a:cubicBezTo>
                  <a:cubicBezTo>
                    <a:pt x="259" y="356"/>
                    <a:pt x="0" y="292"/>
                    <a:pt x="0" y="194"/>
                  </a:cubicBezTo>
                  <a:cubicBezTo>
                    <a:pt x="0" y="97"/>
                    <a:pt x="259" y="0"/>
                    <a:pt x="615" y="0"/>
                  </a:cubicBezTo>
                  <a:cubicBezTo>
                    <a:pt x="972" y="0"/>
                    <a:pt x="1231" y="97"/>
                    <a:pt x="1231" y="19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0" name="Google Shape;1560;p47"/>
            <p:cNvSpPr/>
            <p:nvPr/>
          </p:nvSpPr>
          <p:spPr>
            <a:xfrm>
              <a:off x="1543978" y="3312447"/>
              <a:ext cx="68031" cy="21742"/>
            </a:xfrm>
            <a:custGeom>
              <a:avLst/>
              <a:gdLst/>
              <a:ahLst/>
              <a:cxnLst/>
              <a:rect l="l" t="t" r="r" b="b"/>
              <a:pathLst>
                <a:path w="3855" h="1232" extrusionOk="0">
                  <a:moveTo>
                    <a:pt x="260" y="1231"/>
                  </a:moveTo>
                  <a:lnTo>
                    <a:pt x="130" y="1134"/>
                  </a:lnTo>
                  <a:cubicBezTo>
                    <a:pt x="98" y="1102"/>
                    <a:pt x="65" y="1037"/>
                    <a:pt x="65" y="1005"/>
                  </a:cubicBezTo>
                  <a:cubicBezTo>
                    <a:pt x="33" y="940"/>
                    <a:pt x="1" y="907"/>
                    <a:pt x="1" y="843"/>
                  </a:cubicBezTo>
                  <a:cubicBezTo>
                    <a:pt x="1" y="810"/>
                    <a:pt x="1" y="746"/>
                    <a:pt x="1" y="713"/>
                  </a:cubicBezTo>
                  <a:lnTo>
                    <a:pt x="1" y="616"/>
                  </a:lnTo>
                  <a:lnTo>
                    <a:pt x="65" y="551"/>
                  </a:lnTo>
                  <a:cubicBezTo>
                    <a:pt x="65" y="519"/>
                    <a:pt x="130" y="454"/>
                    <a:pt x="163" y="422"/>
                  </a:cubicBezTo>
                  <a:cubicBezTo>
                    <a:pt x="227" y="389"/>
                    <a:pt x="260" y="357"/>
                    <a:pt x="324" y="325"/>
                  </a:cubicBezTo>
                  <a:cubicBezTo>
                    <a:pt x="389" y="292"/>
                    <a:pt x="454" y="292"/>
                    <a:pt x="519" y="260"/>
                  </a:cubicBezTo>
                  <a:cubicBezTo>
                    <a:pt x="551" y="260"/>
                    <a:pt x="648" y="260"/>
                    <a:pt x="681" y="260"/>
                  </a:cubicBezTo>
                  <a:cubicBezTo>
                    <a:pt x="745" y="260"/>
                    <a:pt x="843" y="260"/>
                    <a:pt x="907" y="260"/>
                  </a:cubicBezTo>
                  <a:cubicBezTo>
                    <a:pt x="972" y="292"/>
                    <a:pt x="1005" y="292"/>
                    <a:pt x="1069" y="325"/>
                  </a:cubicBezTo>
                  <a:lnTo>
                    <a:pt x="1166" y="357"/>
                  </a:lnTo>
                  <a:lnTo>
                    <a:pt x="1264" y="422"/>
                  </a:lnTo>
                  <a:lnTo>
                    <a:pt x="1328" y="454"/>
                  </a:lnTo>
                  <a:lnTo>
                    <a:pt x="1393" y="519"/>
                  </a:lnTo>
                  <a:lnTo>
                    <a:pt x="1458" y="584"/>
                  </a:lnTo>
                  <a:lnTo>
                    <a:pt x="1490" y="648"/>
                  </a:lnTo>
                  <a:cubicBezTo>
                    <a:pt x="1523" y="713"/>
                    <a:pt x="1555" y="746"/>
                    <a:pt x="1555" y="810"/>
                  </a:cubicBezTo>
                  <a:lnTo>
                    <a:pt x="1587" y="972"/>
                  </a:lnTo>
                  <a:lnTo>
                    <a:pt x="1361" y="972"/>
                  </a:lnTo>
                  <a:cubicBezTo>
                    <a:pt x="1361" y="810"/>
                    <a:pt x="1361" y="648"/>
                    <a:pt x="1393" y="519"/>
                  </a:cubicBezTo>
                  <a:cubicBezTo>
                    <a:pt x="1425" y="422"/>
                    <a:pt x="1458" y="357"/>
                    <a:pt x="1490" y="260"/>
                  </a:cubicBezTo>
                  <a:cubicBezTo>
                    <a:pt x="1523" y="227"/>
                    <a:pt x="1555" y="195"/>
                    <a:pt x="1587" y="163"/>
                  </a:cubicBezTo>
                  <a:cubicBezTo>
                    <a:pt x="1652" y="130"/>
                    <a:pt x="1717" y="98"/>
                    <a:pt x="1782" y="66"/>
                  </a:cubicBezTo>
                  <a:lnTo>
                    <a:pt x="1879" y="66"/>
                  </a:lnTo>
                  <a:cubicBezTo>
                    <a:pt x="1911" y="66"/>
                    <a:pt x="1944" y="66"/>
                    <a:pt x="1976" y="66"/>
                  </a:cubicBezTo>
                  <a:cubicBezTo>
                    <a:pt x="2041" y="98"/>
                    <a:pt x="2073" y="98"/>
                    <a:pt x="2138" y="130"/>
                  </a:cubicBezTo>
                  <a:cubicBezTo>
                    <a:pt x="2170" y="163"/>
                    <a:pt x="2203" y="195"/>
                    <a:pt x="2267" y="227"/>
                  </a:cubicBezTo>
                  <a:cubicBezTo>
                    <a:pt x="2300" y="260"/>
                    <a:pt x="2332" y="292"/>
                    <a:pt x="2365" y="325"/>
                  </a:cubicBezTo>
                  <a:cubicBezTo>
                    <a:pt x="2397" y="389"/>
                    <a:pt x="2462" y="454"/>
                    <a:pt x="2494" y="519"/>
                  </a:cubicBezTo>
                  <a:cubicBezTo>
                    <a:pt x="2559" y="584"/>
                    <a:pt x="2591" y="648"/>
                    <a:pt x="2624" y="713"/>
                  </a:cubicBezTo>
                  <a:lnTo>
                    <a:pt x="2429" y="746"/>
                  </a:lnTo>
                  <a:cubicBezTo>
                    <a:pt x="2429" y="648"/>
                    <a:pt x="2462" y="584"/>
                    <a:pt x="2494" y="487"/>
                  </a:cubicBezTo>
                  <a:cubicBezTo>
                    <a:pt x="2494" y="454"/>
                    <a:pt x="2526" y="389"/>
                    <a:pt x="2559" y="357"/>
                  </a:cubicBezTo>
                  <a:cubicBezTo>
                    <a:pt x="2591" y="325"/>
                    <a:pt x="2624" y="292"/>
                    <a:pt x="2656" y="260"/>
                  </a:cubicBezTo>
                  <a:cubicBezTo>
                    <a:pt x="2688" y="195"/>
                    <a:pt x="2721" y="163"/>
                    <a:pt x="2753" y="130"/>
                  </a:cubicBezTo>
                  <a:cubicBezTo>
                    <a:pt x="2818" y="98"/>
                    <a:pt x="2850" y="66"/>
                    <a:pt x="2883" y="66"/>
                  </a:cubicBezTo>
                  <a:cubicBezTo>
                    <a:pt x="2947" y="33"/>
                    <a:pt x="3012" y="1"/>
                    <a:pt x="3045" y="1"/>
                  </a:cubicBezTo>
                  <a:cubicBezTo>
                    <a:pt x="3109" y="1"/>
                    <a:pt x="3174" y="1"/>
                    <a:pt x="3239" y="1"/>
                  </a:cubicBezTo>
                  <a:cubicBezTo>
                    <a:pt x="3304" y="1"/>
                    <a:pt x="3336" y="1"/>
                    <a:pt x="3401" y="33"/>
                  </a:cubicBezTo>
                  <a:lnTo>
                    <a:pt x="3498" y="66"/>
                  </a:lnTo>
                  <a:lnTo>
                    <a:pt x="3563" y="98"/>
                  </a:lnTo>
                  <a:cubicBezTo>
                    <a:pt x="3595" y="130"/>
                    <a:pt x="3628" y="163"/>
                    <a:pt x="3660" y="195"/>
                  </a:cubicBezTo>
                  <a:cubicBezTo>
                    <a:pt x="3692" y="227"/>
                    <a:pt x="3725" y="260"/>
                    <a:pt x="3757" y="325"/>
                  </a:cubicBezTo>
                  <a:cubicBezTo>
                    <a:pt x="3789" y="357"/>
                    <a:pt x="3789" y="389"/>
                    <a:pt x="3822" y="422"/>
                  </a:cubicBezTo>
                  <a:cubicBezTo>
                    <a:pt x="3822" y="487"/>
                    <a:pt x="3854" y="519"/>
                    <a:pt x="3854" y="551"/>
                  </a:cubicBezTo>
                  <a:cubicBezTo>
                    <a:pt x="3854" y="648"/>
                    <a:pt x="3854" y="713"/>
                    <a:pt x="3854" y="810"/>
                  </a:cubicBezTo>
                  <a:cubicBezTo>
                    <a:pt x="3822" y="713"/>
                    <a:pt x="3822" y="648"/>
                    <a:pt x="3789" y="584"/>
                  </a:cubicBezTo>
                  <a:cubicBezTo>
                    <a:pt x="3757" y="519"/>
                    <a:pt x="3757" y="487"/>
                    <a:pt x="3725" y="454"/>
                  </a:cubicBezTo>
                  <a:cubicBezTo>
                    <a:pt x="3725" y="422"/>
                    <a:pt x="3692" y="389"/>
                    <a:pt x="3660" y="357"/>
                  </a:cubicBezTo>
                  <a:cubicBezTo>
                    <a:pt x="3628" y="325"/>
                    <a:pt x="3595" y="292"/>
                    <a:pt x="3563" y="260"/>
                  </a:cubicBezTo>
                  <a:cubicBezTo>
                    <a:pt x="3530" y="227"/>
                    <a:pt x="3498" y="195"/>
                    <a:pt x="3466" y="195"/>
                  </a:cubicBezTo>
                  <a:lnTo>
                    <a:pt x="3401" y="163"/>
                  </a:lnTo>
                  <a:lnTo>
                    <a:pt x="3336" y="163"/>
                  </a:lnTo>
                  <a:cubicBezTo>
                    <a:pt x="3304" y="163"/>
                    <a:pt x="3271" y="163"/>
                    <a:pt x="3207" y="163"/>
                  </a:cubicBezTo>
                  <a:cubicBezTo>
                    <a:pt x="3174" y="163"/>
                    <a:pt x="3142" y="163"/>
                    <a:pt x="3077" y="163"/>
                  </a:cubicBezTo>
                  <a:cubicBezTo>
                    <a:pt x="3045" y="195"/>
                    <a:pt x="3012" y="195"/>
                    <a:pt x="2980" y="227"/>
                  </a:cubicBezTo>
                  <a:cubicBezTo>
                    <a:pt x="2915" y="227"/>
                    <a:pt x="2883" y="260"/>
                    <a:pt x="2850" y="292"/>
                  </a:cubicBezTo>
                  <a:cubicBezTo>
                    <a:pt x="2850" y="325"/>
                    <a:pt x="2818" y="357"/>
                    <a:pt x="2786" y="389"/>
                  </a:cubicBezTo>
                  <a:cubicBezTo>
                    <a:pt x="2753" y="422"/>
                    <a:pt x="2753" y="454"/>
                    <a:pt x="2721" y="487"/>
                  </a:cubicBezTo>
                  <a:cubicBezTo>
                    <a:pt x="2688" y="519"/>
                    <a:pt x="2688" y="551"/>
                    <a:pt x="2656" y="584"/>
                  </a:cubicBezTo>
                  <a:cubicBezTo>
                    <a:pt x="2656" y="681"/>
                    <a:pt x="2624" y="746"/>
                    <a:pt x="2624" y="810"/>
                  </a:cubicBezTo>
                  <a:cubicBezTo>
                    <a:pt x="2591" y="907"/>
                    <a:pt x="2462" y="940"/>
                    <a:pt x="2397" y="843"/>
                  </a:cubicBezTo>
                  <a:cubicBezTo>
                    <a:pt x="2365" y="778"/>
                    <a:pt x="2332" y="713"/>
                    <a:pt x="2267" y="681"/>
                  </a:cubicBezTo>
                  <a:cubicBezTo>
                    <a:pt x="2235" y="616"/>
                    <a:pt x="2170" y="551"/>
                    <a:pt x="2138" y="487"/>
                  </a:cubicBezTo>
                  <a:cubicBezTo>
                    <a:pt x="2106" y="454"/>
                    <a:pt x="2073" y="454"/>
                    <a:pt x="2041" y="422"/>
                  </a:cubicBezTo>
                  <a:cubicBezTo>
                    <a:pt x="2041" y="389"/>
                    <a:pt x="2008" y="389"/>
                    <a:pt x="1976" y="357"/>
                  </a:cubicBezTo>
                  <a:cubicBezTo>
                    <a:pt x="1944" y="357"/>
                    <a:pt x="1911" y="325"/>
                    <a:pt x="1879" y="325"/>
                  </a:cubicBezTo>
                  <a:lnTo>
                    <a:pt x="1846" y="325"/>
                  </a:lnTo>
                  <a:lnTo>
                    <a:pt x="1814" y="325"/>
                  </a:lnTo>
                  <a:cubicBezTo>
                    <a:pt x="1782" y="325"/>
                    <a:pt x="1782" y="357"/>
                    <a:pt x="1749" y="357"/>
                  </a:cubicBezTo>
                  <a:cubicBezTo>
                    <a:pt x="1717" y="357"/>
                    <a:pt x="1717" y="389"/>
                    <a:pt x="1685" y="422"/>
                  </a:cubicBezTo>
                  <a:cubicBezTo>
                    <a:pt x="1652" y="487"/>
                    <a:pt x="1652" y="551"/>
                    <a:pt x="1620" y="616"/>
                  </a:cubicBezTo>
                  <a:cubicBezTo>
                    <a:pt x="1587" y="681"/>
                    <a:pt x="1587" y="746"/>
                    <a:pt x="1587" y="810"/>
                  </a:cubicBezTo>
                  <a:lnTo>
                    <a:pt x="1587" y="1037"/>
                  </a:lnTo>
                  <a:cubicBezTo>
                    <a:pt x="1587" y="1069"/>
                    <a:pt x="1523" y="1134"/>
                    <a:pt x="1458" y="1102"/>
                  </a:cubicBezTo>
                  <a:cubicBezTo>
                    <a:pt x="1425" y="1102"/>
                    <a:pt x="1361" y="1069"/>
                    <a:pt x="1361" y="1037"/>
                  </a:cubicBezTo>
                  <a:lnTo>
                    <a:pt x="1328" y="907"/>
                  </a:lnTo>
                  <a:cubicBezTo>
                    <a:pt x="1328" y="875"/>
                    <a:pt x="1296" y="810"/>
                    <a:pt x="1264" y="778"/>
                  </a:cubicBezTo>
                  <a:lnTo>
                    <a:pt x="1231" y="746"/>
                  </a:lnTo>
                  <a:lnTo>
                    <a:pt x="1199" y="681"/>
                  </a:lnTo>
                  <a:lnTo>
                    <a:pt x="1166" y="616"/>
                  </a:lnTo>
                  <a:lnTo>
                    <a:pt x="1102" y="584"/>
                  </a:lnTo>
                  <a:lnTo>
                    <a:pt x="1037" y="551"/>
                  </a:lnTo>
                  <a:lnTo>
                    <a:pt x="972" y="519"/>
                  </a:lnTo>
                  <a:cubicBezTo>
                    <a:pt x="940" y="487"/>
                    <a:pt x="875" y="487"/>
                    <a:pt x="843" y="454"/>
                  </a:cubicBezTo>
                  <a:cubicBezTo>
                    <a:pt x="778" y="454"/>
                    <a:pt x="745" y="454"/>
                    <a:pt x="681" y="454"/>
                  </a:cubicBezTo>
                  <a:cubicBezTo>
                    <a:pt x="616" y="454"/>
                    <a:pt x="584" y="454"/>
                    <a:pt x="519" y="454"/>
                  </a:cubicBezTo>
                  <a:cubicBezTo>
                    <a:pt x="454" y="454"/>
                    <a:pt x="422" y="487"/>
                    <a:pt x="357" y="487"/>
                  </a:cubicBezTo>
                  <a:cubicBezTo>
                    <a:pt x="324" y="487"/>
                    <a:pt x="292" y="519"/>
                    <a:pt x="227" y="551"/>
                  </a:cubicBezTo>
                  <a:cubicBezTo>
                    <a:pt x="195" y="584"/>
                    <a:pt x="163" y="616"/>
                    <a:pt x="130" y="648"/>
                  </a:cubicBezTo>
                  <a:lnTo>
                    <a:pt x="98" y="713"/>
                  </a:lnTo>
                  <a:lnTo>
                    <a:pt x="65" y="778"/>
                  </a:lnTo>
                  <a:cubicBezTo>
                    <a:pt x="65" y="810"/>
                    <a:pt x="65" y="843"/>
                    <a:pt x="65" y="907"/>
                  </a:cubicBezTo>
                  <a:cubicBezTo>
                    <a:pt x="65" y="940"/>
                    <a:pt x="65" y="1005"/>
                    <a:pt x="98" y="1037"/>
                  </a:cubicBezTo>
                  <a:cubicBezTo>
                    <a:pt x="98" y="1069"/>
                    <a:pt x="130" y="1134"/>
                    <a:pt x="163" y="1167"/>
                  </a:cubicBezTo>
                  <a:close/>
                </a:path>
              </a:pathLst>
            </a:custGeom>
            <a:solidFill>
              <a:srgbClr val="9FB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3" name="Google Shape;1563;p47"/>
            <p:cNvSpPr/>
            <p:nvPr/>
          </p:nvSpPr>
          <p:spPr>
            <a:xfrm>
              <a:off x="1271960" y="3291870"/>
              <a:ext cx="20012" cy="10889"/>
            </a:xfrm>
            <a:custGeom>
              <a:avLst/>
              <a:gdLst/>
              <a:ahLst/>
              <a:cxnLst/>
              <a:rect l="l" t="t" r="r" b="b"/>
              <a:pathLst>
                <a:path w="1134" h="617" extrusionOk="0">
                  <a:moveTo>
                    <a:pt x="162" y="422"/>
                  </a:moveTo>
                  <a:cubicBezTo>
                    <a:pt x="324" y="616"/>
                    <a:pt x="1134" y="552"/>
                    <a:pt x="1101" y="292"/>
                  </a:cubicBezTo>
                  <a:cubicBezTo>
                    <a:pt x="1037" y="1"/>
                    <a:pt x="454" y="1"/>
                    <a:pt x="259" y="66"/>
                  </a:cubicBezTo>
                  <a:cubicBezTo>
                    <a:pt x="65" y="131"/>
                    <a:pt x="0" y="228"/>
                    <a:pt x="162" y="422"/>
                  </a:cubicBezTo>
                  <a:close/>
                </a:path>
              </a:pathLst>
            </a:custGeom>
            <a:solidFill>
              <a:srgbClr val="F0C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4" name="Google Shape;1564;p47"/>
            <p:cNvSpPr/>
            <p:nvPr/>
          </p:nvSpPr>
          <p:spPr>
            <a:xfrm>
              <a:off x="1285672" y="3645632"/>
              <a:ext cx="94308" cy="54866"/>
            </a:xfrm>
            <a:custGeom>
              <a:avLst/>
              <a:gdLst/>
              <a:ahLst/>
              <a:cxnLst/>
              <a:rect l="l" t="t" r="r" b="b"/>
              <a:pathLst>
                <a:path w="5344" h="3109" extrusionOk="0">
                  <a:moveTo>
                    <a:pt x="2364" y="1231"/>
                  </a:moveTo>
                  <a:cubicBezTo>
                    <a:pt x="2235" y="1069"/>
                    <a:pt x="2397" y="259"/>
                    <a:pt x="2850" y="194"/>
                  </a:cubicBezTo>
                  <a:cubicBezTo>
                    <a:pt x="3919" y="0"/>
                    <a:pt x="3142" y="1101"/>
                    <a:pt x="2980" y="1392"/>
                  </a:cubicBezTo>
                  <a:cubicBezTo>
                    <a:pt x="3174" y="1069"/>
                    <a:pt x="3951" y="712"/>
                    <a:pt x="4761" y="939"/>
                  </a:cubicBezTo>
                  <a:cubicBezTo>
                    <a:pt x="5344" y="1295"/>
                    <a:pt x="3725" y="1587"/>
                    <a:pt x="3206" y="1684"/>
                  </a:cubicBezTo>
                  <a:cubicBezTo>
                    <a:pt x="3692" y="1716"/>
                    <a:pt x="4988" y="1684"/>
                    <a:pt x="4664" y="2073"/>
                  </a:cubicBezTo>
                  <a:cubicBezTo>
                    <a:pt x="4243" y="2655"/>
                    <a:pt x="3142" y="2299"/>
                    <a:pt x="2850" y="1975"/>
                  </a:cubicBezTo>
                  <a:cubicBezTo>
                    <a:pt x="2980" y="2267"/>
                    <a:pt x="2526" y="3109"/>
                    <a:pt x="1944" y="2947"/>
                  </a:cubicBezTo>
                  <a:cubicBezTo>
                    <a:pt x="1555" y="2850"/>
                    <a:pt x="1652" y="1975"/>
                    <a:pt x="1879" y="1781"/>
                  </a:cubicBezTo>
                  <a:cubicBezTo>
                    <a:pt x="1684" y="2008"/>
                    <a:pt x="65" y="2591"/>
                    <a:pt x="130" y="1846"/>
                  </a:cubicBezTo>
                  <a:cubicBezTo>
                    <a:pt x="162" y="1587"/>
                    <a:pt x="842" y="1392"/>
                    <a:pt x="1587" y="1392"/>
                  </a:cubicBezTo>
                  <a:lnTo>
                    <a:pt x="1458" y="1328"/>
                  </a:lnTo>
                  <a:cubicBezTo>
                    <a:pt x="1134" y="1198"/>
                    <a:pt x="1" y="1069"/>
                    <a:pt x="519" y="712"/>
                  </a:cubicBezTo>
                  <a:cubicBezTo>
                    <a:pt x="940" y="389"/>
                    <a:pt x="2397" y="842"/>
                    <a:pt x="2364" y="123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5" name="Google Shape;1565;p47"/>
            <p:cNvSpPr/>
            <p:nvPr/>
          </p:nvSpPr>
          <p:spPr>
            <a:xfrm>
              <a:off x="1317102" y="3666192"/>
              <a:ext cx="25165" cy="13730"/>
            </a:xfrm>
            <a:custGeom>
              <a:avLst/>
              <a:gdLst/>
              <a:ahLst/>
              <a:cxnLst/>
              <a:rect l="l" t="t" r="r" b="b"/>
              <a:pathLst>
                <a:path w="1426" h="778" extrusionOk="0">
                  <a:moveTo>
                    <a:pt x="227" y="551"/>
                  </a:moveTo>
                  <a:cubicBezTo>
                    <a:pt x="422" y="778"/>
                    <a:pt x="1425" y="713"/>
                    <a:pt x="1361" y="357"/>
                  </a:cubicBezTo>
                  <a:cubicBezTo>
                    <a:pt x="1328" y="33"/>
                    <a:pt x="551" y="1"/>
                    <a:pt x="324" y="98"/>
                  </a:cubicBezTo>
                  <a:cubicBezTo>
                    <a:pt x="98" y="163"/>
                    <a:pt x="1" y="292"/>
                    <a:pt x="227" y="551"/>
                  </a:cubicBezTo>
                  <a:close/>
                </a:path>
              </a:pathLst>
            </a:custGeom>
            <a:solidFill>
              <a:srgbClr val="F0C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8" name="Google Shape;1568;p47"/>
            <p:cNvSpPr/>
            <p:nvPr/>
          </p:nvSpPr>
          <p:spPr>
            <a:xfrm>
              <a:off x="1389686" y="3392461"/>
              <a:ext cx="79449" cy="45742"/>
            </a:xfrm>
            <a:custGeom>
              <a:avLst/>
              <a:gdLst/>
              <a:ahLst/>
              <a:cxnLst/>
              <a:rect l="l" t="t" r="r" b="b"/>
              <a:pathLst>
                <a:path w="4502" h="2592" extrusionOk="0">
                  <a:moveTo>
                    <a:pt x="1976" y="1037"/>
                  </a:moveTo>
                  <a:cubicBezTo>
                    <a:pt x="1878" y="907"/>
                    <a:pt x="2008" y="227"/>
                    <a:pt x="2397" y="162"/>
                  </a:cubicBezTo>
                  <a:cubicBezTo>
                    <a:pt x="3271" y="0"/>
                    <a:pt x="2656" y="907"/>
                    <a:pt x="2494" y="1166"/>
                  </a:cubicBezTo>
                  <a:cubicBezTo>
                    <a:pt x="2656" y="907"/>
                    <a:pt x="3303" y="616"/>
                    <a:pt x="4016" y="778"/>
                  </a:cubicBezTo>
                  <a:cubicBezTo>
                    <a:pt x="4501" y="1069"/>
                    <a:pt x="3141" y="1296"/>
                    <a:pt x="2688" y="1393"/>
                  </a:cubicBezTo>
                  <a:cubicBezTo>
                    <a:pt x="3109" y="1425"/>
                    <a:pt x="4178" y="1393"/>
                    <a:pt x="3919" y="1749"/>
                  </a:cubicBezTo>
                  <a:cubicBezTo>
                    <a:pt x="3562" y="2235"/>
                    <a:pt x="2623" y="1943"/>
                    <a:pt x="2397" y="1652"/>
                  </a:cubicBezTo>
                  <a:cubicBezTo>
                    <a:pt x="2494" y="1911"/>
                    <a:pt x="2138" y="2591"/>
                    <a:pt x="1652" y="2461"/>
                  </a:cubicBezTo>
                  <a:cubicBezTo>
                    <a:pt x="1296" y="2364"/>
                    <a:pt x="1393" y="1652"/>
                    <a:pt x="1587" y="1490"/>
                  </a:cubicBezTo>
                  <a:cubicBezTo>
                    <a:pt x="1393" y="1652"/>
                    <a:pt x="65" y="2138"/>
                    <a:pt x="130" y="1522"/>
                  </a:cubicBezTo>
                  <a:cubicBezTo>
                    <a:pt x="130" y="1328"/>
                    <a:pt x="713" y="1166"/>
                    <a:pt x="1328" y="1134"/>
                  </a:cubicBezTo>
                  <a:lnTo>
                    <a:pt x="1231" y="1101"/>
                  </a:lnTo>
                  <a:cubicBezTo>
                    <a:pt x="939" y="1004"/>
                    <a:pt x="0" y="907"/>
                    <a:pt x="454" y="583"/>
                  </a:cubicBezTo>
                  <a:cubicBezTo>
                    <a:pt x="810" y="324"/>
                    <a:pt x="2008" y="680"/>
                    <a:pt x="1976" y="100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9" name="Google Shape;1569;p47"/>
            <p:cNvSpPr/>
            <p:nvPr/>
          </p:nvSpPr>
          <p:spPr>
            <a:xfrm>
              <a:off x="1416546" y="3409597"/>
              <a:ext cx="20595" cy="11453"/>
            </a:xfrm>
            <a:custGeom>
              <a:avLst/>
              <a:gdLst/>
              <a:ahLst/>
              <a:cxnLst/>
              <a:rect l="l" t="t" r="r" b="b"/>
              <a:pathLst>
                <a:path w="1167" h="649" extrusionOk="0">
                  <a:moveTo>
                    <a:pt x="162" y="454"/>
                  </a:moveTo>
                  <a:cubicBezTo>
                    <a:pt x="324" y="649"/>
                    <a:pt x="1166" y="584"/>
                    <a:pt x="1134" y="292"/>
                  </a:cubicBezTo>
                  <a:cubicBezTo>
                    <a:pt x="1069" y="1"/>
                    <a:pt x="454" y="1"/>
                    <a:pt x="227" y="98"/>
                  </a:cubicBezTo>
                  <a:cubicBezTo>
                    <a:pt x="33" y="163"/>
                    <a:pt x="0" y="260"/>
                    <a:pt x="162" y="454"/>
                  </a:cubicBezTo>
                  <a:close/>
                </a:path>
              </a:pathLst>
            </a:custGeom>
            <a:solidFill>
              <a:srgbClr val="F0C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1" name="Google Shape;1571;p47"/>
            <p:cNvSpPr/>
            <p:nvPr/>
          </p:nvSpPr>
          <p:spPr>
            <a:xfrm>
              <a:off x="1257665" y="3383885"/>
              <a:ext cx="19448" cy="10306"/>
            </a:xfrm>
            <a:custGeom>
              <a:avLst/>
              <a:gdLst/>
              <a:ahLst/>
              <a:cxnLst/>
              <a:rect l="l" t="t" r="r" b="b"/>
              <a:pathLst>
                <a:path w="1102" h="584" extrusionOk="0">
                  <a:moveTo>
                    <a:pt x="940" y="422"/>
                  </a:moveTo>
                  <a:cubicBezTo>
                    <a:pt x="810" y="584"/>
                    <a:pt x="1" y="519"/>
                    <a:pt x="66" y="260"/>
                  </a:cubicBezTo>
                  <a:cubicBezTo>
                    <a:pt x="98" y="1"/>
                    <a:pt x="681" y="1"/>
                    <a:pt x="875" y="65"/>
                  </a:cubicBezTo>
                  <a:cubicBezTo>
                    <a:pt x="1037" y="130"/>
                    <a:pt x="1102" y="227"/>
                    <a:pt x="940" y="422"/>
                  </a:cubicBezTo>
                  <a:close/>
                </a:path>
              </a:pathLst>
            </a:custGeom>
            <a:solidFill>
              <a:srgbClr val="F2C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2" name="Google Shape;1572;p47"/>
            <p:cNvSpPr/>
            <p:nvPr/>
          </p:nvSpPr>
          <p:spPr>
            <a:xfrm>
              <a:off x="1599992" y="3232451"/>
              <a:ext cx="92596" cy="59437"/>
            </a:xfrm>
            <a:custGeom>
              <a:avLst/>
              <a:gdLst/>
              <a:ahLst/>
              <a:cxnLst/>
              <a:rect l="l" t="t" r="r" b="b"/>
              <a:pathLst>
                <a:path w="5247" h="3368" extrusionOk="0">
                  <a:moveTo>
                    <a:pt x="2105" y="1457"/>
                  </a:moveTo>
                  <a:cubicBezTo>
                    <a:pt x="1684" y="1619"/>
                    <a:pt x="0" y="1036"/>
                    <a:pt x="551" y="648"/>
                  </a:cubicBezTo>
                  <a:cubicBezTo>
                    <a:pt x="1004" y="324"/>
                    <a:pt x="2591" y="1036"/>
                    <a:pt x="2558" y="1457"/>
                  </a:cubicBezTo>
                  <a:cubicBezTo>
                    <a:pt x="2137" y="1360"/>
                    <a:pt x="518" y="1684"/>
                    <a:pt x="486" y="2105"/>
                  </a:cubicBezTo>
                  <a:cubicBezTo>
                    <a:pt x="421" y="2915"/>
                    <a:pt x="2267" y="1976"/>
                    <a:pt x="2494" y="1749"/>
                  </a:cubicBezTo>
                  <a:cubicBezTo>
                    <a:pt x="2235" y="1943"/>
                    <a:pt x="2235" y="3077"/>
                    <a:pt x="2656" y="3206"/>
                  </a:cubicBezTo>
                  <a:cubicBezTo>
                    <a:pt x="3303" y="3368"/>
                    <a:pt x="3044" y="2364"/>
                    <a:pt x="2882" y="2170"/>
                  </a:cubicBezTo>
                  <a:cubicBezTo>
                    <a:pt x="3303" y="2332"/>
                    <a:pt x="5084" y="3077"/>
                    <a:pt x="5181" y="2267"/>
                  </a:cubicBezTo>
                  <a:cubicBezTo>
                    <a:pt x="5246" y="1749"/>
                    <a:pt x="4113" y="1846"/>
                    <a:pt x="3595" y="1814"/>
                  </a:cubicBezTo>
                  <a:cubicBezTo>
                    <a:pt x="4178" y="1716"/>
                    <a:pt x="4955" y="1134"/>
                    <a:pt x="4793" y="648"/>
                  </a:cubicBezTo>
                  <a:cubicBezTo>
                    <a:pt x="4210" y="551"/>
                    <a:pt x="3562" y="1166"/>
                    <a:pt x="3368" y="1522"/>
                  </a:cubicBezTo>
                  <a:cubicBezTo>
                    <a:pt x="3530" y="1198"/>
                    <a:pt x="3886" y="0"/>
                    <a:pt x="2915" y="259"/>
                  </a:cubicBezTo>
                  <a:cubicBezTo>
                    <a:pt x="2396" y="389"/>
                    <a:pt x="2526" y="1166"/>
                    <a:pt x="2688" y="136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3" name="Google Shape;1573;p47"/>
            <p:cNvSpPr/>
            <p:nvPr/>
          </p:nvSpPr>
          <p:spPr>
            <a:xfrm>
              <a:off x="1636557" y="3255305"/>
              <a:ext cx="26877" cy="14312"/>
            </a:xfrm>
            <a:custGeom>
              <a:avLst/>
              <a:gdLst/>
              <a:ahLst/>
              <a:cxnLst/>
              <a:rect l="l" t="t" r="r" b="b"/>
              <a:pathLst>
                <a:path w="1523" h="811" extrusionOk="0">
                  <a:moveTo>
                    <a:pt x="227" y="583"/>
                  </a:moveTo>
                  <a:cubicBezTo>
                    <a:pt x="422" y="810"/>
                    <a:pt x="1523" y="745"/>
                    <a:pt x="1458" y="357"/>
                  </a:cubicBezTo>
                  <a:cubicBezTo>
                    <a:pt x="1393" y="0"/>
                    <a:pt x="616" y="0"/>
                    <a:pt x="324" y="98"/>
                  </a:cubicBezTo>
                  <a:cubicBezTo>
                    <a:pt x="98" y="162"/>
                    <a:pt x="1" y="324"/>
                    <a:pt x="227" y="583"/>
                  </a:cubicBezTo>
                  <a:close/>
                </a:path>
              </a:pathLst>
            </a:custGeom>
            <a:solidFill>
              <a:srgbClr val="F0C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90" name="Google Shape;1590;p47"/>
            <p:cNvSpPr/>
            <p:nvPr/>
          </p:nvSpPr>
          <p:spPr>
            <a:xfrm>
              <a:off x="1282248" y="2259227"/>
              <a:ext cx="20595" cy="61149"/>
            </a:xfrm>
            <a:custGeom>
              <a:avLst/>
              <a:gdLst/>
              <a:ahLst/>
              <a:cxnLst/>
              <a:rect l="l" t="t" r="r" b="b"/>
              <a:pathLst>
                <a:path w="1167" h="3465" extrusionOk="0">
                  <a:moveTo>
                    <a:pt x="0" y="0"/>
                  </a:moveTo>
                  <a:lnTo>
                    <a:pt x="616" y="0"/>
                  </a:lnTo>
                  <a:cubicBezTo>
                    <a:pt x="907" y="0"/>
                    <a:pt x="1166" y="259"/>
                    <a:pt x="1166" y="551"/>
                  </a:cubicBezTo>
                  <a:lnTo>
                    <a:pt x="1166" y="2914"/>
                  </a:lnTo>
                  <a:cubicBezTo>
                    <a:pt x="1166" y="3076"/>
                    <a:pt x="1101" y="3238"/>
                    <a:pt x="972" y="3335"/>
                  </a:cubicBezTo>
                  <a:cubicBezTo>
                    <a:pt x="875" y="3400"/>
                    <a:pt x="713" y="3465"/>
                    <a:pt x="583" y="3465"/>
                  </a:cubicBezTo>
                  <a:lnTo>
                    <a:pt x="0" y="34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1" name="Google Shape;1691;p47"/>
            <p:cNvSpPr/>
            <p:nvPr/>
          </p:nvSpPr>
          <p:spPr>
            <a:xfrm>
              <a:off x="1326244" y="2595253"/>
              <a:ext cx="314337" cy="546914"/>
            </a:xfrm>
            <a:custGeom>
              <a:avLst/>
              <a:gdLst/>
              <a:ahLst/>
              <a:cxnLst/>
              <a:rect l="l" t="t" r="r" b="b"/>
              <a:pathLst>
                <a:path w="17812" h="30991" extrusionOk="0">
                  <a:moveTo>
                    <a:pt x="7190" y="0"/>
                  </a:moveTo>
                  <a:lnTo>
                    <a:pt x="10590" y="0"/>
                  </a:lnTo>
                  <a:cubicBezTo>
                    <a:pt x="14605" y="0"/>
                    <a:pt x="17811" y="3206"/>
                    <a:pt x="17811" y="7222"/>
                  </a:cubicBezTo>
                  <a:lnTo>
                    <a:pt x="17811" y="23769"/>
                  </a:lnTo>
                  <a:cubicBezTo>
                    <a:pt x="17811" y="27785"/>
                    <a:pt x="14605" y="30991"/>
                    <a:pt x="10590" y="30991"/>
                  </a:cubicBezTo>
                  <a:lnTo>
                    <a:pt x="7190" y="30991"/>
                  </a:lnTo>
                  <a:cubicBezTo>
                    <a:pt x="3207" y="30991"/>
                    <a:pt x="1" y="27785"/>
                    <a:pt x="1" y="23769"/>
                  </a:cubicBezTo>
                  <a:lnTo>
                    <a:pt x="1" y="7222"/>
                  </a:lnTo>
                  <a:cubicBezTo>
                    <a:pt x="1" y="3206"/>
                    <a:pt x="3207" y="0"/>
                    <a:pt x="7190" y="0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2" name="Google Shape;1692;p47"/>
            <p:cNvSpPr/>
            <p:nvPr/>
          </p:nvSpPr>
          <p:spPr>
            <a:xfrm>
              <a:off x="1414834" y="2809547"/>
              <a:ext cx="341761" cy="42883"/>
            </a:xfrm>
            <a:custGeom>
              <a:avLst/>
              <a:gdLst/>
              <a:ahLst/>
              <a:cxnLst/>
              <a:rect l="l" t="t" r="r" b="b"/>
              <a:pathLst>
                <a:path w="19366" h="2430" extrusionOk="0">
                  <a:moveTo>
                    <a:pt x="19365" y="1199"/>
                  </a:moveTo>
                  <a:cubicBezTo>
                    <a:pt x="19365" y="1879"/>
                    <a:pt x="18847" y="2430"/>
                    <a:pt x="18167" y="2430"/>
                  </a:cubicBezTo>
                  <a:lnTo>
                    <a:pt x="1231" y="2430"/>
                  </a:lnTo>
                  <a:cubicBezTo>
                    <a:pt x="551" y="2430"/>
                    <a:pt x="0" y="1879"/>
                    <a:pt x="0" y="1199"/>
                  </a:cubicBezTo>
                  <a:lnTo>
                    <a:pt x="0" y="1199"/>
                  </a:lnTo>
                  <a:cubicBezTo>
                    <a:pt x="0" y="551"/>
                    <a:pt x="551" y="1"/>
                    <a:pt x="1231" y="1"/>
                  </a:cubicBezTo>
                  <a:lnTo>
                    <a:pt x="18167" y="1"/>
                  </a:lnTo>
                  <a:cubicBezTo>
                    <a:pt x="18847" y="1"/>
                    <a:pt x="19365" y="551"/>
                    <a:pt x="19365" y="119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3" name="Google Shape;1693;p47"/>
            <p:cNvSpPr/>
            <p:nvPr/>
          </p:nvSpPr>
          <p:spPr>
            <a:xfrm>
              <a:off x="1414834" y="2953568"/>
              <a:ext cx="341761" cy="42883"/>
            </a:xfrm>
            <a:custGeom>
              <a:avLst/>
              <a:gdLst/>
              <a:ahLst/>
              <a:cxnLst/>
              <a:rect l="l" t="t" r="r" b="b"/>
              <a:pathLst>
                <a:path w="19366" h="2430" extrusionOk="0">
                  <a:moveTo>
                    <a:pt x="19365" y="1231"/>
                  </a:moveTo>
                  <a:cubicBezTo>
                    <a:pt x="19365" y="1911"/>
                    <a:pt x="18847" y="2429"/>
                    <a:pt x="18167" y="2429"/>
                  </a:cubicBezTo>
                  <a:lnTo>
                    <a:pt x="1231" y="2429"/>
                  </a:lnTo>
                  <a:cubicBezTo>
                    <a:pt x="551" y="2429"/>
                    <a:pt x="0" y="1911"/>
                    <a:pt x="0" y="1231"/>
                  </a:cubicBezTo>
                  <a:lnTo>
                    <a:pt x="0" y="1231"/>
                  </a:lnTo>
                  <a:cubicBezTo>
                    <a:pt x="0" y="551"/>
                    <a:pt x="551" y="0"/>
                    <a:pt x="1231" y="0"/>
                  </a:cubicBezTo>
                  <a:lnTo>
                    <a:pt x="18167" y="0"/>
                  </a:lnTo>
                  <a:cubicBezTo>
                    <a:pt x="18847" y="0"/>
                    <a:pt x="19365" y="551"/>
                    <a:pt x="19365" y="12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4" name="Google Shape;1694;p47"/>
            <p:cNvSpPr/>
            <p:nvPr/>
          </p:nvSpPr>
          <p:spPr>
            <a:xfrm>
              <a:off x="3723603" y="2595253"/>
              <a:ext cx="314902" cy="546914"/>
            </a:xfrm>
            <a:custGeom>
              <a:avLst/>
              <a:gdLst/>
              <a:ahLst/>
              <a:cxnLst/>
              <a:rect l="l" t="t" r="r" b="b"/>
              <a:pathLst>
                <a:path w="17844" h="30991" extrusionOk="0">
                  <a:moveTo>
                    <a:pt x="7222" y="0"/>
                  </a:moveTo>
                  <a:lnTo>
                    <a:pt x="10622" y="0"/>
                  </a:lnTo>
                  <a:cubicBezTo>
                    <a:pt x="14605" y="0"/>
                    <a:pt x="17843" y="3206"/>
                    <a:pt x="17843" y="7222"/>
                  </a:cubicBezTo>
                  <a:lnTo>
                    <a:pt x="17843" y="23769"/>
                  </a:lnTo>
                  <a:cubicBezTo>
                    <a:pt x="17843" y="27785"/>
                    <a:pt x="14605" y="30991"/>
                    <a:pt x="10622" y="30991"/>
                  </a:cubicBezTo>
                  <a:lnTo>
                    <a:pt x="7222" y="30991"/>
                  </a:lnTo>
                  <a:cubicBezTo>
                    <a:pt x="3238" y="30991"/>
                    <a:pt x="0" y="27785"/>
                    <a:pt x="0" y="23769"/>
                  </a:cubicBezTo>
                  <a:lnTo>
                    <a:pt x="0" y="7222"/>
                  </a:lnTo>
                  <a:cubicBezTo>
                    <a:pt x="0" y="3206"/>
                    <a:pt x="3238" y="0"/>
                    <a:pt x="7222" y="0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5" name="Google Shape;1695;p47"/>
            <p:cNvSpPr/>
            <p:nvPr/>
          </p:nvSpPr>
          <p:spPr>
            <a:xfrm>
              <a:off x="3607589" y="2809547"/>
              <a:ext cx="342326" cy="42883"/>
            </a:xfrm>
            <a:custGeom>
              <a:avLst/>
              <a:gdLst/>
              <a:ahLst/>
              <a:cxnLst/>
              <a:rect l="l" t="t" r="r" b="b"/>
              <a:pathLst>
                <a:path w="19398" h="2430" extrusionOk="0">
                  <a:moveTo>
                    <a:pt x="0" y="1199"/>
                  </a:moveTo>
                  <a:cubicBezTo>
                    <a:pt x="0" y="1879"/>
                    <a:pt x="551" y="2430"/>
                    <a:pt x="1231" y="2430"/>
                  </a:cubicBezTo>
                  <a:lnTo>
                    <a:pt x="18167" y="2430"/>
                  </a:lnTo>
                  <a:cubicBezTo>
                    <a:pt x="18847" y="2430"/>
                    <a:pt x="19398" y="1879"/>
                    <a:pt x="19398" y="1199"/>
                  </a:cubicBezTo>
                  <a:lnTo>
                    <a:pt x="19398" y="1199"/>
                  </a:lnTo>
                  <a:cubicBezTo>
                    <a:pt x="19398" y="551"/>
                    <a:pt x="18847" y="1"/>
                    <a:pt x="18167" y="1"/>
                  </a:cubicBezTo>
                  <a:lnTo>
                    <a:pt x="1199" y="1"/>
                  </a:lnTo>
                  <a:cubicBezTo>
                    <a:pt x="551" y="1"/>
                    <a:pt x="0" y="551"/>
                    <a:pt x="0" y="119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6" name="Google Shape;1696;p47"/>
            <p:cNvSpPr/>
            <p:nvPr/>
          </p:nvSpPr>
          <p:spPr>
            <a:xfrm>
              <a:off x="3607589" y="2953568"/>
              <a:ext cx="342326" cy="42883"/>
            </a:xfrm>
            <a:custGeom>
              <a:avLst/>
              <a:gdLst/>
              <a:ahLst/>
              <a:cxnLst/>
              <a:rect l="l" t="t" r="r" b="b"/>
              <a:pathLst>
                <a:path w="19398" h="2430" extrusionOk="0">
                  <a:moveTo>
                    <a:pt x="0" y="1231"/>
                  </a:moveTo>
                  <a:cubicBezTo>
                    <a:pt x="0" y="1911"/>
                    <a:pt x="551" y="2429"/>
                    <a:pt x="1231" y="2429"/>
                  </a:cubicBezTo>
                  <a:lnTo>
                    <a:pt x="18167" y="2429"/>
                  </a:lnTo>
                  <a:cubicBezTo>
                    <a:pt x="18847" y="2429"/>
                    <a:pt x="19398" y="1911"/>
                    <a:pt x="19398" y="1231"/>
                  </a:cubicBezTo>
                  <a:lnTo>
                    <a:pt x="19398" y="1231"/>
                  </a:lnTo>
                  <a:cubicBezTo>
                    <a:pt x="19398" y="551"/>
                    <a:pt x="18847" y="0"/>
                    <a:pt x="18167" y="0"/>
                  </a:cubicBezTo>
                  <a:lnTo>
                    <a:pt x="1199" y="0"/>
                  </a:lnTo>
                  <a:cubicBezTo>
                    <a:pt x="551" y="0"/>
                    <a:pt x="0" y="551"/>
                    <a:pt x="0" y="12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7" name="Google Shape;1697;p47"/>
            <p:cNvSpPr/>
            <p:nvPr/>
          </p:nvSpPr>
          <p:spPr>
            <a:xfrm>
              <a:off x="1654840" y="2255786"/>
              <a:ext cx="2055051" cy="1080680"/>
            </a:xfrm>
            <a:custGeom>
              <a:avLst/>
              <a:gdLst/>
              <a:ahLst/>
              <a:cxnLst/>
              <a:rect l="l" t="t" r="r" b="b"/>
              <a:pathLst>
                <a:path w="116450" h="61237" extrusionOk="0">
                  <a:moveTo>
                    <a:pt x="114928" y="19690"/>
                  </a:moveTo>
                  <a:cubicBezTo>
                    <a:pt x="114345" y="14379"/>
                    <a:pt x="113471" y="9100"/>
                    <a:pt x="112305" y="3887"/>
                  </a:cubicBezTo>
                  <a:cubicBezTo>
                    <a:pt x="112143" y="3142"/>
                    <a:pt x="111172" y="33"/>
                    <a:pt x="110589" y="1"/>
                  </a:cubicBezTo>
                  <a:lnTo>
                    <a:pt x="5830" y="1"/>
                  </a:lnTo>
                  <a:cubicBezTo>
                    <a:pt x="5247" y="1"/>
                    <a:pt x="4308" y="3142"/>
                    <a:pt x="4114" y="3887"/>
                  </a:cubicBezTo>
                  <a:cubicBezTo>
                    <a:pt x="2948" y="9100"/>
                    <a:pt x="2106" y="14379"/>
                    <a:pt x="1523" y="19690"/>
                  </a:cubicBezTo>
                  <a:cubicBezTo>
                    <a:pt x="422" y="30829"/>
                    <a:pt x="1" y="42066"/>
                    <a:pt x="940" y="53271"/>
                  </a:cubicBezTo>
                  <a:cubicBezTo>
                    <a:pt x="1134" y="55926"/>
                    <a:pt x="1491" y="58614"/>
                    <a:pt x="2073" y="61237"/>
                  </a:cubicBezTo>
                  <a:cubicBezTo>
                    <a:pt x="23640" y="58743"/>
                    <a:pt x="92810" y="58743"/>
                    <a:pt x="114377" y="61237"/>
                  </a:cubicBezTo>
                  <a:cubicBezTo>
                    <a:pt x="114928" y="58614"/>
                    <a:pt x="115317" y="55926"/>
                    <a:pt x="115511" y="53271"/>
                  </a:cubicBezTo>
                  <a:cubicBezTo>
                    <a:pt x="116450" y="42066"/>
                    <a:pt x="115997" y="30829"/>
                    <a:pt x="114928" y="19690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8" name="Google Shape;1698;p47"/>
            <p:cNvSpPr/>
            <p:nvPr/>
          </p:nvSpPr>
          <p:spPr>
            <a:xfrm>
              <a:off x="1726859" y="2356377"/>
              <a:ext cx="924658" cy="795514"/>
            </a:xfrm>
            <a:custGeom>
              <a:avLst/>
              <a:gdLst/>
              <a:ahLst/>
              <a:cxnLst/>
              <a:rect l="l" t="t" r="r" b="b"/>
              <a:pathLst>
                <a:path w="52396" h="45078" extrusionOk="0">
                  <a:moveTo>
                    <a:pt x="39766" y="32"/>
                  </a:moveTo>
                  <a:cubicBezTo>
                    <a:pt x="30473" y="32"/>
                    <a:pt x="19559" y="227"/>
                    <a:pt x="10104" y="551"/>
                  </a:cubicBezTo>
                  <a:cubicBezTo>
                    <a:pt x="7934" y="680"/>
                    <a:pt x="5667" y="1004"/>
                    <a:pt x="3465" y="972"/>
                  </a:cubicBezTo>
                  <a:cubicBezTo>
                    <a:pt x="2688" y="4890"/>
                    <a:pt x="1846" y="10201"/>
                    <a:pt x="1457" y="13990"/>
                  </a:cubicBezTo>
                  <a:cubicBezTo>
                    <a:pt x="454" y="24320"/>
                    <a:pt x="0" y="34715"/>
                    <a:pt x="713" y="45077"/>
                  </a:cubicBezTo>
                  <a:cubicBezTo>
                    <a:pt x="13666" y="44915"/>
                    <a:pt x="26651" y="43005"/>
                    <a:pt x="39443" y="42875"/>
                  </a:cubicBezTo>
                  <a:cubicBezTo>
                    <a:pt x="43782" y="42810"/>
                    <a:pt x="48089" y="42810"/>
                    <a:pt x="52396" y="42843"/>
                  </a:cubicBezTo>
                  <a:cubicBezTo>
                    <a:pt x="51910" y="27461"/>
                    <a:pt x="52201" y="14767"/>
                    <a:pt x="51942" y="0"/>
                  </a:cubicBezTo>
                  <a:cubicBezTo>
                    <a:pt x="48251" y="32"/>
                    <a:pt x="44268" y="32"/>
                    <a:pt x="39766" y="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9" name="Google Shape;1699;p47"/>
            <p:cNvSpPr/>
            <p:nvPr/>
          </p:nvSpPr>
          <p:spPr>
            <a:xfrm>
              <a:off x="2713796" y="2355794"/>
              <a:ext cx="923529" cy="786372"/>
            </a:xfrm>
            <a:custGeom>
              <a:avLst/>
              <a:gdLst/>
              <a:ahLst/>
              <a:cxnLst/>
              <a:rect l="l" t="t" r="r" b="b"/>
              <a:pathLst>
                <a:path w="52332" h="44560" extrusionOk="0">
                  <a:moveTo>
                    <a:pt x="50874" y="14023"/>
                  </a:moveTo>
                  <a:cubicBezTo>
                    <a:pt x="50518" y="10299"/>
                    <a:pt x="49708" y="5117"/>
                    <a:pt x="48899" y="1167"/>
                  </a:cubicBezTo>
                  <a:cubicBezTo>
                    <a:pt x="25518" y="98"/>
                    <a:pt x="14961" y="1"/>
                    <a:pt x="1" y="33"/>
                  </a:cubicBezTo>
                  <a:cubicBezTo>
                    <a:pt x="227" y="14832"/>
                    <a:pt x="1" y="27494"/>
                    <a:pt x="454" y="42908"/>
                  </a:cubicBezTo>
                  <a:cubicBezTo>
                    <a:pt x="17584" y="43070"/>
                    <a:pt x="34618" y="43750"/>
                    <a:pt x="51684" y="44560"/>
                  </a:cubicBezTo>
                  <a:cubicBezTo>
                    <a:pt x="52331" y="34391"/>
                    <a:pt x="51878" y="24158"/>
                    <a:pt x="50874" y="140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0" name="Google Shape;1700;p47"/>
            <p:cNvSpPr/>
            <p:nvPr/>
          </p:nvSpPr>
          <p:spPr>
            <a:xfrm>
              <a:off x="1753137" y="3124431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A9E3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1" name="Google Shape;1701;p47"/>
            <p:cNvSpPr/>
            <p:nvPr/>
          </p:nvSpPr>
          <p:spPr>
            <a:xfrm>
              <a:off x="2642359" y="2356377"/>
              <a:ext cx="78884" cy="756072"/>
            </a:xfrm>
            <a:custGeom>
              <a:avLst/>
              <a:gdLst/>
              <a:ahLst/>
              <a:cxnLst/>
              <a:rect l="l" t="t" r="r" b="b"/>
              <a:pathLst>
                <a:path w="4470" h="42843" extrusionOk="0">
                  <a:moveTo>
                    <a:pt x="1" y="32"/>
                  </a:moveTo>
                  <a:cubicBezTo>
                    <a:pt x="260" y="14799"/>
                    <a:pt x="1" y="27461"/>
                    <a:pt x="486" y="42843"/>
                  </a:cubicBezTo>
                  <a:lnTo>
                    <a:pt x="4469" y="42843"/>
                  </a:lnTo>
                  <a:cubicBezTo>
                    <a:pt x="3984" y="27428"/>
                    <a:pt x="4243" y="14767"/>
                    <a:pt x="3984" y="0"/>
                  </a:cubicBezTo>
                  <a:close/>
                </a:path>
              </a:pathLst>
            </a:custGeom>
            <a:solidFill>
              <a:srgbClr val="E2B7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2" name="Google Shape;1702;p47"/>
            <p:cNvSpPr/>
            <p:nvPr/>
          </p:nvSpPr>
          <p:spPr>
            <a:xfrm>
              <a:off x="1929153" y="1932325"/>
              <a:ext cx="1505861" cy="383480"/>
            </a:xfrm>
            <a:custGeom>
              <a:avLst/>
              <a:gdLst/>
              <a:ahLst/>
              <a:cxnLst/>
              <a:rect l="l" t="t" r="r" b="b"/>
              <a:pathLst>
                <a:path w="85330" h="21730" extrusionOk="0">
                  <a:moveTo>
                    <a:pt x="84747" y="616"/>
                  </a:moveTo>
                  <a:cubicBezTo>
                    <a:pt x="74773" y="325"/>
                    <a:pt x="59262" y="1"/>
                    <a:pt x="41839" y="1"/>
                  </a:cubicBezTo>
                  <a:cubicBezTo>
                    <a:pt x="25033" y="1"/>
                    <a:pt x="10234" y="325"/>
                    <a:pt x="584" y="584"/>
                  </a:cubicBezTo>
                  <a:cubicBezTo>
                    <a:pt x="1" y="7546"/>
                    <a:pt x="130" y="14930"/>
                    <a:pt x="1426" y="21730"/>
                  </a:cubicBezTo>
                  <a:lnTo>
                    <a:pt x="83905" y="21730"/>
                  </a:lnTo>
                  <a:cubicBezTo>
                    <a:pt x="85200" y="14930"/>
                    <a:pt x="85330" y="7546"/>
                    <a:pt x="84747" y="61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3" name="Google Shape;1703;p47"/>
            <p:cNvSpPr/>
            <p:nvPr/>
          </p:nvSpPr>
          <p:spPr>
            <a:xfrm>
              <a:off x="1912582" y="1942613"/>
              <a:ext cx="41736" cy="373192"/>
            </a:xfrm>
            <a:custGeom>
              <a:avLst/>
              <a:gdLst/>
              <a:ahLst/>
              <a:cxnLst/>
              <a:rect l="l" t="t" r="r" b="b"/>
              <a:pathLst>
                <a:path w="2365" h="21147" extrusionOk="0">
                  <a:moveTo>
                    <a:pt x="1523" y="1"/>
                  </a:moveTo>
                  <a:lnTo>
                    <a:pt x="551" y="33"/>
                  </a:lnTo>
                  <a:cubicBezTo>
                    <a:pt x="1" y="6996"/>
                    <a:pt x="130" y="14379"/>
                    <a:pt x="1425" y="21147"/>
                  </a:cubicBezTo>
                  <a:lnTo>
                    <a:pt x="2365" y="21147"/>
                  </a:lnTo>
                  <a:cubicBezTo>
                    <a:pt x="1069" y="14347"/>
                    <a:pt x="940" y="6963"/>
                    <a:pt x="1523" y="1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4" name="Google Shape;1704;p47"/>
            <p:cNvSpPr/>
            <p:nvPr/>
          </p:nvSpPr>
          <p:spPr>
            <a:xfrm>
              <a:off x="1537696" y="1943196"/>
              <a:ext cx="400051" cy="372609"/>
            </a:xfrm>
            <a:custGeom>
              <a:avLst/>
              <a:gdLst/>
              <a:ahLst/>
              <a:cxnLst/>
              <a:rect l="l" t="t" r="r" b="b"/>
              <a:pathLst>
                <a:path w="22669" h="21114" extrusionOk="0">
                  <a:moveTo>
                    <a:pt x="21794" y="0"/>
                  </a:moveTo>
                  <a:cubicBezTo>
                    <a:pt x="15058" y="195"/>
                    <a:pt x="11075" y="356"/>
                    <a:pt x="11075" y="356"/>
                  </a:cubicBezTo>
                  <a:cubicBezTo>
                    <a:pt x="2818" y="356"/>
                    <a:pt x="0" y="11464"/>
                    <a:pt x="4016" y="17390"/>
                  </a:cubicBezTo>
                  <a:cubicBezTo>
                    <a:pt x="5635" y="19689"/>
                    <a:pt x="8258" y="21082"/>
                    <a:pt x="11075" y="21114"/>
                  </a:cubicBezTo>
                  <a:lnTo>
                    <a:pt x="22668" y="21114"/>
                  </a:lnTo>
                  <a:cubicBezTo>
                    <a:pt x="21373" y="14346"/>
                    <a:pt x="21244" y="6963"/>
                    <a:pt x="21794" y="0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5" name="Google Shape;1705;p47"/>
            <p:cNvSpPr/>
            <p:nvPr/>
          </p:nvSpPr>
          <p:spPr>
            <a:xfrm>
              <a:off x="3409848" y="1943196"/>
              <a:ext cx="42319" cy="372609"/>
            </a:xfrm>
            <a:custGeom>
              <a:avLst/>
              <a:gdLst/>
              <a:ahLst/>
              <a:cxnLst/>
              <a:rect l="l" t="t" r="r" b="b"/>
              <a:pathLst>
                <a:path w="2398" h="21114" extrusionOk="0">
                  <a:moveTo>
                    <a:pt x="1814" y="33"/>
                  </a:moveTo>
                  <a:lnTo>
                    <a:pt x="843" y="0"/>
                  </a:lnTo>
                  <a:cubicBezTo>
                    <a:pt x="1426" y="6930"/>
                    <a:pt x="1296" y="14314"/>
                    <a:pt x="1" y="21114"/>
                  </a:cubicBezTo>
                  <a:lnTo>
                    <a:pt x="972" y="21114"/>
                  </a:lnTo>
                  <a:cubicBezTo>
                    <a:pt x="2268" y="14346"/>
                    <a:pt x="2397" y="6963"/>
                    <a:pt x="1814" y="33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6" name="Google Shape;1706;p47"/>
            <p:cNvSpPr/>
            <p:nvPr/>
          </p:nvSpPr>
          <p:spPr>
            <a:xfrm>
              <a:off x="3427002" y="1943761"/>
              <a:ext cx="381768" cy="372045"/>
            </a:xfrm>
            <a:custGeom>
              <a:avLst/>
              <a:gdLst/>
              <a:ahLst/>
              <a:cxnLst/>
              <a:rect l="l" t="t" r="r" b="b"/>
              <a:pathLst>
                <a:path w="21633" h="21082" extrusionOk="0">
                  <a:moveTo>
                    <a:pt x="11594" y="324"/>
                  </a:moveTo>
                  <a:cubicBezTo>
                    <a:pt x="11561" y="324"/>
                    <a:pt x="7578" y="163"/>
                    <a:pt x="842" y="1"/>
                  </a:cubicBezTo>
                  <a:cubicBezTo>
                    <a:pt x="1425" y="6931"/>
                    <a:pt x="1296" y="14314"/>
                    <a:pt x="0" y="21082"/>
                  </a:cubicBezTo>
                  <a:lnTo>
                    <a:pt x="11594" y="21082"/>
                  </a:lnTo>
                  <a:cubicBezTo>
                    <a:pt x="16095" y="21082"/>
                    <a:pt x="18977" y="17844"/>
                    <a:pt x="20013" y="13958"/>
                  </a:cubicBezTo>
                  <a:cubicBezTo>
                    <a:pt x="21632" y="7837"/>
                    <a:pt x="18523" y="584"/>
                    <a:pt x="11594" y="324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7" name="Google Shape;1707;p47"/>
            <p:cNvSpPr/>
            <p:nvPr/>
          </p:nvSpPr>
          <p:spPr>
            <a:xfrm>
              <a:off x="1633698" y="2029492"/>
              <a:ext cx="259471" cy="189746"/>
            </a:xfrm>
            <a:custGeom>
              <a:avLst/>
              <a:gdLst/>
              <a:ahLst/>
              <a:cxnLst/>
              <a:rect l="l" t="t" r="r" b="b"/>
              <a:pathLst>
                <a:path w="14703" h="10752" extrusionOk="0">
                  <a:moveTo>
                    <a:pt x="14703" y="5376"/>
                  </a:moveTo>
                  <a:cubicBezTo>
                    <a:pt x="14703" y="8322"/>
                    <a:pt x="12662" y="10751"/>
                    <a:pt x="10201" y="10751"/>
                  </a:cubicBezTo>
                  <a:lnTo>
                    <a:pt x="4470" y="10751"/>
                  </a:lnTo>
                  <a:cubicBezTo>
                    <a:pt x="2008" y="10751"/>
                    <a:pt x="1" y="8322"/>
                    <a:pt x="1" y="5376"/>
                  </a:cubicBezTo>
                  <a:lnTo>
                    <a:pt x="1" y="5376"/>
                  </a:lnTo>
                  <a:cubicBezTo>
                    <a:pt x="1" y="2396"/>
                    <a:pt x="2008" y="0"/>
                    <a:pt x="4470" y="0"/>
                  </a:cubicBezTo>
                  <a:lnTo>
                    <a:pt x="10201" y="0"/>
                  </a:lnTo>
                  <a:cubicBezTo>
                    <a:pt x="12695" y="0"/>
                    <a:pt x="14703" y="2396"/>
                    <a:pt x="14703" y="5376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8" name="Google Shape;1708;p47"/>
            <p:cNvSpPr/>
            <p:nvPr/>
          </p:nvSpPr>
          <p:spPr>
            <a:xfrm>
              <a:off x="3470997" y="2029492"/>
              <a:ext cx="259471" cy="189746"/>
            </a:xfrm>
            <a:custGeom>
              <a:avLst/>
              <a:gdLst/>
              <a:ahLst/>
              <a:cxnLst/>
              <a:rect l="l" t="t" r="r" b="b"/>
              <a:pathLst>
                <a:path w="14703" h="10752" extrusionOk="0">
                  <a:moveTo>
                    <a:pt x="1" y="5376"/>
                  </a:moveTo>
                  <a:cubicBezTo>
                    <a:pt x="1" y="8322"/>
                    <a:pt x="2041" y="10751"/>
                    <a:pt x="4502" y="10751"/>
                  </a:cubicBezTo>
                  <a:lnTo>
                    <a:pt x="10234" y="10751"/>
                  </a:lnTo>
                  <a:cubicBezTo>
                    <a:pt x="12727" y="10751"/>
                    <a:pt x="14703" y="8322"/>
                    <a:pt x="14703" y="5376"/>
                  </a:cubicBezTo>
                  <a:lnTo>
                    <a:pt x="14703" y="5376"/>
                  </a:lnTo>
                  <a:cubicBezTo>
                    <a:pt x="14703" y="2396"/>
                    <a:pt x="12695" y="0"/>
                    <a:pt x="10234" y="0"/>
                  </a:cubicBezTo>
                  <a:lnTo>
                    <a:pt x="4502" y="0"/>
                  </a:lnTo>
                  <a:cubicBezTo>
                    <a:pt x="2041" y="0"/>
                    <a:pt x="1" y="2396"/>
                    <a:pt x="1" y="5376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9" name="Google Shape;1709;p47"/>
            <p:cNvSpPr/>
            <p:nvPr/>
          </p:nvSpPr>
          <p:spPr>
            <a:xfrm>
              <a:off x="1658281" y="2068917"/>
              <a:ext cx="110315" cy="110315"/>
            </a:xfrm>
            <a:custGeom>
              <a:avLst/>
              <a:gdLst/>
              <a:ahLst/>
              <a:cxnLst/>
              <a:rect l="l" t="t" r="r" b="b"/>
              <a:pathLst>
                <a:path w="6251" h="6251" extrusionOk="0">
                  <a:moveTo>
                    <a:pt x="6250" y="3142"/>
                  </a:moveTo>
                  <a:cubicBezTo>
                    <a:pt x="6250" y="4858"/>
                    <a:pt x="4858" y="6250"/>
                    <a:pt x="3141" y="6250"/>
                  </a:cubicBezTo>
                  <a:cubicBezTo>
                    <a:pt x="1425" y="6250"/>
                    <a:pt x="0" y="4858"/>
                    <a:pt x="0" y="3142"/>
                  </a:cubicBezTo>
                  <a:cubicBezTo>
                    <a:pt x="0" y="1393"/>
                    <a:pt x="1425" y="0"/>
                    <a:pt x="3141" y="0"/>
                  </a:cubicBezTo>
                  <a:cubicBezTo>
                    <a:pt x="4858" y="0"/>
                    <a:pt x="6250" y="1393"/>
                    <a:pt x="6250" y="314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0" name="Google Shape;1710;p47"/>
            <p:cNvSpPr/>
            <p:nvPr/>
          </p:nvSpPr>
          <p:spPr>
            <a:xfrm>
              <a:off x="1791432" y="2086052"/>
              <a:ext cx="76590" cy="76608"/>
            </a:xfrm>
            <a:custGeom>
              <a:avLst/>
              <a:gdLst/>
              <a:ahLst/>
              <a:cxnLst/>
              <a:rect l="l" t="t" r="r" b="b"/>
              <a:pathLst>
                <a:path w="4340" h="4341" extrusionOk="0">
                  <a:moveTo>
                    <a:pt x="4340" y="2171"/>
                  </a:moveTo>
                  <a:cubicBezTo>
                    <a:pt x="4340" y="3369"/>
                    <a:pt x="3368" y="4340"/>
                    <a:pt x="2170" y="4340"/>
                  </a:cubicBezTo>
                  <a:cubicBezTo>
                    <a:pt x="972" y="4340"/>
                    <a:pt x="0" y="3369"/>
                    <a:pt x="0" y="2171"/>
                  </a:cubicBezTo>
                  <a:cubicBezTo>
                    <a:pt x="0" y="972"/>
                    <a:pt x="972" y="1"/>
                    <a:pt x="2170" y="1"/>
                  </a:cubicBezTo>
                  <a:cubicBezTo>
                    <a:pt x="3368" y="1"/>
                    <a:pt x="4340" y="972"/>
                    <a:pt x="4340" y="217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1" name="Google Shape;1711;p47"/>
            <p:cNvSpPr/>
            <p:nvPr/>
          </p:nvSpPr>
          <p:spPr>
            <a:xfrm>
              <a:off x="3595588" y="2068917"/>
              <a:ext cx="110315" cy="110315"/>
            </a:xfrm>
            <a:custGeom>
              <a:avLst/>
              <a:gdLst/>
              <a:ahLst/>
              <a:cxnLst/>
              <a:rect l="l" t="t" r="r" b="b"/>
              <a:pathLst>
                <a:path w="6251" h="6251" extrusionOk="0">
                  <a:moveTo>
                    <a:pt x="6250" y="3142"/>
                  </a:moveTo>
                  <a:cubicBezTo>
                    <a:pt x="6250" y="4858"/>
                    <a:pt x="4858" y="6250"/>
                    <a:pt x="3109" y="6250"/>
                  </a:cubicBezTo>
                  <a:cubicBezTo>
                    <a:pt x="1393" y="6250"/>
                    <a:pt x="0" y="4858"/>
                    <a:pt x="0" y="3142"/>
                  </a:cubicBezTo>
                  <a:cubicBezTo>
                    <a:pt x="0" y="1393"/>
                    <a:pt x="1393" y="0"/>
                    <a:pt x="3109" y="0"/>
                  </a:cubicBezTo>
                  <a:cubicBezTo>
                    <a:pt x="4858" y="0"/>
                    <a:pt x="6250" y="1393"/>
                    <a:pt x="6250" y="314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2" name="Google Shape;1712;p47"/>
            <p:cNvSpPr/>
            <p:nvPr/>
          </p:nvSpPr>
          <p:spPr>
            <a:xfrm>
              <a:off x="3496727" y="2086052"/>
              <a:ext cx="76025" cy="76608"/>
            </a:xfrm>
            <a:custGeom>
              <a:avLst/>
              <a:gdLst/>
              <a:ahLst/>
              <a:cxnLst/>
              <a:rect l="l" t="t" r="r" b="b"/>
              <a:pathLst>
                <a:path w="4308" h="4341" extrusionOk="0">
                  <a:moveTo>
                    <a:pt x="4307" y="2171"/>
                  </a:moveTo>
                  <a:cubicBezTo>
                    <a:pt x="4307" y="3369"/>
                    <a:pt x="3336" y="4340"/>
                    <a:pt x="2170" y="4340"/>
                  </a:cubicBezTo>
                  <a:cubicBezTo>
                    <a:pt x="972" y="4340"/>
                    <a:pt x="0" y="3369"/>
                    <a:pt x="0" y="2171"/>
                  </a:cubicBezTo>
                  <a:cubicBezTo>
                    <a:pt x="0" y="972"/>
                    <a:pt x="972" y="1"/>
                    <a:pt x="2170" y="1"/>
                  </a:cubicBezTo>
                  <a:cubicBezTo>
                    <a:pt x="3336" y="1"/>
                    <a:pt x="4307" y="972"/>
                    <a:pt x="4307" y="217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4" name="Google Shape;1714;p47"/>
            <p:cNvSpPr/>
            <p:nvPr/>
          </p:nvSpPr>
          <p:spPr>
            <a:xfrm>
              <a:off x="1985166" y="2020915"/>
              <a:ext cx="1394417" cy="206882"/>
            </a:xfrm>
            <a:custGeom>
              <a:avLst/>
              <a:gdLst/>
              <a:ahLst/>
              <a:cxnLst/>
              <a:rect l="l" t="t" r="r" b="b"/>
              <a:pathLst>
                <a:path w="79015" h="11723" extrusionOk="0">
                  <a:moveTo>
                    <a:pt x="73089" y="11626"/>
                  </a:moveTo>
                  <a:lnTo>
                    <a:pt x="5926" y="11626"/>
                  </a:lnTo>
                  <a:cubicBezTo>
                    <a:pt x="2656" y="11723"/>
                    <a:pt x="0" y="9100"/>
                    <a:pt x="0" y="5862"/>
                  </a:cubicBezTo>
                  <a:cubicBezTo>
                    <a:pt x="0" y="2591"/>
                    <a:pt x="2656" y="0"/>
                    <a:pt x="5926" y="65"/>
                  </a:cubicBezTo>
                  <a:lnTo>
                    <a:pt x="73089" y="65"/>
                  </a:lnTo>
                  <a:cubicBezTo>
                    <a:pt x="76327" y="0"/>
                    <a:pt x="79015" y="2591"/>
                    <a:pt x="79015" y="5862"/>
                  </a:cubicBezTo>
                  <a:cubicBezTo>
                    <a:pt x="79015" y="9100"/>
                    <a:pt x="76327" y="11723"/>
                    <a:pt x="73089" y="11626"/>
                  </a:cubicBezTo>
                  <a:close/>
                  <a:moveTo>
                    <a:pt x="5926" y="875"/>
                  </a:moveTo>
                  <a:cubicBezTo>
                    <a:pt x="3109" y="810"/>
                    <a:pt x="810" y="3044"/>
                    <a:pt x="810" y="5862"/>
                  </a:cubicBezTo>
                  <a:cubicBezTo>
                    <a:pt x="810" y="8647"/>
                    <a:pt x="3109" y="10913"/>
                    <a:pt x="5926" y="10816"/>
                  </a:cubicBezTo>
                  <a:lnTo>
                    <a:pt x="73089" y="10816"/>
                  </a:lnTo>
                  <a:cubicBezTo>
                    <a:pt x="75873" y="10913"/>
                    <a:pt x="78205" y="8647"/>
                    <a:pt x="78205" y="5862"/>
                  </a:cubicBezTo>
                  <a:cubicBezTo>
                    <a:pt x="78205" y="3044"/>
                    <a:pt x="75873" y="810"/>
                    <a:pt x="73089" y="875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5" name="Google Shape;1715;p47"/>
            <p:cNvSpPr/>
            <p:nvPr/>
          </p:nvSpPr>
          <p:spPr>
            <a:xfrm>
              <a:off x="1994872" y="1972914"/>
              <a:ext cx="1375005" cy="27442"/>
            </a:xfrm>
            <a:custGeom>
              <a:avLst/>
              <a:gdLst/>
              <a:ahLst/>
              <a:cxnLst/>
              <a:rect l="l" t="t" r="r" b="b"/>
              <a:pathLst>
                <a:path w="77915" h="1555" extrusionOk="0">
                  <a:moveTo>
                    <a:pt x="77914" y="777"/>
                  </a:moveTo>
                  <a:cubicBezTo>
                    <a:pt x="77882" y="1198"/>
                    <a:pt x="77558" y="1555"/>
                    <a:pt x="77137" y="1555"/>
                  </a:cubicBezTo>
                  <a:lnTo>
                    <a:pt x="778" y="1555"/>
                  </a:lnTo>
                  <a:cubicBezTo>
                    <a:pt x="325" y="1555"/>
                    <a:pt x="1" y="1198"/>
                    <a:pt x="1" y="777"/>
                  </a:cubicBezTo>
                  <a:lnTo>
                    <a:pt x="1" y="777"/>
                  </a:lnTo>
                  <a:cubicBezTo>
                    <a:pt x="1" y="356"/>
                    <a:pt x="325" y="0"/>
                    <a:pt x="778" y="33"/>
                  </a:cubicBezTo>
                  <a:lnTo>
                    <a:pt x="77137" y="33"/>
                  </a:lnTo>
                  <a:cubicBezTo>
                    <a:pt x="77558" y="0"/>
                    <a:pt x="77914" y="356"/>
                    <a:pt x="77914" y="777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6" name="Google Shape;1716;p47"/>
            <p:cNvSpPr/>
            <p:nvPr/>
          </p:nvSpPr>
          <p:spPr>
            <a:xfrm>
              <a:off x="1994872" y="2248356"/>
              <a:ext cx="1375005" cy="26877"/>
            </a:xfrm>
            <a:custGeom>
              <a:avLst/>
              <a:gdLst/>
              <a:ahLst/>
              <a:cxnLst/>
              <a:rect l="l" t="t" r="r" b="b"/>
              <a:pathLst>
                <a:path w="77915" h="1523" extrusionOk="0">
                  <a:moveTo>
                    <a:pt x="77914" y="746"/>
                  </a:moveTo>
                  <a:cubicBezTo>
                    <a:pt x="77914" y="1199"/>
                    <a:pt x="77558" y="1523"/>
                    <a:pt x="77137" y="1523"/>
                  </a:cubicBezTo>
                  <a:lnTo>
                    <a:pt x="778" y="1523"/>
                  </a:lnTo>
                  <a:cubicBezTo>
                    <a:pt x="325" y="1523"/>
                    <a:pt x="1" y="1199"/>
                    <a:pt x="1" y="746"/>
                  </a:cubicBezTo>
                  <a:lnTo>
                    <a:pt x="1" y="746"/>
                  </a:lnTo>
                  <a:cubicBezTo>
                    <a:pt x="1" y="325"/>
                    <a:pt x="325" y="1"/>
                    <a:pt x="778" y="1"/>
                  </a:cubicBezTo>
                  <a:lnTo>
                    <a:pt x="77137" y="1"/>
                  </a:lnTo>
                  <a:cubicBezTo>
                    <a:pt x="77558" y="1"/>
                    <a:pt x="77914" y="325"/>
                    <a:pt x="77914" y="746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6" name="Google Shape;1726;p47"/>
            <p:cNvSpPr/>
            <p:nvPr/>
          </p:nvSpPr>
          <p:spPr>
            <a:xfrm>
              <a:off x="1705718" y="3959934"/>
              <a:ext cx="533766" cy="787520"/>
            </a:xfrm>
            <a:custGeom>
              <a:avLst/>
              <a:gdLst/>
              <a:ahLst/>
              <a:cxnLst/>
              <a:rect l="l" t="t" r="r" b="b"/>
              <a:pathLst>
                <a:path w="30246" h="44625" extrusionOk="0">
                  <a:moveTo>
                    <a:pt x="28691" y="35525"/>
                  </a:moveTo>
                  <a:cubicBezTo>
                    <a:pt x="28367" y="36626"/>
                    <a:pt x="27979" y="37662"/>
                    <a:pt x="27428" y="38666"/>
                  </a:cubicBezTo>
                  <a:cubicBezTo>
                    <a:pt x="26554" y="40285"/>
                    <a:pt x="24967" y="42001"/>
                    <a:pt x="23348" y="42811"/>
                  </a:cubicBezTo>
                  <a:cubicBezTo>
                    <a:pt x="20110" y="44430"/>
                    <a:pt x="15350" y="44624"/>
                    <a:pt x="11885" y="44106"/>
                  </a:cubicBezTo>
                  <a:cubicBezTo>
                    <a:pt x="7869" y="43459"/>
                    <a:pt x="4404" y="40965"/>
                    <a:pt x="2493" y="37403"/>
                  </a:cubicBezTo>
                  <a:cubicBezTo>
                    <a:pt x="874" y="34294"/>
                    <a:pt x="518" y="30700"/>
                    <a:pt x="291" y="27202"/>
                  </a:cubicBezTo>
                  <a:cubicBezTo>
                    <a:pt x="32" y="23608"/>
                    <a:pt x="0" y="20046"/>
                    <a:pt x="130" y="16451"/>
                  </a:cubicBezTo>
                  <a:cubicBezTo>
                    <a:pt x="356" y="12824"/>
                    <a:pt x="777" y="8841"/>
                    <a:pt x="2591" y="5700"/>
                  </a:cubicBezTo>
                  <a:cubicBezTo>
                    <a:pt x="4793" y="1879"/>
                    <a:pt x="9197" y="195"/>
                    <a:pt x="13245" y="98"/>
                  </a:cubicBezTo>
                  <a:cubicBezTo>
                    <a:pt x="16515" y="1"/>
                    <a:pt x="20822" y="195"/>
                    <a:pt x="23737" y="1944"/>
                  </a:cubicBezTo>
                  <a:cubicBezTo>
                    <a:pt x="27105" y="3984"/>
                    <a:pt x="28691" y="7967"/>
                    <a:pt x="29242" y="11756"/>
                  </a:cubicBezTo>
                  <a:cubicBezTo>
                    <a:pt x="29987" y="16419"/>
                    <a:pt x="30246" y="21147"/>
                    <a:pt x="29987" y="25842"/>
                  </a:cubicBezTo>
                  <a:cubicBezTo>
                    <a:pt x="29760" y="28886"/>
                    <a:pt x="29566" y="32416"/>
                    <a:pt x="28691" y="35525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7" name="Google Shape;1727;p47"/>
            <p:cNvSpPr/>
            <p:nvPr/>
          </p:nvSpPr>
          <p:spPr>
            <a:xfrm>
              <a:off x="1756578" y="4250253"/>
              <a:ext cx="100026" cy="445758"/>
            </a:xfrm>
            <a:custGeom>
              <a:avLst/>
              <a:gdLst/>
              <a:ahLst/>
              <a:cxnLst/>
              <a:rect l="l" t="t" r="r" b="b"/>
              <a:pathLst>
                <a:path w="5668" h="25259" extrusionOk="0">
                  <a:moveTo>
                    <a:pt x="0" y="0"/>
                  </a:moveTo>
                  <a:lnTo>
                    <a:pt x="162" y="1101"/>
                  </a:lnTo>
                  <a:lnTo>
                    <a:pt x="292" y="2397"/>
                  </a:lnTo>
                  <a:lnTo>
                    <a:pt x="356" y="3174"/>
                  </a:lnTo>
                  <a:lnTo>
                    <a:pt x="486" y="4048"/>
                  </a:lnTo>
                  <a:lnTo>
                    <a:pt x="745" y="5991"/>
                  </a:lnTo>
                  <a:cubicBezTo>
                    <a:pt x="842" y="6671"/>
                    <a:pt x="1004" y="7383"/>
                    <a:pt x="1101" y="8128"/>
                  </a:cubicBezTo>
                  <a:cubicBezTo>
                    <a:pt x="1231" y="8873"/>
                    <a:pt x="1360" y="9650"/>
                    <a:pt x="1522" y="10427"/>
                  </a:cubicBezTo>
                  <a:lnTo>
                    <a:pt x="2008" y="12824"/>
                  </a:lnTo>
                  <a:lnTo>
                    <a:pt x="2558" y="15155"/>
                  </a:lnTo>
                  <a:cubicBezTo>
                    <a:pt x="2720" y="15933"/>
                    <a:pt x="2979" y="16710"/>
                    <a:pt x="3141" y="17422"/>
                  </a:cubicBezTo>
                  <a:cubicBezTo>
                    <a:pt x="3336" y="18135"/>
                    <a:pt x="3530" y="18879"/>
                    <a:pt x="3757" y="19527"/>
                  </a:cubicBezTo>
                  <a:lnTo>
                    <a:pt x="4339" y="21405"/>
                  </a:lnTo>
                  <a:lnTo>
                    <a:pt x="4598" y="22247"/>
                  </a:lnTo>
                  <a:lnTo>
                    <a:pt x="4858" y="22960"/>
                  </a:lnTo>
                  <a:lnTo>
                    <a:pt x="5279" y="24190"/>
                  </a:lnTo>
                  <a:lnTo>
                    <a:pt x="5667" y="25259"/>
                  </a:lnTo>
                  <a:lnTo>
                    <a:pt x="5181" y="24223"/>
                  </a:lnTo>
                  <a:lnTo>
                    <a:pt x="4663" y="23057"/>
                  </a:lnTo>
                  <a:lnTo>
                    <a:pt x="4339" y="22344"/>
                  </a:lnTo>
                  <a:lnTo>
                    <a:pt x="4016" y="21535"/>
                  </a:lnTo>
                  <a:lnTo>
                    <a:pt x="3303" y="19689"/>
                  </a:lnTo>
                  <a:cubicBezTo>
                    <a:pt x="3076" y="19041"/>
                    <a:pt x="2882" y="18329"/>
                    <a:pt x="2655" y="17584"/>
                  </a:cubicBezTo>
                  <a:cubicBezTo>
                    <a:pt x="2396" y="16872"/>
                    <a:pt x="2170" y="16095"/>
                    <a:pt x="2008" y="15317"/>
                  </a:cubicBezTo>
                  <a:lnTo>
                    <a:pt x="1393" y="12953"/>
                  </a:lnTo>
                  <a:lnTo>
                    <a:pt x="939" y="10557"/>
                  </a:lnTo>
                  <a:cubicBezTo>
                    <a:pt x="777" y="9780"/>
                    <a:pt x="680" y="9003"/>
                    <a:pt x="583" y="8225"/>
                  </a:cubicBezTo>
                  <a:cubicBezTo>
                    <a:pt x="453" y="7481"/>
                    <a:pt x="356" y="6768"/>
                    <a:pt x="292" y="6056"/>
                  </a:cubicBezTo>
                  <a:lnTo>
                    <a:pt x="130" y="4080"/>
                  </a:lnTo>
                  <a:lnTo>
                    <a:pt x="65" y="3206"/>
                  </a:lnTo>
                  <a:lnTo>
                    <a:pt x="65" y="2397"/>
                  </a:lnTo>
                  <a:lnTo>
                    <a:pt x="32" y="1101"/>
                  </a:ln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8" name="Google Shape;1728;p47"/>
            <p:cNvSpPr/>
            <p:nvPr/>
          </p:nvSpPr>
          <p:spPr>
            <a:xfrm>
              <a:off x="1829727" y="4199393"/>
              <a:ext cx="58872" cy="416040"/>
            </a:xfrm>
            <a:custGeom>
              <a:avLst/>
              <a:gdLst/>
              <a:ahLst/>
              <a:cxnLst/>
              <a:rect l="l" t="t" r="r" b="b"/>
              <a:pathLst>
                <a:path w="3336" h="23575" extrusionOk="0">
                  <a:moveTo>
                    <a:pt x="97" y="0"/>
                  </a:moveTo>
                  <a:cubicBezTo>
                    <a:pt x="97" y="0"/>
                    <a:pt x="130" y="356"/>
                    <a:pt x="162" y="1036"/>
                  </a:cubicBezTo>
                  <a:lnTo>
                    <a:pt x="227" y="2202"/>
                  </a:lnTo>
                  <a:lnTo>
                    <a:pt x="259" y="2915"/>
                  </a:lnTo>
                  <a:lnTo>
                    <a:pt x="356" y="3724"/>
                  </a:lnTo>
                  <a:lnTo>
                    <a:pt x="518" y="5505"/>
                  </a:lnTo>
                  <a:cubicBezTo>
                    <a:pt x="551" y="6153"/>
                    <a:pt x="680" y="6833"/>
                    <a:pt x="745" y="7513"/>
                  </a:cubicBezTo>
                  <a:cubicBezTo>
                    <a:pt x="810" y="8193"/>
                    <a:pt x="907" y="8905"/>
                    <a:pt x="1036" y="9650"/>
                  </a:cubicBezTo>
                  <a:lnTo>
                    <a:pt x="1328" y="11820"/>
                  </a:lnTo>
                  <a:cubicBezTo>
                    <a:pt x="1587" y="13309"/>
                    <a:pt x="1814" y="14767"/>
                    <a:pt x="2040" y="16127"/>
                  </a:cubicBezTo>
                  <a:lnTo>
                    <a:pt x="2396" y="18135"/>
                  </a:lnTo>
                  <a:lnTo>
                    <a:pt x="2720" y="19916"/>
                  </a:lnTo>
                  <a:lnTo>
                    <a:pt x="3174" y="22571"/>
                  </a:lnTo>
                  <a:cubicBezTo>
                    <a:pt x="3271" y="23219"/>
                    <a:pt x="3336" y="23575"/>
                    <a:pt x="3336" y="23575"/>
                  </a:cubicBezTo>
                  <a:cubicBezTo>
                    <a:pt x="3336" y="23575"/>
                    <a:pt x="3238" y="23219"/>
                    <a:pt x="3044" y="22571"/>
                  </a:cubicBezTo>
                  <a:cubicBezTo>
                    <a:pt x="2882" y="21956"/>
                    <a:pt x="2623" y="21049"/>
                    <a:pt x="2364" y="19980"/>
                  </a:cubicBezTo>
                  <a:cubicBezTo>
                    <a:pt x="2105" y="18879"/>
                    <a:pt x="1814" y="17616"/>
                    <a:pt x="1522" y="16256"/>
                  </a:cubicBezTo>
                  <a:cubicBezTo>
                    <a:pt x="1393" y="15576"/>
                    <a:pt x="1231" y="14864"/>
                    <a:pt x="1134" y="14119"/>
                  </a:cubicBezTo>
                  <a:lnTo>
                    <a:pt x="745" y="11917"/>
                  </a:lnTo>
                  <a:lnTo>
                    <a:pt x="453" y="9715"/>
                  </a:lnTo>
                  <a:cubicBezTo>
                    <a:pt x="356" y="9003"/>
                    <a:pt x="292" y="8258"/>
                    <a:pt x="227" y="7578"/>
                  </a:cubicBezTo>
                  <a:cubicBezTo>
                    <a:pt x="162" y="6865"/>
                    <a:pt x="97" y="6185"/>
                    <a:pt x="65" y="5538"/>
                  </a:cubicBezTo>
                  <a:lnTo>
                    <a:pt x="0" y="3724"/>
                  </a:lnTo>
                  <a:lnTo>
                    <a:pt x="0" y="2915"/>
                  </a:lnTo>
                  <a:lnTo>
                    <a:pt x="32" y="2202"/>
                  </a:lnTo>
                  <a:lnTo>
                    <a:pt x="65" y="1004"/>
                  </a:lnTo>
                  <a:cubicBezTo>
                    <a:pt x="65" y="356"/>
                    <a:pt x="97" y="0"/>
                    <a:pt x="97" y="0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9" name="Google Shape;1729;p47"/>
            <p:cNvSpPr/>
            <p:nvPr/>
          </p:nvSpPr>
          <p:spPr>
            <a:xfrm>
              <a:off x="1894864" y="4237670"/>
              <a:ext cx="46889" cy="436634"/>
            </a:xfrm>
            <a:custGeom>
              <a:avLst/>
              <a:gdLst/>
              <a:ahLst/>
              <a:cxnLst/>
              <a:rect l="l" t="t" r="r" b="b"/>
              <a:pathLst>
                <a:path w="2657" h="24742" extrusionOk="0">
                  <a:moveTo>
                    <a:pt x="1" y="1"/>
                  </a:moveTo>
                  <a:lnTo>
                    <a:pt x="130" y="1069"/>
                  </a:lnTo>
                  <a:cubicBezTo>
                    <a:pt x="195" y="1749"/>
                    <a:pt x="325" y="2689"/>
                    <a:pt x="422" y="3854"/>
                  </a:cubicBezTo>
                  <a:lnTo>
                    <a:pt x="584" y="5733"/>
                  </a:lnTo>
                  <a:cubicBezTo>
                    <a:pt x="648" y="6413"/>
                    <a:pt x="746" y="7093"/>
                    <a:pt x="810" y="7837"/>
                  </a:cubicBezTo>
                  <a:cubicBezTo>
                    <a:pt x="972" y="9295"/>
                    <a:pt x="1134" y="10817"/>
                    <a:pt x="1264" y="12371"/>
                  </a:cubicBezTo>
                  <a:cubicBezTo>
                    <a:pt x="1426" y="13925"/>
                    <a:pt x="1652" y="15480"/>
                    <a:pt x="1814" y="16905"/>
                  </a:cubicBezTo>
                  <a:cubicBezTo>
                    <a:pt x="1879" y="17649"/>
                    <a:pt x="1944" y="18330"/>
                    <a:pt x="2041" y="19010"/>
                  </a:cubicBezTo>
                  <a:lnTo>
                    <a:pt x="2268" y="20888"/>
                  </a:lnTo>
                  <a:cubicBezTo>
                    <a:pt x="2397" y="22021"/>
                    <a:pt x="2494" y="22993"/>
                    <a:pt x="2559" y="23673"/>
                  </a:cubicBezTo>
                  <a:lnTo>
                    <a:pt x="2656" y="24741"/>
                  </a:lnTo>
                  <a:lnTo>
                    <a:pt x="2429" y="23705"/>
                  </a:lnTo>
                  <a:cubicBezTo>
                    <a:pt x="2332" y="23025"/>
                    <a:pt x="2106" y="22086"/>
                    <a:pt x="1911" y="20920"/>
                  </a:cubicBezTo>
                  <a:lnTo>
                    <a:pt x="1588" y="19074"/>
                  </a:lnTo>
                  <a:cubicBezTo>
                    <a:pt x="1458" y="18427"/>
                    <a:pt x="1361" y="17714"/>
                    <a:pt x="1264" y="17002"/>
                  </a:cubicBezTo>
                  <a:cubicBezTo>
                    <a:pt x="1069" y="15545"/>
                    <a:pt x="875" y="13990"/>
                    <a:pt x="681" y="12436"/>
                  </a:cubicBezTo>
                  <a:cubicBezTo>
                    <a:pt x="487" y="10914"/>
                    <a:pt x="389" y="9327"/>
                    <a:pt x="260" y="7870"/>
                  </a:cubicBezTo>
                  <a:cubicBezTo>
                    <a:pt x="227" y="7157"/>
                    <a:pt x="163" y="6445"/>
                    <a:pt x="130" y="5765"/>
                  </a:cubicBezTo>
                  <a:lnTo>
                    <a:pt x="66" y="3887"/>
                  </a:lnTo>
                  <a:cubicBezTo>
                    <a:pt x="33" y="2721"/>
                    <a:pt x="33" y="1749"/>
                    <a:pt x="1" y="1037"/>
                  </a:cubicBezTo>
                  <a:cubicBezTo>
                    <a:pt x="1" y="357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0" name="Google Shape;1730;p47"/>
            <p:cNvSpPr/>
            <p:nvPr/>
          </p:nvSpPr>
          <p:spPr>
            <a:xfrm>
              <a:off x="1977154" y="4201670"/>
              <a:ext cx="20030" cy="478918"/>
            </a:xfrm>
            <a:custGeom>
              <a:avLst/>
              <a:gdLst/>
              <a:ahLst/>
              <a:cxnLst/>
              <a:rect l="l" t="t" r="r" b="b"/>
              <a:pathLst>
                <a:path w="1135" h="27138" extrusionOk="0">
                  <a:moveTo>
                    <a:pt x="33" y="1"/>
                  </a:moveTo>
                  <a:lnTo>
                    <a:pt x="130" y="1166"/>
                  </a:lnTo>
                  <a:cubicBezTo>
                    <a:pt x="195" y="1879"/>
                    <a:pt x="292" y="2947"/>
                    <a:pt x="389" y="4210"/>
                  </a:cubicBezTo>
                  <a:cubicBezTo>
                    <a:pt x="454" y="5506"/>
                    <a:pt x="551" y="6963"/>
                    <a:pt x="649" y="8582"/>
                  </a:cubicBezTo>
                  <a:cubicBezTo>
                    <a:pt x="746" y="10169"/>
                    <a:pt x="810" y="11853"/>
                    <a:pt x="875" y="13569"/>
                  </a:cubicBezTo>
                  <a:cubicBezTo>
                    <a:pt x="940" y="15253"/>
                    <a:pt x="1005" y="16937"/>
                    <a:pt x="1037" y="18556"/>
                  </a:cubicBezTo>
                  <a:cubicBezTo>
                    <a:pt x="1070" y="20143"/>
                    <a:pt x="1102" y="21632"/>
                    <a:pt x="1102" y="22895"/>
                  </a:cubicBezTo>
                  <a:cubicBezTo>
                    <a:pt x="1134" y="24191"/>
                    <a:pt x="1102" y="25227"/>
                    <a:pt x="1102" y="25972"/>
                  </a:cubicBezTo>
                  <a:lnTo>
                    <a:pt x="1102" y="27138"/>
                  </a:lnTo>
                  <a:lnTo>
                    <a:pt x="1005" y="25972"/>
                  </a:lnTo>
                  <a:cubicBezTo>
                    <a:pt x="972" y="25259"/>
                    <a:pt x="843" y="24191"/>
                    <a:pt x="778" y="22895"/>
                  </a:cubicBezTo>
                  <a:cubicBezTo>
                    <a:pt x="713" y="21632"/>
                    <a:pt x="584" y="20143"/>
                    <a:pt x="519" y="18556"/>
                  </a:cubicBezTo>
                  <a:cubicBezTo>
                    <a:pt x="422" y="16969"/>
                    <a:pt x="357" y="15285"/>
                    <a:pt x="260" y="13569"/>
                  </a:cubicBezTo>
                  <a:cubicBezTo>
                    <a:pt x="195" y="11885"/>
                    <a:pt x="163" y="10169"/>
                    <a:pt x="98" y="8582"/>
                  </a:cubicBezTo>
                  <a:cubicBezTo>
                    <a:pt x="66" y="6995"/>
                    <a:pt x="66" y="5506"/>
                    <a:pt x="33" y="4243"/>
                  </a:cubicBezTo>
                  <a:cubicBezTo>
                    <a:pt x="1" y="2947"/>
                    <a:pt x="33" y="1879"/>
                    <a:pt x="33" y="1134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1" name="Google Shape;1731;p47"/>
            <p:cNvSpPr/>
            <p:nvPr/>
          </p:nvSpPr>
          <p:spPr>
            <a:xfrm>
              <a:off x="2058315" y="4194822"/>
              <a:ext cx="21724" cy="473200"/>
            </a:xfrm>
            <a:custGeom>
              <a:avLst/>
              <a:gdLst/>
              <a:ahLst/>
              <a:cxnLst/>
              <a:rect l="l" t="t" r="r" b="b"/>
              <a:pathLst>
                <a:path w="1231" h="26814" extrusionOk="0">
                  <a:moveTo>
                    <a:pt x="0" y="0"/>
                  </a:moveTo>
                  <a:lnTo>
                    <a:pt x="162" y="1166"/>
                  </a:lnTo>
                  <a:cubicBezTo>
                    <a:pt x="227" y="1878"/>
                    <a:pt x="389" y="2915"/>
                    <a:pt x="518" y="4177"/>
                  </a:cubicBezTo>
                  <a:lnTo>
                    <a:pt x="745" y="6185"/>
                  </a:lnTo>
                  <a:cubicBezTo>
                    <a:pt x="842" y="6930"/>
                    <a:pt x="875" y="7675"/>
                    <a:pt x="939" y="8452"/>
                  </a:cubicBezTo>
                  <a:cubicBezTo>
                    <a:pt x="1037" y="10039"/>
                    <a:pt x="1101" y="11690"/>
                    <a:pt x="1198" y="13407"/>
                  </a:cubicBezTo>
                  <a:cubicBezTo>
                    <a:pt x="1198" y="15090"/>
                    <a:pt x="1231" y="16742"/>
                    <a:pt x="1231" y="18329"/>
                  </a:cubicBezTo>
                  <a:lnTo>
                    <a:pt x="1231" y="20596"/>
                  </a:lnTo>
                  <a:lnTo>
                    <a:pt x="1166" y="22636"/>
                  </a:lnTo>
                  <a:cubicBezTo>
                    <a:pt x="1134" y="23899"/>
                    <a:pt x="1069" y="24935"/>
                    <a:pt x="1037" y="25680"/>
                  </a:cubicBezTo>
                  <a:lnTo>
                    <a:pt x="972" y="26813"/>
                  </a:lnTo>
                  <a:lnTo>
                    <a:pt x="939" y="25680"/>
                  </a:lnTo>
                  <a:cubicBezTo>
                    <a:pt x="907" y="24935"/>
                    <a:pt x="842" y="23899"/>
                    <a:pt x="842" y="22636"/>
                  </a:cubicBezTo>
                  <a:cubicBezTo>
                    <a:pt x="842" y="21988"/>
                    <a:pt x="810" y="21308"/>
                    <a:pt x="777" y="20596"/>
                  </a:cubicBezTo>
                  <a:cubicBezTo>
                    <a:pt x="777" y="19883"/>
                    <a:pt x="745" y="19106"/>
                    <a:pt x="713" y="18329"/>
                  </a:cubicBezTo>
                  <a:cubicBezTo>
                    <a:pt x="680" y="16774"/>
                    <a:pt x="648" y="15090"/>
                    <a:pt x="616" y="13407"/>
                  </a:cubicBezTo>
                  <a:cubicBezTo>
                    <a:pt x="551" y="11723"/>
                    <a:pt x="454" y="10071"/>
                    <a:pt x="421" y="8484"/>
                  </a:cubicBezTo>
                  <a:cubicBezTo>
                    <a:pt x="356" y="7707"/>
                    <a:pt x="389" y="6962"/>
                    <a:pt x="324" y="6250"/>
                  </a:cubicBezTo>
                  <a:lnTo>
                    <a:pt x="195" y="4210"/>
                  </a:lnTo>
                  <a:cubicBezTo>
                    <a:pt x="130" y="2947"/>
                    <a:pt x="97" y="1911"/>
                    <a:pt x="65" y="1166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2" name="Google Shape;1732;p47"/>
            <p:cNvSpPr/>
            <p:nvPr/>
          </p:nvSpPr>
          <p:spPr>
            <a:xfrm>
              <a:off x="2138893" y="4247959"/>
              <a:ext cx="25165" cy="379474"/>
            </a:xfrm>
            <a:custGeom>
              <a:avLst/>
              <a:gdLst/>
              <a:ahLst/>
              <a:cxnLst/>
              <a:rect l="l" t="t" r="r" b="b"/>
              <a:pathLst>
                <a:path w="1426" h="21503" extrusionOk="0">
                  <a:moveTo>
                    <a:pt x="486" y="1"/>
                  </a:moveTo>
                  <a:cubicBezTo>
                    <a:pt x="486" y="1"/>
                    <a:pt x="551" y="357"/>
                    <a:pt x="648" y="940"/>
                  </a:cubicBezTo>
                  <a:lnTo>
                    <a:pt x="777" y="1976"/>
                  </a:lnTo>
                  <a:cubicBezTo>
                    <a:pt x="842" y="2397"/>
                    <a:pt x="907" y="2850"/>
                    <a:pt x="972" y="3368"/>
                  </a:cubicBezTo>
                  <a:lnTo>
                    <a:pt x="1134" y="4988"/>
                  </a:lnTo>
                  <a:cubicBezTo>
                    <a:pt x="1198" y="5571"/>
                    <a:pt x="1231" y="6186"/>
                    <a:pt x="1263" y="6801"/>
                  </a:cubicBezTo>
                  <a:cubicBezTo>
                    <a:pt x="1328" y="7449"/>
                    <a:pt x="1360" y="8096"/>
                    <a:pt x="1360" y="8744"/>
                  </a:cubicBezTo>
                  <a:cubicBezTo>
                    <a:pt x="1360" y="9424"/>
                    <a:pt x="1393" y="10104"/>
                    <a:pt x="1425" y="10784"/>
                  </a:cubicBezTo>
                  <a:cubicBezTo>
                    <a:pt x="1425" y="11464"/>
                    <a:pt x="1360" y="12144"/>
                    <a:pt x="1360" y="12792"/>
                  </a:cubicBezTo>
                  <a:cubicBezTo>
                    <a:pt x="1328" y="13472"/>
                    <a:pt x="1263" y="14120"/>
                    <a:pt x="1231" y="14767"/>
                  </a:cubicBezTo>
                  <a:cubicBezTo>
                    <a:pt x="1166" y="15383"/>
                    <a:pt x="1134" y="15998"/>
                    <a:pt x="1037" y="16581"/>
                  </a:cubicBezTo>
                  <a:lnTo>
                    <a:pt x="777" y="18200"/>
                  </a:lnTo>
                  <a:lnTo>
                    <a:pt x="648" y="18912"/>
                  </a:lnTo>
                  <a:lnTo>
                    <a:pt x="486" y="19560"/>
                  </a:lnTo>
                  <a:lnTo>
                    <a:pt x="227" y="20596"/>
                  </a:lnTo>
                  <a:cubicBezTo>
                    <a:pt x="97" y="21179"/>
                    <a:pt x="0" y="21503"/>
                    <a:pt x="0" y="21503"/>
                  </a:cubicBezTo>
                  <a:cubicBezTo>
                    <a:pt x="0" y="21503"/>
                    <a:pt x="33" y="21179"/>
                    <a:pt x="130" y="20596"/>
                  </a:cubicBezTo>
                  <a:lnTo>
                    <a:pt x="259" y="19528"/>
                  </a:lnTo>
                  <a:lnTo>
                    <a:pt x="356" y="18880"/>
                  </a:lnTo>
                  <a:lnTo>
                    <a:pt x="421" y="18167"/>
                  </a:lnTo>
                  <a:lnTo>
                    <a:pt x="583" y="16548"/>
                  </a:lnTo>
                  <a:cubicBezTo>
                    <a:pt x="648" y="15965"/>
                    <a:pt x="648" y="15350"/>
                    <a:pt x="680" y="14735"/>
                  </a:cubicBezTo>
                  <a:cubicBezTo>
                    <a:pt x="713" y="14087"/>
                    <a:pt x="745" y="13440"/>
                    <a:pt x="745" y="12792"/>
                  </a:cubicBezTo>
                  <a:cubicBezTo>
                    <a:pt x="745" y="12112"/>
                    <a:pt x="777" y="11432"/>
                    <a:pt x="810" y="10752"/>
                  </a:cubicBezTo>
                  <a:cubicBezTo>
                    <a:pt x="810" y="10072"/>
                    <a:pt x="810" y="9392"/>
                    <a:pt x="810" y="8744"/>
                  </a:cubicBezTo>
                  <a:cubicBezTo>
                    <a:pt x="810" y="8064"/>
                    <a:pt x="777" y="7416"/>
                    <a:pt x="745" y="6769"/>
                  </a:cubicBezTo>
                  <a:cubicBezTo>
                    <a:pt x="745" y="6153"/>
                    <a:pt x="745" y="5538"/>
                    <a:pt x="713" y="4955"/>
                  </a:cubicBezTo>
                  <a:lnTo>
                    <a:pt x="648" y="3336"/>
                  </a:lnTo>
                  <a:cubicBezTo>
                    <a:pt x="616" y="2332"/>
                    <a:pt x="551" y="1490"/>
                    <a:pt x="551" y="907"/>
                  </a:cubicBezTo>
                  <a:cubicBezTo>
                    <a:pt x="518" y="357"/>
                    <a:pt x="486" y="1"/>
                    <a:pt x="486" y="1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3" name="Google Shape;1733;p47"/>
            <p:cNvSpPr/>
            <p:nvPr/>
          </p:nvSpPr>
          <p:spPr>
            <a:xfrm>
              <a:off x="3125265" y="3960516"/>
              <a:ext cx="533766" cy="786937"/>
            </a:xfrm>
            <a:custGeom>
              <a:avLst/>
              <a:gdLst/>
              <a:ahLst/>
              <a:cxnLst/>
              <a:rect l="l" t="t" r="r" b="b"/>
              <a:pathLst>
                <a:path w="30246" h="44592" extrusionOk="0">
                  <a:moveTo>
                    <a:pt x="1555" y="35492"/>
                  </a:moveTo>
                  <a:cubicBezTo>
                    <a:pt x="1846" y="36593"/>
                    <a:pt x="2267" y="37629"/>
                    <a:pt x="2785" y="38633"/>
                  </a:cubicBezTo>
                  <a:cubicBezTo>
                    <a:pt x="3659" y="40252"/>
                    <a:pt x="5279" y="41968"/>
                    <a:pt x="6898" y="42778"/>
                  </a:cubicBezTo>
                  <a:cubicBezTo>
                    <a:pt x="10136" y="44397"/>
                    <a:pt x="14864" y="44591"/>
                    <a:pt x="18361" y="44073"/>
                  </a:cubicBezTo>
                  <a:cubicBezTo>
                    <a:pt x="22344" y="43426"/>
                    <a:pt x="25809" y="40932"/>
                    <a:pt x="27752" y="37370"/>
                  </a:cubicBezTo>
                  <a:cubicBezTo>
                    <a:pt x="29372" y="34261"/>
                    <a:pt x="29728" y="30667"/>
                    <a:pt x="29922" y="27169"/>
                  </a:cubicBezTo>
                  <a:cubicBezTo>
                    <a:pt x="30181" y="23607"/>
                    <a:pt x="30246" y="20013"/>
                    <a:pt x="30084" y="16418"/>
                  </a:cubicBezTo>
                  <a:cubicBezTo>
                    <a:pt x="29890" y="12824"/>
                    <a:pt x="29469" y="8808"/>
                    <a:pt x="27623" y="5667"/>
                  </a:cubicBezTo>
                  <a:cubicBezTo>
                    <a:pt x="25421" y="1846"/>
                    <a:pt x="21017" y="162"/>
                    <a:pt x="17001" y="65"/>
                  </a:cubicBezTo>
                  <a:cubicBezTo>
                    <a:pt x="13731" y="0"/>
                    <a:pt x="9424" y="162"/>
                    <a:pt x="6509" y="1943"/>
                  </a:cubicBezTo>
                  <a:cubicBezTo>
                    <a:pt x="3141" y="3951"/>
                    <a:pt x="1555" y="7934"/>
                    <a:pt x="1004" y="11723"/>
                  </a:cubicBezTo>
                  <a:cubicBezTo>
                    <a:pt x="259" y="16386"/>
                    <a:pt x="0" y="21114"/>
                    <a:pt x="259" y="25809"/>
                  </a:cubicBezTo>
                  <a:cubicBezTo>
                    <a:pt x="486" y="28853"/>
                    <a:pt x="680" y="32383"/>
                    <a:pt x="1555" y="35492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4" name="Google Shape;1734;p47"/>
            <p:cNvSpPr/>
            <p:nvPr/>
          </p:nvSpPr>
          <p:spPr>
            <a:xfrm>
              <a:off x="3508145" y="4250253"/>
              <a:ext cx="99461" cy="445758"/>
            </a:xfrm>
            <a:custGeom>
              <a:avLst/>
              <a:gdLst/>
              <a:ahLst/>
              <a:cxnLst/>
              <a:rect l="l" t="t" r="r" b="b"/>
              <a:pathLst>
                <a:path w="5636" h="25259" extrusionOk="0">
                  <a:moveTo>
                    <a:pt x="5635" y="0"/>
                  </a:moveTo>
                  <a:lnTo>
                    <a:pt x="5635" y="1101"/>
                  </a:lnTo>
                  <a:cubicBezTo>
                    <a:pt x="5635" y="1457"/>
                    <a:pt x="5635" y="1911"/>
                    <a:pt x="5603" y="2397"/>
                  </a:cubicBezTo>
                  <a:lnTo>
                    <a:pt x="5603" y="3206"/>
                  </a:lnTo>
                  <a:lnTo>
                    <a:pt x="5538" y="4080"/>
                  </a:lnTo>
                  <a:lnTo>
                    <a:pt x="5376" y="6056"/>
                  </a:lnTo>
                  <a:cubicBezTo>
                    <a:pt x="5312" y="6768"/>
                    <a:pt x="5182" y="7481"/>
                    <a:pt x="5085" y="8225"/>
                  </a:cubicBezTo>
                  <a:cubicBezTo>
                    <a:pt x="4988" y="9003"/>
                    <a:pt x="4891" y="9780"/>
                    <a:pt x="4729" y="10557"/>
                  </a:cubicBezTo>
                  <a:lnTo>
                    <a:pt x="4243" y="12953"/>
                  </a:lnTo>
                  <a:lnTo>
                    <a:pt x="3660" y="15317"/>
                  </a:lnTo>
                  <a:cubicBezTo>
                    <a:pt x="3498" y="16095"/>
                    <a:pt x="3239" y="16872"/>
                    <a:pt x="3012" y="17584"/>
                  </a:cubicBezTo>
                  <a:cubicBezTo>
                    <a:pt x="2786" y="18329"/>
                    <a:pt x="2591" y="19041"/>
                    <a:pt x="2332" y="19689"/>
                  </a:cubicBezTo>
                  <a:lnTo>
                    <a:pt x="1652" y="21535"/>
                  </a:lnTo>
                  <a:lnTo>
                    <a:pt x="1328" y="22344"/>
                  </a:lnTo>
                  <a:lnTo>
                    <a:pt x="1005" y="23057"/>
                  </a:lnTo>
                  <a:lnTo>
                    <a:pt x="487" y="24223"/>
                  </a:lnTo>
                  <a:lnTo>
                    <a:pt x="1" y="25259"/>
                  </a:lnTo>
                  <a:lnTo>
                    <a:pt x="357" y="24190"/>
                  </a:lnTo>
                  <a:lnTo>
                    <a:pt x="810" y="22960"/>
                  </a:lnTo>
                  <a:lnTo>
                    <a:pt x="1069" y="22247"/>
                  </a:lnTo>
                  <a:lnTo>
                    <a:pt x="1328" y="21405"/>
                  </a:lnTo>
                  <a:lnTo>
                    <a:pt x="1911" y="19527"/>
                  </a:lnTo>
                  <a:cubicBezTo>
                    <a:pt x="2138" y="18879"/>
                    <a:pt x="2300" y="18135"/>
                    <a:pt x="2494" y="17422"/>
                  </a:cubicBezTo>
                  <a:cubicBezTo>
                    <a:pt x="2721" y="16677"/>
                    <a:pt x="2915" y="15933"/>
                    <a:pt x="3110" y="15155"/>
                  </a:cubicBezTo>
                  <a:lnTo>
                    <a:pt x="3660" y="12824"/>
                  </a:lnTo>
                  <a:lnTo>
                    <a:pt x="4146" y="10427"/>
                  </a:lnTo>
                  <a:cubicBezTo>
                    <a:pt x="4308" y="9650"/>
                    <a:pt x="4437" y="8873"/>
                    <a:pt x="4534" y="8128"/>
                  </a:cubicBezTo>
                  <a:cubicBezTo>
                    <a:pt x="4664" y="7383"/>
                    <a:pt x="4826" y="6671"/>
                    <a:pt x="4891" y="5991"/>
                  </a:cubicBezTo>
                  <a:lnTo>
                    <a:pt x="5182" y="4048"/>
                  </a:lnTo>
                  <a:lnTo>
                    <a:pt x="5279" y="3174"/>
                  </a:lnTo>
                  <a:lnTo>
                    <a:pt x="5376" y="2397"/>
                  </a:lnTo>
                  <a:lnTo>
                    <a:pt x="5506" y="1101"/>
                  </a:ln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5" name="Google Shape;1735;p47"/>
            <p:cNvSpPr/>
            <p:nvPr/>
          </p:nvSpPr>
          <p:spPr>
            <a:xfrm>
              <a:off x="3476150" y="4199393"/>
              <a:ext cx="59454" cy="416040"/>
            </a:xfrm>
            <a:custGeom>
              <a:avLst/>
              <a:gdLst/>
              <a:ahLst/>
              <a:cxnLst/>
              <a:rect l="l" t="t" r="r" b="b"/>
              <a:pathLst>
                <a:path w="3369" h="23575" extrusionOk="0">
                  <a:moveTo>
                    <a:pt x="3239" y="0"/>
                  </a:moveTo>
                  <a:cubicBezTo>
                    <a:pt x="3239" y="0"/>
                    <a:pt x="3239" y="356"/>
                    <a:pt x="3271" y="1036"/>
                  </a:cubicBezTo>
                  <a:cubicBezTo>
                    <a:pt x="3271" y="1360"/>
                    <a:pt x="3303" y="1749"/>
                    <a:pt x="3303" y="2202"/>
                  </a:cubicBezTo>
                  <a:cubicBezTo>
                    <a:pt x="3303" y="2429"/>
                    <a:pt x="3336" y="2656"/>
                    <a:pt x="3336" y="2915"/>
                  </a:cubicBezTo>
                  <a:cubicBezTo>
                    <a:pt x="3368" y="3174"/>
                    <a:pt x="3336" y="3465"/>
                    <a:pt x="3303" y="3724"/>
                  </a:cubicBezTo>
                  <a:lnTo>
                    <a:pt x="3271" y="5538"/>
                  </a:lnTo>
                  <a:cubicBezTo>
                    <a:pt x="3239" y="6185"/>
                    <a:pt x="3174" y="6865"/>
                    <a:pt x="3109" y="7578"/>
                  </a:cubicBezTo>
                  <a:cubicBezTo>
                    <a:pt x="3044" y="8290"/>
                    <a:pt x="2980" y="9003"/>
                    <a:pt x="2882" y="9715"/>
                  </a:cubicBezTo>
                  <a:lnTo>
                    <a:pt x="2591" y="11917"/>
                  </a:lnTo>
                  <a:lnTo>
                    <a:pt x="2202" y="14119"/>
                  </a:lnTo>
                  <a:cubicBezTo>
                    <a:pt x="2105" y="14864"/>
                    <a:pt x="1943" y="15576"/>
                    <a:pt x="1814" y="16256"/>
                  </a:cubicBezTo>
                  <a:cubicBezTo>
                    <a:pt x="1522" y="17616"/>
                    <a:pt x="1231" y="18879"/>
                    <a:pt x="972" y="19980"/>
                  </a:cubicBezTo>
                  <a:cubicBezTo>
                    <a:pt x="680" y="21049"/>
                    <a:pt x="421" y="21956"/>
                    <a:pt x="259" y="22603"/>
                  </a:cubicBezTo>
                  <a:cubicBezTo>
                    <a:pt x="97" y="23219"/>
                    <a:pt x="0" y="23575"/>
                    <a:pt x="0" y="23575"/>
                  </a:cubicBezTo>
                  <a:cubicBezTo>
                    <a:pt x="0" y="23575"/>
                    <a:pt x="33" y="23219"/>
                    <a:pt x="162" y="22571"/>
                  </a:cubicBezTo>
                  <a:lnTo>
                    <a:pt x="616" y="19916"/>
                  </a:lnTo>
                  <a:lnTo>
                    <a:pt x="939" y="18135"/>
                  </a:lnTo>
                  <a:lnTo>
                    <a:pt x="1263" y="16127"/>
                  </a:lnTo>
                  <a:cubicBezTo>
                    <a:pt x="1522" y="14767"/>
                    <a:pt x="1749" y="13309"/>
                    <a:pt x="1976" y="11820"/>
                  </a:cubicBezTo>
                  <a:lnTo>
                    <a:pt x="2300" y="9650"/>
                  </a:lnTo>
                  <a:cubicBezTo>
                    <a:pt x="2429" y="8905"/>
                    <a:pt x="2494" y="8193"/>
                    <a:pt x="2591" y="7513"/>
                  </a:cubicBezTo>
                  <a:cubicBezTo>
                    <a:pt x="2656" y="6833"/>
                    <a:pt x="2753" y="6153"/>
                    <a:pt x="2818" y="5505"/>
                  </a:cubicBezTo>
                  <a:lnTo>
                    <a:pt x="2980" y="3724"/>
                  </a:lnTo>
                  <a:lnTo>
                    <a:pt x="3044" y="2915"/>
                  </a:lnTo>
                  <a:cubicBezTo>
                    <a:pt x="3044" y="2656"/>
                    <a:pt x="3077" y="2429"/>
                    <a:pt x="3077" y="2202"/>
                  </a:cubicBezTo>
                  <a:cubicBezTo>
                    <a:pt x="3109" y="1749"/>
                    <a:pt x="3141" y="1360"/>
                    <a:pt x="3174" y="1036"/>
                  </a:cubicBezTo>
                  <a:cubicBezTo>
                    <a:pt x="3206" y="356"/>
                    <a:pt x="3239" y="0"/>
                    <a:pt x="3239" y="0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6" name="Google Shape;1736;p47"/>
            <p:cNvSpPr/>
            <p:nvPr/>
          </p:nvSpPr>
          <p:spPr>
            <a:xfrm>
              <a:off x="3422996" y="4237670"/>
              <a:ext cx="46307" cy="437199"/>
            </a:xfrm>
            <a:custGeom>
              <a:avLst/>
              <a:gdLst/>
              <a:ahLst/>
              <a:cxnLst/>
              <a:rect l="l" t="t" r="r" b="b"/>
              <a:pathLst>
                <a:path w="2624" h="24774" extrusionOk="0">
                  <a:moveTo>
                    <a:pt x="2624" y="1"/>
                  </a:moveTo>
                  <a:lnTo>
                    <a:pt x="2624" y="1069"/>
                  </a:lnTo>
                  <a:cubicBezTo>
                    <a:pt x="2624" y="1717"/>
                    <a:pt x="2624" y="2721"/>
                    <a:pt x="2591" y="3887"/>
                  </a:cubicBezTo>
                  <a:lnTo>
                    <a:pt x="2527" y="5797"/>
                  </a:lnTo>
                  <a:cubicBezTo>
                    <a:pt x="2494" y="6445"/>
                    <a:pt x="2429" y="7157"/>
                    <a:pt x="2365" y="7902"/>
                  </a:cubicBezTo>
                  <a:cubicBezTo>
                    <a:pt x="2268" y="9359"/>
                    <a:pt x="2106" y="10914"/>
                    <a:pt x="1976" y="12468"/>
                  </a:cubicBezTo>
                  <a:cubicBezTo>
                    <a:pt x="1814" y="14023"/>
                    <a:pt x="1555" y="15545"/>
                    <a:pt x="1361" y="17002"/>
                  </a:cubicBezTo>
                  <a:cubicBezTo>
                    <a:pt x="1264" y="17714"/>
                    <a:pt x="1167" y="18427"/>
                    <a:pt x="1069" y="19074"/>
                  </a:cubicBezTo>
                  <a:lnTo>
                    <a:pt x="746" y="20953"/>
                  </a:lnTo>
                  <a:cubicBezTo>
                    <a:pt x="519" y="22086"/>
                    <a:pt x="325" y="23057"/>
                    <a:pt x="195" y="23705"/>
                  </a:cubicBezTo>
                  <a:lnTo>
                    <a:pt x="1" y="24774"/>
                  </a:lnTo>
                  <a:lnTo>
                    <a:pt x="98" y="23705"/>
                  </a:lnTo>
                  <a:cubicBezTo>
                    <a:pt x="163" y="23025"/>
                    <a:pt x="260" y="22054"/>
                    <a:pt x="389" y="20888"/>
                  </a:cubicBezTo>
                  <a:lnTo>
                    <a:pt x="616" y="19010"/>
                  </a:lnTo>
                  <a:cubicBezTo>
                    <a:pt x="713" y="18362"/>
                    <a:pt x="746" y="17649"/>
                    <a:pt x="843" y="16937"/>
                  </a:cubicBezTo>
                  <a:cubicBezTo>
                    <a:pt x="1005" y="15480"/>
                    <a:pt x="1167" y="13925"/>
                    <a:pt x="1361" y="12403"/>
                  </a:cubicBezTo>
                  <a:cubicBezTo>
                    <a:pt x="1555" y="10849"/>
                    <a:pt x="1685" y="9295"/>
                    <a:pt x="1847" y="7837"/>
                  </a:cubicBezTo>
                  <a:cubicBezTo>
                    <a:pt x="1911" y="7125"/>
                    <a:pt x="2008" y="6413"/>
                    <a:pt x="2041" y="5765"/>
                  </a:cubicBezTo>
                  <a:lnTo>
                    <a:pt x="2235" y="3887"/>
                  </a:lnTo>
                  <a:cubicBezTo>
                    <a:pt x="2332" y="2721"/>
                    <a:pt x="2429" y="1749"/>
                    <a:pt x="2527" y="1069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7" name="Google Shape;1737;p47"/>
            <p:cNvSpPr/>
            <p:nvPr/>
          </p:nvSpPr>
          <p:spPr>
            <a:xfrm>
              <a:off x="3367565" y="4201670"/>
              <a:ext cx="19448" cy="479482"/>
            </a:xfrm>
            <a:custGeom>
              <a:avLst/>
              <a:gdLst/>
              <a:ahLst/>
              <a:cxnLst/>
              <a:rect l="l" t="t" r="r" b="b"/>
              <a:pathLst>
                <a:path w="1102" h="27170" extrusionOk="0">
                  <a:moveTo>
                    <a:pt x="1102" y="1"/>
                  </a:moveTo>
                  <a:lnTo>
                    <a:pt x="1102" y="1166"/>
                  </a:lnTo>
                  <a:lnTo>
                    <a:pt x="1102" y="4243"/>
                  </a:lnTo>
                  <a:cubicBezTo>
                    <a:pt x="1102" y="5506"/>
                    <a:pt x="1069" y="6995"/>
                    <a:pt x="1004" y="8582"/>
                  </a:cubicBezTo>
                  <a:cubicBezTo>
                    <a:pt x="972" y="10169"/>
                    <a:pt x="907" y="11885"/>
                    <a:pt x="843" y="13569"/>
                  </a:cubicBezTo>
                  <a:cubicBezTo>
                    <a:pt x="778" y="15285"/>
                    <a:pt x="713" y="16969"/>
                    <a:pt x="616" y="18556"/>
                  </a:cubicBezTo>
                  <a:cubicBezTo>
                    <a:pt x="519" y="20143"/>
                    <a:pt x="422" y="21632"/>
                    <a:pt x="357" y="22928"/>
                  </a:cubicBezTo>
                  <a:cubicBezTo>
                    <a:pt x="260" y="24191"/>
                    <a:pt x="163" y="25259"/>
                    <a:pt x="98" y="26004"/>
                  </a:cubicBezTo>
                  <a:lnTo>
                    <a:pt x="1" y="27170"/>
                  </a:lnTo>
                  <a:lnTo>
                    <a:pt x="1" y="26004"/>
                  </a:lnTo>
                  <a:lnTo>
                    <a:pt x="1" y="22895"/>
                  </a:lnTo>
                  <a:cubicBezTo>
                    <a:pt x="1" y="21632"/>
                    <a:pt x="33" y="20143"/>
                    <a:pt x="65" y="18556"/>
                  </a:cubicBezTo>
                  <a:cubicBezTo>
                    <a:pt x="130" y="16969"/>
                    <a:pt x="195" y="15253"/>
                    <a:pt x="227" y="13569"/>
                  </a:cubicBezTo>
                  <a:cubicBezTo>
                    <a:pt x="292" y="11853"/>
                    <a:pt x="389" y="10169"/>
                    <a:pt x="486" y="8582"/>
                  </a:cubicBezTo>
                  <a:cubicBezTo>
                    <a:pt x="551" y="6995"/>
                    <a:pt x="681" y="5506"/>
                    <a:pt x="745" y="4243"/>
                  </a:cubicBezTo>
                  <a:cubicBezTo>
                    <a:pt x="810" y="2947"/>
                    <a:pt x="907" y="1911"/>
                    <a:pt x="972" y="1166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8" name="Google Shape;1738;p47"/>
            <p:cNvSpPr/>
            <p:nvPr/>
          </p:nvSpPr>
          <p:spPr>
            <a:xfrm>
              <a:off x="3284128" y="4194822"/>
              <a:ext cx="21742" cy="473200"/>
            </a:xfrm>
            <a:custGeom>
              <a:avLst/>
              <a:gdLst/>
              <a:ahLst/>
              <a:cxnLst/>
              <a:rect l="l" t="t" r="r" b="b"/>
              <a:pathLst>
                <a:path w="1232" h="26814" extrusionOk="0">
                  <a:moveTo>
                    <a:pt x="1231" y="0"/>
                  </a:moveTo>
                  <a:lnTo>
                    <a:pt x="1199" y="1166"/>
                  </a:lnTo>
                  <a:cubicBezTo>
                    <a:pt x="1166" y="1911"/>
                    <a:pt x="1134" y="2947"/>
                    <a:pt x="1069" y="4210"/>
                  </a:cubicBezTo>
                  <a:lnTo>
                    <a:pt x="940" y="6218"/>
                  </a:lnTo>
                  <a:cubicBezTo>
                    <a:pt x="875" y="6962"/>
                    <a:pt x="875" y="7707"/>
                    <a:pt x="843" y="8484"/>
                  </a:cubicBezTo>
                  <a:cubicBezTo>
                    <a:pt x="810" y="10071"/>
                    <a:pt x="745" y="11723"/>
                    <a:pt x="648" y="13407"/>
                  </a:cubicBezTo>
                  <a:cubicBezTo>
                    <a:pt x="584" y="15090"/>
                    <a:pt x="584" y="16742"/>
                    <a:pt x="551" y="18329"/>
                  </a:cubicBezTo>
                  <a:cubicBezTo>
                    <a:pt x="551" y="19106"/>
                    <a:pt x="486" y="19883"/>
                    <a:pt x="454" y="20596"/>
                  </a:cubicBezTo>
                  <a:cubicBezTo>
                    <a:pt x="454" y="21308"/>
                    <a:pt x="454" y="21988"/>
                    <a:pt x="422" y="22636"/>
                  </a:cubicBezTo>
                  <a:cubicBezTo>
                    <a:pt x="422" y="23866"/>
                    <a:pt x="357" y="24935"/>
                    <a:pt x="325" y="25647"/>
                  </a:cubicBezTo>
                  <a:lnTo>
                    <a:pt x="292" y="26813"/>
                  </a:lnTo>
                  <a:lnTo>
                    <a:pt x="227" y="25647"/>
                  </a:lnTo>
                  <a:cubicBezTo>
                    <a:pt x="195" y="24935"/>
                    <a:pt x="130" y="23866"/>
                    <a:pt x="98" y="22636"/>
                  </a:cubicBezTo>
                  <a:lnTo>
                    <a:pt x="33" y="20596"/>
                  </a:lnTo>
                  <a:cubicBezTo>
                    <a:pt x="1" y="19883"/>
                    <a:pt x="1" y="19106"/>
                    <a:pt x="33" y="18329"/>
                  </a:cubicBezTo>
                  <a:cubicBezTo>
                    <a:pt x="33" y="16742"/>
                    <a:pt x="33" y="15090"/>
                    <a:pt x="65" y="13407"/>
                  </a:cubicBezTo>
                  <a:cubicBezTo>
                    <a:pt x="163" y="11723"/>
                    <a:pt x="227" y="10039"/>
                    <a:pt x="325" y="8452"/>
                  </a:cubicBezTo>
                  <a:cubicBezTo>
                    <a:pt x="389" y="7675"/>
                    <a:pt x="422" y="6898"/>
                    <a:pt x="519" y="6185"/>
                  </a:cubicBezTo>
                  <a:lnTo>
                    <a:pt x="745" y="4177"/>
                  </a:lnTo>
                  <a:cubicBezTo>
                    <a:pt x="875" y="2915"/>
                    <a:pt x="1005" y="1878"/>
                    <a:pt x="1102" y="1166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9" name="Google Shape;1739;p47"/>
            <p:cNvSpPr/>
            <p:nvPr/>
          </p:nvSpPr>
          <p:spPr>
            <a:xfrm>
              <a:off x="3200126" y="4247959"/>
              <a:ext cx="25730" cy="380056"/>
            </a:xfrm>
            <a:custGeom>
              <a:avLst/>
              <a:gdLst/>
              <a:ahLst/>
              <a:cxnLst/>
              <a:rect l="l" t="t" r="r" b="b"/>
              <a:pathLst>
                <a:path w="1458" h="21536" extrusionOk="0">
                  <a:moveTo>
                    <a:pt x="972" y="1"/>
                  </a:moveTo>
                  <a:cubicBezTo>
                    <a:pt x="972" y="1"/>
                    <a:pt x="972" y="357"/>
                    <a:pt x="939" y="940"/>
                  </a:cubicBezTo>
                  <a:cubicBezTo>
                    <a:pt x="907" y="1523"/>
                    <a:pt x="875" y="2365"/>
                    <a:pt x="842" y="3368"/>
                  </a:cubicBezTo>
                  <a:lnTo>
                    <a:pt x="745" y="4988"/>
                  </a:lnTo>
                  <a:cubicBezTo>
                    <a:pt x="713" y="5571"/>
                    <a:pt x="745" y="6186"/>
                    <a:pt x="713" y="6801"/>
                  </a:cubicBezTo>
                  <a:cubicBezTo>
                    <a:pt x="680" y="7449"/>
                    <a:pt x="648" y="8096"/>
                    <a:pt x="680" y="8744"/>
                  </a:cubicBezTo>
                  <a:cubicBezTo>
                    <a:pt x="680" y="9424"/>
                    <a:pt x="680" y="10104"/>
                    <a:pt x="680" y="10784"/>
                  </a:cubicBezTo>
                  <a:cubicBezTo>
                    <a:pt x="680" y="11464"/>
                    <a:pt x="680" y="12112"/>
                    <a:pt x="713" y="12792"/>
                  </a:cubicBezTo>
                  <a:cubicBezTo>
                    <a:pt x="713" y="13472"/>
                    <a:pt x="745" y="14120"/>
                    <a:pt x="778" y="14735"/>
                  </a:cubicBezTo>
                  <a:cubicBezTo>
                    <a:pt x="810" y="15383"/>
                    <a:pt x="842" y="15998"/>
                    <a:pt x="875" y="16548"/>
                  </a:cubicBezTo>
                  <a:lnTo>
                    <a:pt x="1037" y="18167"/>
                  </a:lnTo>
                  <a:lnTo>
                    <a:pt x="1101" y="18912"/>
                  </a:lnTo>
                  <a:lnTo>
                    <a:pt x="1199" y="19560"/>
                  </a:lnTo>
                  <a:lnTo>
                    <a:pt x="1328" y="20596"/>
                  </a:lnTo>
                  <a:cubicBezTo>
                    <a:pt x="1425" y="21211"/>
                    <a:pt x="1458" y="21535"/>
                    <a:pt x="1458" y="21535"/>
                  </a:cubicBezTo>
                  <a:cubicBezTo>
                    <a:pt x="1458" y="21535"/>
                    <a:pt x="1360" y="21211"/>
                    <a:pt x="1231" y="20629"/>
                  </a:cubicBezTo>
                  <a:lnTo>
                    <a:pt x="972" y="19592"/>
                  </a:lnTo>
                  <a:lnTo>
                    <a:pt x="778" y="18945"/>
                  </a:lnTo>
                  <a:lnTo>
                    <a:pt x="680" y="18232"/>
                  </a:lnTo>
                  <a:lnTo>
                    <a:pt x="421" y="16613"/>
                  </a:lnTo>
                  <a:cubicBezTo>
                    <a:pt x="324" y="16030"/>
                    <a:pt x="292" y="15415"/>
                    <a:pt x="227" y="14800"/>
                  </a:cubicBezTo>
                  <a:cubicBezTo>
                    <a:pt x="162" y="14152"/>
                    <a:pt x="98" y="13504"/>
                    <a:pt x="98" y="12824"/>
                  </a:cubicBezTo>
                  <a:cubicBezTo>
                    <a:pt x="98" y="12177"/>
                    <a:pt x="65" y="11497"/>
                    <a:pt x="33" y="10817"/>
                  </a:cubicBezTo>
                  <a:cubicBezTo>
                    <a:pt x="0" y="10137"/>
                    <a:pt x="65" y="9456"/>
                    <a:pt x="65" y="8776"/>
                  </a:cubicBezTo>
                  <a:cubicBezTo>
                    <a:pt x="98" y="8129"/>
                    <a:pt x="130" y="7449"/>
                    <a:pt x="162" y="6833"/>
                  </a:cubicBezTo>
                  <a:cubicBezTo>
                    <a:pt x="195" y="6186"/>
                    <a:pt x="259" y="5571"/>
                    <a:pt x="292" y="5020"/>
                  </a:cubicBezTo>
                  <a:lnTo>
                    <a:pt x="486" y="3401"/>
                  </a:lnTo>
                  <a:cubicBezTo>
                    <a:pt x="519" y="2883"/>
                    <a:pt x="583" y="2429"/>
                    <a:pt x="648" y="2008"/>
                  </a:cubicBezTo>
                  <a:lnTo>
                    <a:pt x="810" y="972"/>
                  </a:lnTo>
                  <a:cubicBezTo>
                    <a:pt x="907" y="324"/>
                    <a:pt x="972" y="1"/>
                    <a:pt x="972" y="1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0" name="Google Shape;1740;p47"/>
            <p:cNvSpPr/>
            <p:nvPr/>
          </p:nvSpPr>
          <p:spPr>
            <a:xfrm>
              <a:off x="1493683" y="3940504"/>
              <a:ext cx="2377365" cy="576650"/>
            </a:xfrm>
            <a:custGeom>
              <a:avLst/>
              <a:gdLst/>
              <a:ahLst/>
              <a:cxnLst/>
              <a:rect l="l" t="t" r="r" b="b"/>
              <a:pathLst>
                <a:path w="134714" h="32676" extrusionOk="0">
                  <a:moveTo>
                    <a:pt x="134293" y="5506"/>
                  </a:moveTo>
                  <a:cubicBezTo>
                    <a:pt x="133678" y="1"/>
                    <a:pt x="128464" y="1911"/>
                    <a:pt x="128464" y="1911"/>
                  </a:cubicBezTo>
                  <a:lnTo>
                    <a:pt x="6218" y="1911"/>
                  </a:lnTo>
                  <a:cubicBezTo>
                    <a:pt x="6218" y="1911"/>
                    <a:pt x="1037" y="1"/>
                    <a:pt x="422" y="5506"/>
                  </a:cubicBezTo>
                  <a:cubicBezTo>
                    <a:pt x="1" y="9295"/>
                    <a:pt x="681" y="13310"/>
                    <a:pt x="1296" y="17034"/>
                  </a:cubicBezTo>
                  <a:cubicBezTo>
                    <a:pt x="1847" y="20661"/>
                    <a:pt x="2171" y="23770"/>
                    <a:pt x="5668" y="25680"/>
                  </a:cubicBezTo>
                  <a:cubicBezTo>
                    <a:pt x="8161" y="26976"/>
                    <a:pt x="10882" y="27818"/>
                    <a:pt x="13569" y="28562"/>
                  </a:cubicBezTo>
                  <a:cubicBezTo>
                    <a:pt x="25972" y="31865"/>
                    <a:pt x="39152" y="32448"/>
                    <a:pt x="51911" y="32675"/>
                  </a:cubicBezTo>
                  <a:cubicBezTo>
                    <a:pt x="51587" y="30894"/>
                    <a:pt x="51360" y="28724"/>
                    <a:pt x="51749" y="27818"/>
                  </a:cubicBezTo>
                  <a:lnTo>
                    <a:pt x="86366" y="27818"/>
                  </a:lnTo>
                  <a:cubicBezTo>
                    <a:pt x="86755" y="28692"/>
                    <a:pt x="86496" y="30829"/>
                    <a:pt x="86204" y="32610"/>
                  </a:cubicBezTo>
                  <a:lnTo>
                    <a:pt x="88536" y="32545"/>
                  </a:lnTo>
                  <a:cubicBezTo>
                    <a:pt x="99481" y="32222"/>
                    <a:pt x="110621" y="31380"/>
                    <a:pt x="121146" y="28562"/>
                  </a:cubicBezTo>
                  <a:cubicBezTo>
                    <a:pt x="123833" y="27818"/>
                    <a:pt x="126586" y="26976"/>
                    <a:pt x="129047" y="25648"/>
                  </a:cubicBezTo>
                  <a:cubicBezTo>
                    <a:pt x="132577" y="23770"/>
                    <a:pt x="132868" y="20661"/>
                    <a:pt x="133451" y="17034"/>
                  </a:cubicBezTo>
                  <a:cubicBezTo>
                    <a:pt x="134034" y="13310"/>
                    <a:pt x="134714" y="9295"/>
                    <a:pt x="134293" y="550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1" name="Google Shape;1741;p47"/>
            <p:cNvSpPr/>
            <p:nvPr/>
          </p:nvSpPr>
          <p:spPr>
            <a:xfrm>
              <a:off x="2399476" y="4431405"/>
              <a:ext cx="624651" cy="90320"/>
            </a:xfrm>
            <a:custGeom>
              <a:avLst/>
              <a:gdLst/>
              <a:ahLst/>
              <a:cxnLst/>
              <a:rect l="l" t="t" r="r" b="b"/>
              <a:pathLst>
                <a:path w="35396" h="5118" extrusionOk="0">
                  <a:moveTo>
                    <a:pt x="35007" y="1"/>
                  </a:moveTo>
                  <a:lnTo>
                    <a:pt x="389" y="1"/>
                  </a:lnTo>
                  <a:cubicBezTo>
                    <a:pt x="1" y="907"/>
                    <a:pt x="260" y="3077"/>
                    <a:pt x="584" y="4858"/>
                  </a:cubicBezTo>
                  <a:lnTo>
                    <a:pt x="1588" y="4858"/>
                  </a:lnTo>
                  <a:cubicBezTo>
                    <a:pt x="8777" y="4988"/>
                    <a:pt x="14962" y="5052"/>
                    <a:pt x="20370" y="5117"/>
                  </a:cubicBezTo>
                  <a:lnTo>
                    <a:pt x="34845" y="4793"/>
                  </a:lnTo>
                  <a:cubicBezTo>
                    <a:pt x="35169" y="3012"/>
                    <a:pt x="35395" y="875"/>
                    <a:pt x="3500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2" name="Google Shape;1742;p47"/>
            <p:cNvSpPr/>
            <p:nvPr/>
          </p:nvSpPr>
          <p:spPr>
            <a:xfrm>
              <a:off x="1473688" y="3194156"/>
              <a:ext cx="2416790" cy="1038961"/>
            </a:xfrm>
            <a:custGeom>
              <a:avLst/>
              <a:gdLst/>
              <a:ahLst/>
              <a:cxnLst/>
              <a:rect l="l" t="t" r="r" b="b"/>
              <a:pathLst>
                <a:path w="136948" h="58873" extrusionOk="0">
                  <a:moveTo>
                    <a:pt x="131896" y="17746"/>
                  </a:moveTo>
                  <a:cubicBezTo>
                    <a:pt x="130730" y="8744"/>
                    <a:pt x="127557" y="2591"/>
                    <a:pt x="117907" y="1425"/>
                  </a:cubicBezTo>
                  <a:cubicBezTo>
                    <a:pt x="110944" y="583"/>
                    <a:pt x="95433" y="227"/>
                    <a:pt x="81573" y="98"/>
                  </a:cubicBezTo>
                  <a:lnTo>
                    <a:pt x="81573" y="33"/>
                  </a:lnTo>
                  <a:cubicBezTo>
                    <a:pt x="81573" y="33"/>
                    <a:pt x="76198" y="1"/>
                    <a:pt x="68490" y="33"/>
                  </a:cubicBezTo>
                  <a:cubicBezTo>
                    <a:pt x="60783" y="33"/>
                    <a:pt x="55375" y="33"/>
                    <a:pt x="55375" y="33"/>
                  </a:cubicBezTo>
                  <a:lnTo>
                    <a:pt x="55375" y="98"/>
                  </a:lnTo>
                  <a:cubicBezTo>
                    <a:pt x="41515" y="227"/>
                    <a:pt x="26004" y="583"/>
                    <a:pt x="19042" y="1425"/>
                  </a:cubicBezTo>
                  <a:cubicBezTo>
                    <a:pt x="9392" y="2591"/>
                    <a:pt x="6218" y="8744"/>
                    <a:pt x="5052" y="17746"/>
                  </a:cubicBezTo>
                  <a:cubicBezTo>
                    <a:pt x="3595" y="28854"/>
                    <a:pt x="1" y="43458"/>
                    <a:pt x="9910" y="51910"/>
                  </a:cubicBezTo>
                  <a:cubicBezTo>
                    <a:pt x="18038" y="58873"/>
                    <a:pt x="31315" y="56703"/>
                    <a:pt x="41386" y="56703"/>
                  </a:cubicBezTo>
                  <a:lnTo>
                    <a:pt x="95563" y="56703"/>
                  </a:lnTo>
                  <a:cubicBezTo>
                    <a:pt x="105634" y="56703"/>
                    <a:pt x="118911" y="58873"/>
                    <a:pt x="127071" y="51910"/>
                  </a:cubicBezTo>
                  <a:cubicBezTo>
                    <a:pt x="136948" y="43458"/>
                    <a:pt x="133353" y="28854"/>
                    <a:pt x="131896" y="17746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3" name="Google Shape;1743;p47"/>
            <p:cNvSpPr/>
            <p:nvPr/>
          </p:nvSpPr>
          <p:spPr>
            <a:xfrm>
              <a:off x="2032602" y="3005575"/>
              <a:ext cx="1317262" cy="500059"/>
            </a:xfrm>
            <a:custGeom>
              <a:avLst/>
              <a:gdLst/>
              <a:ahLst/>
              <a:cxnLst/>
              <a:rect l="l" t="t" r="r" b="b"/>
              <a:pathLst>
                <a:path w="74643" h="28336" extrusionOk="0">
                  <a:moveTo>
                    <a:pt x="12467" y="26878"/>
                  </a:moveTo>
                  <a:cubicBezTo>
                    <a:pt x="5149" y="25486"/>
                    <a:pt x="0" y="22636"/>
                    <a:pt x="3562" y="16904"/>
                  </a:cubicBezTo>
                  <a:cubicBezTo>
                    <a:pt x="7999" y="9780"/>
                    <a:pt x="18782" y="4372"/>
                    <a:pt x="26781" y="2623"/>
                  </a:cubicBezTo>
                  <a:cubicBezTo>
                    <a:pt x="38827" y="0"/>
                    <a:pt x="53043" y="907"/>
                    <a:pt x="63114" y="8711"/>
                  </a:cubicBezTo>
                  <a:cubicBezTo>
                    <a:pt x="66612" y="11399"/>
                    <a:pt x="74643" y="19818"/>
                    <a:pt x="69591" y="23834"/>
                  </a:cubicBezTo>
                  <a:cubicBezTo>
                    <a:pt x="65284" y="27267"/>
                    <a:pt x="59585" y="27720"/>
                    <a:pt x="54306" y="27882"/>
                  </a:cubicBezTo>
                  <a:cubicBezTo>
                    <a:pt x="48283" y="28011"/>
                    <a:pt x="42227" y="28076"/>
                    <a:pt x="36204" y="28173"/>
                  </a:cubicBezTo>
                  <a:cubicBezTo>
                    <a:pt x="28335" y="28238"/>
                    <a:pt x="20239" y="28335"/>
                    <a:pt x="12467" y="26878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4" name="Google Shape;1744;p47"/>
            <p:cNvSpPr/>
            <p:nvPr/>
          </p:nvSpPr>
          <p:spPr>
            <a:xfrm>
              <a:off x="2675501" y="3032999"/>
              <a:ext cx="13747" cy="437199"/>
            </a:xfrm>
            <a:custGeom>
              <a:avLst/>
              <a:gdLst/>
              <a:ahLst/>
              <a:cxnLst/>
              <a:rect l="l" t="t" r="r" b="b"/>
              <a:pathLst>
                <a:path w="779" h="24774" extrusionOk="0">
                  <a:moveTo>
                    <a:pt x="389" y="1"/>
                  </a:moveTo>
                  <a:cubicBezTo>
                    <a:pt x="389" y="1"/>
                    <a:pt x="519" y="1555"/>
                    <a:pt x="616" y="3854"/>
                  </a:cubicBezTo>
                  <a:cubicBezTo>
                    <a:pt x="681" y="5020"/>
                    <a:pt x="713" y="6380"/>
                    <a:pt x="746" y="7837"/>
                  </a:cubicBezTo>
                  <a:cubicBezTo>
                    <a:pt x="746" y="8550"/>
                    <a:pt x="778" y="9327"/>
                    <a:pt x="778" y="10072"/>
                  </a:cubicBezTo>
                  <a:cubicBezTo>
                    <a:pt x="778" y="10849"/>
                    <a:pt x="778" y="11626"/>
                    <a:pt x="778" y="12371"/>
                  </a:cubicBezTo>
                  <a:lnTo>
                    <a:pt x="778" y="14702"/>
                  </a:lnTo>
                  <a:cubicBezTo>
                    <a:pt x="778" y="15447"/>
                    <a:pt x="746" y="16224"/>
                    <a:pt x="746" y="16937"/>
                  </a:cubicBezTo>
                  <a:cubicBezTo>
                    <a:pt x="713" y="18394"/>
                    <a:pt x="681" y="19754"/>
                    <a:pt x="616" y="20920"/>
                  </a:cubicBezTo>
                  <a:cubicBezTo>
                    <a:pt x="519" y="23219"/>
                    <a:pt x="389" y="24773"/>
                    <a:pt x="389" y="24773"/>
                  </a:cubicBezTo>
                  <a:cubicBezTo>
                    <a:pt x="389" y="24773"/>
                    <a:pt x="260" y="23219"/>
                    <a:pt x="163" y="20920"/>
                  </a:cubicBezTo>
                  <a:cubicBezTo>
                    <a:pt x="98" y="19754"/>
                    <a:pt x="66" y="18394"/>
                    <a:pt x="33" y="16937"/>
                  </a:cubicBezTo>
                  <a:cubicBezTo>
                    <a:pt x="33" y="16224"/>
                    <a:pt x="1" y="15447"/>
                    <a:pt x="1" y="14702"/>
                  </a:cubicBezTo>
                  <a:lnTo>
                    <a:pt x="1" y="12371"/>
                  </a:lnTo>
                  <a:lnTo>
                    <a:pt x="1" y="10072"/>
                  </a:lnTo>
                  <a:cubicBezTo>
                    <a:pt x="1" y="9327"/>
                    <a:pt x="33" y="8550"/>
                    <a:pt x="33" y="7837"/>
                  </a:cubicBezTo>
                  <a:cubicBezTo>
                    <a:pt x="66" y="6380"/>
                    <a:pt x="98" y="5020"/>
                    <a:pt x="163" y="3854"/>
                  </a:cubicBezTo>
                  <a:cubicBezTo>
                    <a:pt x="260" y="1555"/>
                    <a:pt x="389" y="1"/>
                    <a:pt x="38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5" name="Google Shape;1745;p47"/>
            <p:cNvSpPr/>
            <p:nvPr/>
          </p:nvSpPr>
          <p:spPr>
            <a:xfrm>
              <a:off x="2097175" y="3456469"/>
              <a:ext cx="1170400" cy="764084"/>
            </a:xfrm>
            <a:custGeom>
              <a:avLst/>
              <a:gdLst/>
              <a:ahLst/>
              <a:cxnLst/>
              <a:rect l="l" t="t" r="r" b="b"/>
              <a:pathLst>
                <a:path w="66321" h="43297" extrusionOk="0">
                  <a:moveTo>
                    <a:pt x="66321" y="36334"/>
                  </a:moveTo>
                  <a:cubicBezTo>
                    <a:pt x="66321" y="40188"/>
                    <a:pt x="63082" y="43296"/>
                    <a:pt x="59099" y="43296"/>
                  </a:cubicBezTo>
                  <a:lnTo>
                    <a:pt x="7222" y="43296"/>
                  </a:lnTo>
                  <a:cubicBezTo>
                    <a:pt x="3239" y="43296"/>
                    <a:pt x="0" y="40188"/>
                    <a:pt x="0" y="36334"/>
                  </a:cubicBezTo>
                  <a:lnTo>
                    <a:pt x="0" y="6963"/>
                  </a:lnTo>
                  <a:cubicBezTo>
                    <a:pt x="0" y="3141"/>
                    <a:pt x="3239" y="0"/>
                    <a:pt x="7222" y="0"/>
                  </a:cubicBezTo>
                  <a:lnTo>
                    <a:pt x="59099" y="0"/>
                  </a:lnTo>
                  <a:cubicBezTo>
                    <a:pt x="63082" y="0"/>
                    <a:pt x="66321" y="3141"/>
                    <a:pt x="66321" y="69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6" name="Google Shape;1746;p47"/>
            <p:cNvSpPr/>
            <p:nvPr/>
          </p:nvSpPr>
          <p:spPr>
            <a:xfrm>
              <a:off x="2226901" y="3545624"/>
              <a:ext cx="910381" cy="68013"/>
            </a:xfrm>
            <a:custGeom>
              <a:avLst/>
              <a:gdLst/>
              <a:ahLst/>
              <a:cxnLst/>
              <a:rect l="l" t="t" r="r" b="b"/>
              <a:pathLst>
                <a:path w="51587" h="3854" extrusionOk="0">
                  <a:moveTo>
                    <a:pt x="51586" y="1943"/>
                  </a:moveTo>
                  <a:cubicBezTo>
                    <a:pt x="51586" y="3012"/>
                    <a:pt x="50712" y="3854"/>
                    <a:pt x="49676" y="3854"/>
                  </a:cubicBezTo>
                  <a:lnTo>
                    <a:pt x="1943" y="3854"/>
                  </a:lnTo>
                  <a:cubicBezTo>
                    <a:pt x="875" y="3854"/>
                    <a:pt x="0" y="3012"/>
                    <a:pt x="0" y="1943"/>
                  </a:cubicBezTo>
                  <a:lnTo>
                    <a:pt x="0" y="1943"/>
                  </a:lnTo>
                  <a:cubicBezTo>
                    <a:pt x="0" y="874"/>
                    <a:pt x="875" y="0"/>
                    <a:pt x="1943" y="0"/>
                  </a:cubicBezTo>
                  <a:lnTo>
                    <a:pt x="49676" y="0"/>
                  </a:lnTo>
                  <a:cubicBezTo>
                    <a:pt x="50712" y="0"/>
                    <a:pt x="51586" y="874"/>
                    <a:pt x="51586" y="1943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7" name="Google Shape;1747;p47"/>
            <p:cNvSpPr/>
            <p:nvPr/>
          </p:nvSpPr>
          <p:spPr>
            <a:xfrm>
              <a:off x="2226901" y="3655903"/>
              <a:ext cx="910381" cy="68031"/>
            </a:xfrm>
            <a:custGeom>
              <a:avLst/>
              <a:gdLst/>
              <a:ahLst/>
              <a:cxnLst/>
              <a:rect l="l" t="t" r="r" b="b"/>
              <a:pathLst>
                <a:path w="51587" h="3855" extrusionOk="0">
                  <a:moveTo>
                    <a:pt x="51586" y="1944"/>
                  </a:moveTo>
                  <a:cubicBezTo>
                    <a:pt x="51586" y="3013"/>
                    <a:pt x="50712" y="3854"/>
                    <a:pt x="49676" y="3854"/>
                  </a:cubicBezTo>
                  <a:lnTo>
                    <a:pt x="1943" y="3854"/>
                  </a:lnTo>
                  <a:cubicBezTo>
                    <a:pt x="875" y="3854"/>
                    <a:pt x="0" y="3013"/>
                    <a:pt x="0" y="1944"/>
                  </a:cubicBezTo>
                  <a:lnTo>
                    <a:pt x="0" y="1944"/>
                  </a:lnTo>
                  <a:cubicBezTo>
                    <a:pt x="0" y="875"/>
                    <a:pt x="875" y="1"/>
                    <a:pt x="1943" y="1"/>
                  </a:cubicBezTo>
                  <a:lnTo>
                    <a:pt x="49676" y="1"/>
                  </a:lnTo>
                  <a:cubicBezTo>
                    <a:pt x="50712" y="1"/>
                    <a:pt x="51586" y="875"/>
                    <a:pt x="51586" y="1944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8" name="Google Shape;1748;p47"/>
            <p:cNvSpPr/>
            <p:nvPr/>
          </p:nvSpPr>
          <p:spPr>
            <a:xfrm>
              <a:off x="2226901" y="3758206"/>
              <a:ext cx="910381" cy="67449"/>
            </a:xfrm>
            <a:custGeom>
              <a:avLst/>
              <a:gdLst/>
              <a:ahLst/>
              <a:cxnLst/>
              <a:rect l="l" t="t" r="r" b="b"/>
              <a:pathLst>
                <a:path w="51587" h="3822" extrusionOk="0">
                  <a:moveTo>
                    <a:pt x="51586" y="1911"/>
                  </a:moveTo>
                  <a:cubicBezTo>
                    <a:pt x="51586" y="2980"/>
                    <a:pt x="50712" y="3822"/>
                    <a:pt x="49676" y="3822"/>
                  </a:cubicBezTo>
                  <a:lnTo>
                    <a:pt x="1943" y="3822"/>
                  </a:lnTo>
                  <a:cubicBezTo>
                    <a:pt x="875" y="3822"/>
                    <a:pt x="0" y="2980"/>
                    <a:pt x="0" y="1911"/>
                  </a:cubicBezTo>
                  <a:lnTo>
                    <a:pt x="0" y="1911"/>
                  </a:lnTo>
                  <a:cubicBezTo>
                    <a:pt x="0" y="842"/>
                    <a:pt x="875" y="0"/>
                    <a:pt x="1943" y="0"/>
                  </a:cubicBezTo>
                  <a:lnTo>
                    <a:pt x="49676" y="0"/>
                  </a:lnTo>
                  <a:cubicBezTo>
                    <a:pt x="50712" y="0"/>
                    <a:pt x="51586" y="842"/>
                    <a:pt x="51586" y="1911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9" name="Google Shape;1749;p47"/>
            <p:cNvSpPr/>
            <p:nvPr/>
          </p:nvSpPr>
          <p:spPr>
            <a:xfrm>
              <a:off x="2226901" y="3859926"/>
              <a:ext cx="910381" cy="68031"/>
            </a:xfrm>
            <a:custGeom>
              <a:avLst/>
              <a:gdLst/>
              <a:ahLst/>
              <a:cxnLst/>
              <a:rect l="l" t="t" r="r" b="b"/>
              <a:pathLst>
                <a:path w="51587" h="3855" extrusionOk="0">
                  <a:moveTo>
                    <a:pt x="51586" y="1911"/>
                  </a:moveTo>
                  <a:cubicBezTo>
                    <a:pt x="51586" y="2980"/>
                    <a:pt x="50712" y="3854"/>
                    <a:pt x="49676" y="3854"/>
                  </a:cubicBezTo>
                  <a:lnTo>
                    <a:pt x="1943" y="3854"/>
                  </a:lnTo>
                  <a:cubicBezTo>
                    <a:pt x="875" y="3854"/>
                    <a:pt x="0" y="2980"/>
                    <a:pt x="0" y="1911"/>
                  </a:cubicBezTo>
                  <a:lnTo>
                    <a:pt x="0" y="1911"/>
                  </a:lnTo>
                  <a:cubicBezTo>
                    <a:pt x="0" y="843"/>
                    <a:pt x="875" y="1"/>
                    <a:pt x="1943" y="1"/>
                  </a:cubicBezTo>
                  <a:lnTo>
                    <a:pt x="49676" y="1"/>
                  </a:lnTo>
                  <a:cubicBezTo>
                    <a:pt x="50712" y="1"/>
                    <a:pt x="51586" y="843"/>
                    <a:pt x="51586" y="1911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0" name="Google Shape;1750;p47"/>
            <p:cNvSpPr/>
            <p:nvPr/>
          </p:nvSpPr>
          <p:spPr>
            <a:xfrm>
              <a:off x="2226901" y="3966217"/>
              <a:ext cx="910381" cy="67466"/>
            </a:xfrm>
            <a:custGeom>
              <a:avLst/>
              <a:gdLst/>
              <a:ahLst/>
              <a:cxnLst/>
              <a:rect l="l" t="t" r="r" b="b"/>
              <a:pathLst>
                <a:path w="51587" h="3823" extrusionOk="0">
                  <a:moveTo>
                    <a:pt x="51586" y="1911"/>
                  </a:moveTo>
                  <a:cubicBezTo>
                    <a:pt x="51586" y="2980"/>
                    <a:pt x="50712" y="3822"/>
                    <a:pt x="49676" y="3822"/>
                  </a:cubicBezTo>
                  <a:lnTo>
                    <a:pt x="1943" y="3822"/>
                  </a:lnTo>
                  <a:cubicBezTo>
                    <a:pt x="875" y="3822"/>
                    <a:pt x="0" y="2980"/>
                    <a:pt x="0" y="1911"/>
                  </a:cubicBezTo>
                  <a:lnTo>
                    <a:pt x="0" y="1911"/>
                  </a:lnTo>
                  <a:cubicBezTo>
                    <a:pt x="0" y="843"/>
                    <a:pt x="875" y="1"/>
                    <a:pt x="1943" y="1"/>
                  </a:cubicBezTo>
                  <a:lnTo>
                    <a:pt x="49676" y="1"/>
                  </a:lnTo>
                  <a:cubicBezTo>
                    <a:pt x="50712" y="1"/>
                    <a:pt x="51586" y="843"/>
                    <a:pt x="51586" y="1911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1" name="Google Shape;1751;p47"/>
            <p:cNvSpPr/>
            <p:nvPr/>
          </p:nvSpPr>
          <p:spPr>
            <a:xfrm>
              <a:off x="2226901" y="4067954"/>
              <a:ext cx="910381" cy="67449"/>
            </a:xfrm>
            <a:custGeom>
              <a:avLst/>
              <a:gdLst/>
              <a:ahLst/>
              <a:cxnLst/>
              <a:rect l="l" t="t" r="r" b="b"/>
              <a:pathLst>
                <a:path w="51587" h="3822" extrusionOk="0">
                  <a:moveTo>
                    <a:pt x="51586" y="1911"/>
                  </a:moveTo>
                  <a:cubicBezTo>
                    <a:pt x="51586" y="2979"/>
                    <a:pt x="50712" y="3821"/>
                    <a:pt x="49676" y="3821"/>
                  </a:cubicBezTo>
                  <a:lnTo>
                    <a:pt x="1943" y="3821"/>
                  </a:lnTo>
                  <a:cubicBezTo>
                    <a:pt x="875" y="3821"/>
                    <a:pt x="0" y="2979"/>
                    <a:pt x="0" y="1911"/>
                  </a:cubicBezTo>
                  <a:lnTo>
                    <a:pt x="0" y="1911"/>
                  </a:lnTo>
                  <a:cubicBezTo>
                    <a:pt x="0" y="842"/>
                    <a:pt x="875" y="0"/>
                    <a:pt x="1943" y="0"/>
                  </a:cubicBezTo>
                  <a:lnTo>
                    <a:pt x="49676" y="0"/>
                  </a:lnTo>
                  <a:cubicBezTo>
                    <a:pt x="50712" y="0"/>
                    <a:pt x="51586" y="842"/>
                    <a:pt x="51586" y="1911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2" name="Google Shape;1752;p47"/>
            <p:cNvSpPr/>
            <p:nvPr/>
          </p:nvSpPr>
          <p:spPr>
            <a:xfrm>
              <a:off x="3617877" y="3623343"/>
              <a:ext cx="77155" cy="500624"/>
            </a:xfrm>
            <a:custGeom>
              <a:avLst/>
              <a:gdLst/>
              <a:ahLst/>
              <a:cxnLst/>
              <a:rect l="l" t="t" r="r" b="b"/>
              <a:pathLst>
                <a:path w="4372" h="28368" extrusionOk="0">
                  <a:moveTo>
                    <a:pt x="4113" y="0"/>
                  </a:moveTo>
                  <a:cubicBezTo>
                    <a:pt x="4113" y="0"/>
                    <a:pt x="4145" y="453"/>
                    <a:pt x="4210" y="1231"/>
                  </a:cubicBezTo>
                  <a:cubicBezTo>
                    <a:pt x="4242" y="2040"/>
                    <a:pt x="4307" y="3174"/>
                    <a:pt x="4340" y="4534"/>
                  </a:cubicBezTo>
                  <a:cubicBezTo>
                    <a:pt x="4372" y="5894"/>
                    <a:pt x="4372" y="7481"/>
                    <a:pt x="4340" y="9164"/>
                  </a:cubicBezTo>
                  <a:cubicBezTo>
                    <a:pt x="4307" y="10006"/>
                    <a:pt x="4275" y="10881"/>
                    <a:pt x="4210" y="11787"/>
                  </a:cubicBezTo>
                  <a:cubicBezTo>
                    <a:pt x="4145" y="12662"/>
                    <a:pt x="4081" y="13569"/>
                    <a:pt x="4016" y="14475"/>
                  </a:cubicBezTo>
                  <a:cubicBezTo>
                    <a:pt x="3919" y="15382"/>
                    <a:pt x="3789" y="16289"/>
                    <a:pt x="3627" y="17163"/>
                  </a:cubicBezTo>
                  <a:cubicBezTo>
                    <a:pt x="3465" y="18070"/>
                    <a:pt x="3303" y="18912"/>
                    <a:pt x="3141" y="19754"/>
                  </a:cubicBezTo>
                  <a:cubicBezTo>
                    <a:pt x="2980" y="20596"/>
                    <a:pt x="2753" y="21373"/>
                    <a:pt x="2526" y="22150"/>
                  </a:cubicBezTo>
                  <a:lnTo>
                    <a:pt x="2202" y="23219"/>
                  </a:lnTo>
                  <a:cubicBezTo>
                    <a:pt x="2073" y="23575"/>
                    <a:pt x="1943" y="23899"/>
                    <a:pt x="1846" y="24223"/>
                  </a:cubicBezTo>
                  <a:cubicBezTo>
                    <a:pt x="1717" y="24546"/>
                    <a:pt x="1619" y="24870"/>
                    <a:pt x="1490" y="25162"/>
                  </a:cubicBezTo>
                  <a:lnTo>
                    <a:pt x="1134" y="25971"/>
                  </a:lnTo>
                  <a:lnTo>
                    <a:pt x="842" y="26684"/>
                  </a:lnTo>
                  <a:lnTo>
                    <a:pt x="551" y="27267"/>
                  </a:lnTo>
                  <a:cubicBezTo>
                    <a:pt x="195" y="27979"/>
                    <a:pt x="0" y="28368"/>
                    <a:pt x="0" y="28368"/>
                  </a:cubicBezTo>
                  <a:cubicBezTo>
                    <a:pt x="0" y="28368"/>
                    <a:pt x="130" y="27947"/>
                    <a:pt x="389" y="27202"/>
                  </a:cubicBezTo>
                  <a:lnTo>
                    <a:pt x="616" y="26586"/>
                  </a:lnTo>
                  <a:lnTo>
                    <a:pt x="842" y="25842"/>
                  </a:lnTo>
                  <a:cubicBezTo>
                    <a:pt x="1037" y="25324"/>
                    <a:pt x="1198" y="24741"/>
                    <a:pt x="1393" y="24093"/>
                  </a:cubicBezTo>
                  <a:cubicBezTo>
                    <a:pt x="1458" y="23769"/>
                    <a:pt x="1587" y="23413"/>
                    <a:pt x="1652" y="23057"/>
                  </a:cubicBezTo>
                  <a:lnTo>
                    <a:pt x="1911" y="21988"/>
                  </a:lnTo>
                  <a:cubicBezTo>
                    <a:pt x="2008" y="21600"/>
                    <a:pt x="2105" y="21211"/>
                    <a:pt x="2170" y="20822"/>
                  </a:cubicBezTo>
                  <a:lnTo>
                    <a:pt x="2429" y="19592"/>
                  </a:lnTo>
                  <a:cubicBezTo>
                    <a:pt x="2591" y="18782"/>
                    <a:pt x="2720" y="17908"/>
                    <a:pt x="2850" y="17034"/>
                  </a:cubicBezTo>
                  <a:cubicBezTo>
                    <a:pt x="2947" y="16159"/>
                    <a:pt x="3077" y="15285"/>
                    <a:pt x="3174" y="14378"/>
                  </a:cubicBezTo>
                  <a:cubicBezTo>
                    <a:pt x="3271" y="13504"/>
                    <a:pt x="3368" y="12597"/>
                    <a:pt x="3433" y="11723"/>
                  </a:cubicBezTo>
                  <a:cubicBezTo>
                    <a:pt x="3498" y="10848"/>
                    <a:pt x="3562" y="9974"/>
                    <a:pt x="3595" y="9132"/>
                  </a:cubicBezTo>
                  <a:cubicBezTo>
                    <a:pt x="3660" y="8290"/>
                    <a:pt x="3692" y="7481"/>
                    <a:pt x="3724" y="6703"/>
                  </a:cubicBezTo>
                  <a:cubicBezTo>
                    <a:pt x="3757" y="5926"/>
                    <a:pt x="3822" y="5181"/>
                    <a:pt x="3822" y="4501"/>
                  </a:cubicBezTo>
                  <a:lnTo>
                    <a:pt x="4016" y="1231"/>
                  </a:lnTo>
                  <a:cubicBezTo>
                    <a:pt x="4081" y="453"/>
                    <a:pt x="4113" y="0"/>
                    <a:pt x="41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3" name="Google Shape;1753;p47"/>
            <p:cNvSpPr/>
            <p:nvPr/>
          </p:nvSpPr>
          <p:spPr>
            <a:xfrm>
              <a:off x="1669135" y="3623343"/>
              <a:ext cx="77173" cy="500624"/>
            </a:xfrm>
            <a:custGeom>
              <a:avLst/>
              <a:gdLst/>
              <a:ahLst/>
              <a:cxnLst/>
              <a:rect l="l" t="t" r="r" b="b"/>
              <a:pathLst>
                <a:path w="4373" h="28368" extrusionOk="0">
                  <a:moveTo>
                    <a:pt x="260" y="0"/>
                  </a:moveTo>
                  <a:cubicBezTo>
                    <a:pt x="260" y="0"/>
                    <a:pt x="292" y="453"/>
                    <a:pt x="357" y="1231"/>
                  </a:cubicBezTo>
                  <a:lnTo>
                    <a:pt x="519" y="4501"/>
                  </a:lnTo>
                  <a:lnTo>
                    <a:pt x="616" y="6703"/>
                  </a:lnTo>
                  <a:lnTo>
                    <a:pt x="745" y="9132"/>
                  </a:lnTo>
                  <a:cubicBezTo>
                    <a:pt x="810" y="9974"/>
                    <a:pt x="875" y="10848"/>
                    <a:pt x="940" y="11723"/>
                  </a:cubicBezTo>
                  <a:cubicBezTo>
                    <a:pt x="1004" y="12597"/>
                    <a:pt x="1102" y="13504"/>
                    <a:pt x="1166" y="14378"/>
                  </a:cubicBezTo>
                  <a:cubicBezTo>
                    <a:pt x="1263" y="15285"/>
                    <a:pt x="1361" y="16192"/>
                    <a:pt x="1522" y="17034"/>
                  </a:cubicBezTo>
                  <a:cubicBezTo>
                    <a:pt x="1652" y="17908"/>
                    <a:pt x="1782" y="18782"/>
                    <a:pt x="1911" y="19592"/>
                  </a:cubicBezTo>
                  <a:lnTo>
                    <a:pt x="2170" y="20822"/>
                  </a:lnTo>
                  <a:cubicBezTo>
                    <a:pt x="2267" y="21211"/>
                    <a:pt x="2332" y="21600"/>
                    <a:pt x="2429" y="21988"/>
                  </a:cubicBezTo>
                  <a:lnTo>
                    <a:pt x="2688" y="23057"/>
                  </a:lnTo>
                  <a:cubicBezTo>
                    <a:pt x="2785" y="23413"/>
                    <a:pt x="2883" y="23769"/>
                    <a:pt x="2980" y="24093"/>
                  </a:cubicBezTo>
                  <a:cubicBezTo>
                    <a:pt x="3142" y="24741"/>
                    <a:pt x="3336" y="25324"/>
                    <a:pt x="3498" y="25842"/>
                  </a:cubicBezTo>
                  <a:lnTo>
                    <a:pt x="3725" y="26586"/>
                  </a:lnTo>
                  <a:lnTo>
                    <a:pt x="3951" y="27202"/>
                  </a:lnTo>
                  <a:cubicBezTo>
                    <a:pt x="4210" y="27947"/>
                    <a:pt x="4372" y="28368"/>
                    <a:pt x="4372" y="28368"/>
                  </a:cubicBezTo>
                  <a:cubicBezTo>
                    <a:pt x="4372" y="28368"/>
                    <a:pt x="4146" y="27979"/>
                    <a:pt x="3789" y="27267"/>
                  </a:cubicBezTo>
                  <a:lnTo>
                    <a:pt x="3530" y="26684"/>
                  </a:lnTo>
                  <a:lnTo>
                    <a:pt x="3206" y="25971"/>
                  </a:lnTo>
                  <a:lnTo>
                    <a:pt x="2850" y="25162"/>
                  </a:lnTo>
                  <a:cubicBezTo>
                    <a:pt x="2753" y="24870"/>
                    <a:pt x="2656" y="24546"/>
                    <a:pt x="2526" y="24223"/>
                  </a:cubicBezTo>
                  <a:cubicBezTo>
                    <a:pt x="2397" y="23899"/>
                    <a:pt x="2267" y="23575"/>
                    <a:pt x="2170" y="23219"/>
                  </a:cubicBezTo>
                  <a:lnTo>
                    <a:pt x="1846" y="22150"/>
                  </a:lnTo>
                  <a:cubicBezTo>
                    <a:pt x="1587" y="21405"/>
                    <a:pt x="1425" y="20596"/>
                    <a:pt x="1231" y="19754"/>
                  </a:cubicBezTo>
                  <a:cubicBezTo>
                    <a:pt x="1004" y="18912"/>
                    <a:pt x="842" y="18070"/>
                    <a:pt x="713" y="17163"/>
                  </a:cubicBezTo>
                  <a:cubicBezTo>
                    <a:pt x="583" y="16289"/>
                    <a:pt x="454" y="15382"/>
                    <a:pt x="357" y="14475"/>
                  </a:cubicBezTo>
                  <a:cubicBezTo>
                    <a:pt x="227" y="13569"/>
                    <a:pt x="195" y="12662"/>
                    <a:pt x="130" y="11787"/>
                  </a:cubicBezTo>
                  <a:cubicBezTo>
                    <a:pt x="98" y="10881"/>
                    <a:pt x="65" y="10006"/>
                    <a:pt x="33" y="9164"/>
                  </a:cubicBezTo>
                  <a:cubicBezTo>
                    <a:pt x="0" y="7481"/>
                    <a:pt x="0" y="5894"/>
                    <a:pt x="33" y="4534"/>
                  </a:cubicBezTo>
                  <a:cubicBezTo>
                    <a:pt x="65" y="3174"/>
                    <a:pt x="130" y="2040"/>
                    <a:pt x="162" y="1231"/>
                  </a:cubicBezTo>
                  <a:cubicBezTo>
                    <a:pt x="195" y="453"/>
                    <a:pt x="260" y="0"/>
                    <a:pt x="2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4" name="Google Shape;1754;p47"/>
            <p:cNvSpPr/>
            <p:nvPr/>
          </p:nvSpPr>
          <p:spPr>
            <a:xfrm>
              <a:off x="1529119" y="3379314"/>
              <a:ext cx="412051" cy="412051"/>
            </a:xfrm>
            <a:custGeom>
              <a:avLst/>
              <a:gdLst/>
              <a:ahLst/>
              <a:cxnLst/>
              <a:rect l="l" t="t" r="r" b="b"/>
              <a:pathLst>
                <a:path w="23349" h="23349" extrusionOk="0">
                  <a:moveTo>
                    <a:pt x="23349" y="11691"/>
                  </a:moveTo>
                  <a:cubicBezTo>
                    <a:pt x="23349" y="18135"/>
                    <a:pt x="18135" y="23349"/>
                    <a:pt x="11659" y="23349"/>
                  </a:cubicBezTo>
                  <a:cubicBezTo>
                    <a:pt x="5214" y="23349"/>
                    <a:pt x="1" y="18135"/>
                    <a:pt x="1" y="11691"/>
                  </a:cubicBezTo>
                  <a:cubicBezTo>
                    <a:pt x="1" y="5247"/>
                    <a:pt x="5214" y="1"/>
                    <a:pt x="11659" y="1"/>
                  </a:cubicBezTo>
                  <a:cubicBezTo>
                    <a:pt x="18135" y="1"/>
                    <a:pt x="23349" y="5247"/>
                    <a:pt x="23349" y="11691"/>
                  </a:cubicBezTo>
                  <a:close/>
                </a:path>
              </a:pathLst>
            </a:custGeom>
            <a:solidFill>
              <a:srgbClr val="F7DA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5" name="Google Shape;1755;p47"/>
            <p:cNvSpPr/>
            <p:nvPr/>
          </p:nvSpPr>
          <p:spPr>
            <a:xfrm>
              <a:off x="1537131" y="3387891"/>
              <a:ext cx="395480" cy="395480"/>
            </a:xfrm>
            <a:custGeom>
              <a:avLst/>
              <a:gdLst/>
              <a:ahLst/>
              <a:cxnLst/>
              <a:rect l="l" t="t" r="r" b="b"/>
              <a:pathLst>
                <a:path w="22410" h="22410" extrusionOk="0">
                  <a:moveTo>
                    <a:pt x="22409" y="11205"/>
                  </a:moveTo>
                  <a:cubicBezTo>
                    <a:pt x="22409" y="17390"/>
                    <a:pt x="17422" y="22409"/>
                    <a:pt x="11205" y="22409"/>
                  </a:cubicBezTo>
                  <a:cubicBezTo>
                    <a:pt x="5019" y="22409"/>
                    <a:pt x="0" y="17390"/>
                    <a:pt x="0" y="11205"/>
                  </a:cubicBezTo>
                  <a:cubicBezTo>
                    <a:pt x="0" y="5020"/>
                    <a:pt x="5019" y="0"/>
                    <a:pt x="11205" y="0"/>
                  </a:cubicBezTo>
                  <a:cubicBezTo>
                    <a:pt x="17422" y="0"/>
                    <a:pt x="22409" y="5020"/>
                    <a:pt x="22409" y="11205"/>
                  </a:cubicBezTo>
                  <a:close/>
                </a:path>
              </a:pathLst>
            </a:custGeom>
            <a:solidFill>
              <a:srgbClr val="F7DB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6" name="Google Shape;1756;p47"/>
            <p:cNvSpPr/>
            <p:nvPr/>
          </p:nvSpPr>
          <p:spPr>
            <a:xfrm>
              <a:off x="1545690" y="3395885"/>
              <a:ext cx="378909" cy="379474"/>
            </a:xfrm>
            <a:custGeom>
              <a:avLst/>
              <a:gdLst/>
              <a:ahLst/>
              <a:cxnLst/>
              <a:rect l="l" t="t" r="r" b="b"/>
              <a:pathLst>
                <a:path w="21471" h="21503" extrusionOk="0">
                  <a:moveTo>
                    <a:pt x="21471" y="10752"/>
                  </a:moveTo>
                  <a:cubicBezTo>
                    <a:pt x="21471" y="16678"/>
                    <a:pt x="16678" y="21503"/>
                    <a:pt x="10720" y="21503"/>
                  </a:cubicBezTo>
                  <a:cubicBezTo>
                    <a:pt x="4793" y="21503"/>
                    <a:pt x="1" y="16678"/>
                    <a:pt x="1" y="10752"/>
                  </a:cubicBezTo>
                  <a:cubicBezTo>
                    <a:pt x="1" y="4826"/>
                    <a:pt x="4793" y="1"/>
                    <a:pt x="10720" y="1"/>
                  </a:cubicBezTo>
                  <a:cubicBezTo>
                    <a:pt x="16678" y="1"/>
                    <a:pt x="21471" y="4826"/>
                    <a:pt x="21471" y="10752"/>
                  </a:cubicBezTo>
                  <a:close/>
                </a:path>
              </a:pathLst>
            </a:custGeom>
            <a:solidFill>
              <a:srgbClr val="F8DC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7" name="Google Shape;1757;p47"/>
            <p:cNvSpPr/>
            <p:nvPr/>
          </p:nvSpPr>
          <p:spPr>
            <a:xfrm>
              <a:off x="1553702" y="3404462"/>
              <a:ext cx="362903" cy="362338"/>
            </a:xfrm>
            <a:custGeom>
              <a:avLst/>
              <a:gdLst/>
              <a:ahLst/>
              <a:cxnLst/>
              <a:rect l="l" t="t" r="r" b="b"/>
              <a:pathLst>
                <a:path w="20564" h="20532" extrusionOk="0">
                  <a:moveTo>
                    <a:pt x="20563" y="10266"/>
                  </a:moveTo>
                  <a:cubicBezTo>
                    <a:pt x="20563" y="15933"/>
                    <a:pt x="15965" y="20531"/>
                    <a:pt x="10266" y="20531"/>
                  </a:cubicBezTo>
                  <a:cubicBezTo>
                    <a:pt x="4599" y="20531"/>
                    <a:pt x="0" y="15933"/>
                    <a:pt x="0" y="10266"/>
                  </a:cubicBezTo>
                  <a:cubicBezTo>
                    <a:pt x="0" y="4599"/>
                    <a:pt x="4599" y="0"/>
                    <a:pt x="10266" y="0"/>
                  </a:cubicBezTo>
                  <a:cubicBezTo>
                    <a:pt x="15965" y="0"/>
                    <a:pt x="20563" y="4599"/>
                    <a:pt x="20563" y="10266"/>
                  </a:cubicBezTo>
                  <a:close/>
                </a:path>
              </a:pathLst>
            </a:custGeom>
            <a:solidFill>
              <a:srgbClr val="F8DD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8" name="Google Shape;1758;p47"/>
            <p:cNvSpPr/>
            <p:nvPr/>
          </p:nvSpPr>
          <p:spPr>
            <a:xfrm>
              <a:off x="1562261" y="3412456"/>
              <a:ext cx="345767" cy="346332"/>
            </a:xfrm>
            <a:custGeom>
              <a:avLst/>
              <a:gdLst/>
              <a:ahLst/>
              <a:cxnLst/>
              <a:rect l="l" t="t" r="r" b="b"/>
              <a:pathLst>
                <a:path w="19593" h="19625" extrusionOk="0">
                  <a:moveTo>
                    <a:pt x="19593" y="9813"/>
                  </a:moveTo>
                  <a:cubicBezTo>
                    <a:pt x="19593" y="15221"/>
                    <a:pt x="15221" y="19625"/>
                    <a:pt x="9781" y="19625"/>
                  </a:cubicBezTo>
                  <a:cubicBezTo>
                    <a:pt x="4373" y="19625"/>
                    <a:pt x="1" y="15221"/>
                    <a:pt x="1" y="9813"/>
                  </a:cubicBezTo>
                  <a:cubicBezTo>
                    <a:pt x="1" y="4405"/>
                    <a:pt x="4373" y="1"/>
                    <a:pt x="9781" y="1"/>
                  </a:cubicBezTo>
                  <a:cubicBezTo>
                    <a:pt x="15221" y="1"/>
                    <a:pt x="19593" y="4405"/>
                    <a:pt x="19593" y="9813"/>
                  </a:cubicBezTo>
                  <a:close/>
                </a:path>
              </a:pathLst>
            </a:custGeom>
            <a:solidFill>
              <a:srgbClr val="F8DE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9" name="Google Shape;1759;p47"/>
            <p:cNvSpPr/>
            <p:nvPr/>
          </p:nvSpPr>
          <p:spPr>
            <a:xfrm>
              <a:off x="1570273" y="3421033"/>
              <a:ext cx="329761" cy="329196"/>
            </a:xfrm>
            <a:custGeom>
              <a:avLst/>
              <a:gdLst/>
              <a:ahLst/>
              <a:cxnLst/>
              <a:rect l="l" t="t" r="r" b="b"/>
              <a:pathLst>
                <a:path w="18686" h="18654" extrusionOk="0">
                  <a:moveTo>
                    <a:pt x="18685" y="9327"/>
                  </a:moveTo>
                  <a:cubicBezTo>
                    <a:pt x="18685" y="14476"/>
                    <a:pt x="14508" y="18653"/>
                    <a:pt x="9327" y="18653"/>
                  </a:cubicBezTo>
                  <a:cubicBezTo>
                    <a:pt x="4178" y="18653"/>
                    <a:pt x="0" y="14476"/>
                    <a:pt x="0" y="9327"/>
                  </a:cubicBezTo>
                  <a:cubicBezTo>
                    <a:pt x="0" y="4178"/>
                    <a:pt x="4178" y="1"/>
                    <a:pt x="9327" y="1"/>
                  </a:cubicBezTo>
                  <a:cubicBezTo>
                    <a:pt x="14508" y="1"/>
                    <a:pt x="18685" y="4178"/>
                    <a:pt x="18685" y="9327"/>
                  </a:cubicBezTo>
                  <a:close/>
                </a:path>
              </a:pathLst>
            </a:custGeom>
            <a:solidFill>
              <a:srgbClr val="F9DF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0" name="Google Shape;1760;p47"/>
            <p:cNvSpPr/>
            <p:nvPr/>
          </p:nvSpPr>
          <p:spPr>
            <a:xfrm>
              <a:off x="1578268" y="3429027"/>
              <a:ext cx="313190" cy="313190"/>
            </a:xfrm>
            <a:custGeom>
              <a:avLst/>
              <a:gdLst/>
              <a:ahLst/>
              <a:cxnLst/>
              <a:rect l="l" t="t" r="r" b="b"/>
              <a:pathLst>
                <a:path w="17747" h="17747" extrusionOk="0">
                  <a:moveTo>
                    <a:pt x="17746" y="8874"/>
                  </a:moveTo>
                  <a:cubicBezTo>
                    <a:pt x="17746" y="13764"/>
                    <a:pt x="13796" y="17747"/>
                    <a:pt x="8874" y="17747"/>
                  </a:cubicBezTo>
                  <a:cubicBezTo>
                    <a:pt x="3984" y="17747"/>
                    <a:pt x="1" y="13764"/>
                    <a:pt x="1" y="8874"/>
                  </a:cubicBezTo>
                  <a:cubicBezTo>
                    <a:pt x="1" y="3984"/>
                    <a:pt x="3984" y="1"/>
                    <a:pt x="8874" y="1"/>
                  </a:cubicBezTo>
                  <a:cubicBezTo>
                    <a:pt x="13796" y="1"/>
                    <a:pt x="17746" y="3984"/>
                    <a:pt x="17746" y="8874"/>
                  </a:cubicBezTo>
                  <a:close/>
                </a:path>
              </a:pathLst>
            </a:custGeom>
            <a:solidFill>
              <a:srgbClr val="F9E0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1" name="Google Shape;1761;p47"/>
            <p:cNvSpPr/>
            <p:nvPr/>
          </p:nvSpPr>
          <p:spPr>
            <a:xfrm>
              <a:off x="1586844" y="3437039"/>
              <a:ext cx="296619" cy="296601"/>
            </a:xfrm>
            <a:custGeom>
              <a:avLst/>
              <a:gdLst/>
              <a:ahLst/>
              <a:cxnLst/>
              <a:rect l="l" t="t" r="r" b="b"/>
              <a:pathLst>
                <a:path w="16808" h="16807" extrusionOk="0">
                  <a:moveTo>
                    <a:pt x="16807" y="8420"/>
                  </a:moveTo>
                  <a:cubicBezTo>
                    <a:pt x="16807" y="13051"/>
                    <a:pt x="13051" y="16807"/>
                    <a:pt x="8388" y="16807"/>
                  </a:cubicBezTo>
                  <a:cubicBezTo>
                    <a:pt x="3757" y="16807"/>
                    <a:pt x="0" y="13051"/>
                    <a:pt x="0" y="8420"/>
                  </a:cubicBezTo>
                  <a:cubicBezTo>
                    <a:pt x="0" y="3789"/>
                    <a:pt x="3757" y="0"/>
                    <a:pt x="8388" y="0"/>
                  </a:cubicBezTo>
                  <a:cubicBezTo>
                    <a:pt x="13051" y="0"/>
                    <a:pt x="16807" y="3789"/>
                    <a:pt x="16807" y="8420"/>
                  </a:cubicBezTo>
                  <a:close/>
                </a:path>
              </a:pathLst>
            </a:custGeom>
            <a:solidFill>
              <a:srgbClr val="F9E1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2" name="Google Shape;1762;p47"/>
            <p:cNvSpPr/>
            <p:nvPr/>
          </p:nvSpPr>
          <p:spPr>
            <a:xfrm>
              <a:off x="1594839" y="3445615"/>
              <a:ext cx="280613" cy="280030"/>
            </a:xfrm>
            <a:custGeom>
              <a:avLst/>
              <a:gdLst/>
              <a:ahLst/>
              <a:cxnLst/>
              <a:rect l="l" t="t" r="r" b="b"/>
              <a:pathLst>
                <a:path w="15901" h="15868" extrusionOk="0">
                  <a:moveTo>
                    <a:pt x="15901" y="7934"/>
                  </a:moveTo>
                  <a:cubicBezTo>
                    <a:pt x="15901" y="12306"/>
                    <a:pt x="12339" y="15868"/>
                    <a:pt x="7935" y="15868"/>
                  </a:cubicBezTo>
                  <a:cubicBezTo>
                    <a:pt x="3563" y="15868"/>
                    <a:pt x="1" y="12306"/>
                    <a:pt x="1" y="7934"/>
                  </a:cubicBezTo>
                  <a:cubicBezTo>
                    <a:pt x="1" y="3562"/>
                    <a:pt x="3563" y="0"/>
                    <a:pt x="7935" y="0"/>
                  </a:cubicBezTo>
                  <a:cubicBezTo>
                    <a:pt x="12339" y="0"/>
                    <a:pt x="15901" y="3562"/>
                    <a:pt x="15901" y="7934"/>
                  </a:cubicBezTo>
                  <a:close/>
                </a:path>
              </a:pathLst>
            </a:custGeom>
            <a:solidFill>
              <a:srgbClr val="FAE2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3" name="Google Shape;1763;p47"/>
            <p:cNvSpPr/>
            <p:nvPr/>
          </p:nvSpPr>
          <p:spPr>
            <a:xfrm>
              <a:off x="1603415" y="3453610"/>
              <a:ext cx="263459" cy="264042"/>
            </a:xfrm>
            <a:custGeom>
              <a:avLst/>
              <a:gdLst/>
              <a:ahLst/>
              <a:cxnLst/>
              <a:rect l="l" t="t" r="r" b="b"/>
              <a:pathLst>
                <a:path w="14929" h="14962" extrusionOk="0">
                  <a:moveTo>
                    <a:pt x="14929" y="7481"/>
                  </a:moveTo>
                  <a:cubicBezTo>
                    <a:pt x="14929" y="11593"/>
                    <a:pt x="11594" y="14961"/>
                    <a:pt x="7449" y="14961"/>
                  </a:cubicBezTo>
                  <a:cubicBezTo>
                    <a:pt x="3336" y="14961"/>
                    <a:pt x="0" y="11593"/>
                    <a:pt x="0" y="7481"/>
                  </a:cubicBezTo>
                  <a:cubicBezTo>
                    <a:pt x="0" y="3368"/>
                    <a:pt x="3336" y="0"/>
                    <a:pt x="7449" y="0"/>
                  </a:cubicBezTo>
                  <a:cubicBezTo>
                    <a:pt x="11594" y="0"/>
                    <a:pt x="14929" y="3368"/>
                    <a:pt x="14929" y="7481"/>
                  </a:cubicBezTo>
                  <a:close/>
                </a:path>
              </a:pathLst>
            </a:custGeom>
            <a:solidFill>
              <a:srgbClr val="FAE3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4" name="Google Shape;1764;p47"/>
            <p:cNvSpPr/>
            <p:nvPr/>
          </p:nvSpPr>
          <p:spPr>
            <a:xfrm>
              <a:off x="1611410" y="3462186"/>
              <a:ext cx="247471" cy="246888"/>
            </a:xfrm>
            <a:custGeom>
              <a:avLst/>
              <a:gdLst/>
              <a:ahLst/>
              <a:cxnLst/>
              <a:rect l="l" t="t" r="r" b="b"/>
              <a:pathLst>
                <a:path w="14023" h="13990" extrusionOk="0">
                  <a:moveTo>
                    <a:pt x="14023" y="6995"/>
                  </a:moveTo>
                  <a:cubicBezTo>
                    <a:pt x="14023" y="10848"/>
                    <a:pt x="10881" y="13990"/>
                    <a:pt x="6996" y="13990"/>
                  </a:cubicBezTo>
                  <a:cubicBezTo>
                    <a:pt x="3142" y="13990"/>
                    <a:pt x="1" y="10848"/>
                    <a:pt x="1" y="6995"/>
                  </a:cubicBezTo>
                  <a:cubicBezTo>
                    <a:pt x="1" y="3141"/>
                    <a:pt x="3142" y="0"/>
                    <a:pt x="6996" y="0"/>
                  </a:cubicBezTo>
                  <a:cubicBezTo>
                    <a:pt x="10881" y="0"/>
                    <a:pt x="14023" y="3141"/>
                    <a:pt x="14023" y="6995"/>
                  </a:cubicBezTo>
                  <a:close/>
                </a:path>
              </a:pathLst>
            </a:custGeom>
            <a:solidFill>
              <a:srgbClr val="FAE4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5" name="Google Shape;1765;p47"/>
            <p:cNvSpPr/>
            <p:nvPr/>
          </p:nvSpPr>
          <p:spPr>
            <a:xfrm>
              <a:off x="1619986" y="3470181"/>
              <a:ext cx="230317" cy="230900"/>
            </a:xfrm>
            <a:custGeom>
              <a:avLst/>
              <a:gdLst/>
              <a:ahLst/>
              <a:cxnLst/>
              <a:rect l="l" t="t" r="r" b="b"/>
              <a:pathLst>
                <a:path w="13051" h="13084" extrusionOk="0">
                  <a:moveTo>
                    <a:pt x="13051" y="6542"/>
                  </a:moveTo>
                  <a:cubicBezTo>
                    <a:pt x="13051" y="10136"/>
                    <a:pt x="10136" y="13083"/>
                    <a:pt x="6510" y="13083"/>
                  </a:cubicBezTo>
                  <a:cubicBezTo>
                    <a:pt x="2915" y="13083"/>
                    <a:pt x="1" y="10136"/>
                    <a:pt x="1" y="6542"/>
                  </a:cubicBezTo>
                  <a:cubicBezTo>
                    <a:pt x="1" y="2947"/>
                    <a:pt x="2915" y="0"/>
                    <a:pt x="6510" y="0"/>
                  </a:cubicBezTo>
                  <a:cubicBezTo>
                    <a:pt x="10136" y="0"/>
                    <a:pt x="13051" y="2947"/>
                    <a:pt x="13051" y="6542"/>
                  </a:cubicBezTo>
                  <a:close/>
                </a:path>
              </a:pathLst>
            </a:custGeom>
            <a:solidFill>
              <a:srgbClr val="FBE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6" name="Google Shape;1766;p47"/>
            <p:cNvSpPr/>
            <p:nvPr/>
          </p:nvSpPr>
          <p:spPr>
            <a:xfrm>
              <a:off x="1627981" y="3478175"/>
              <a:ext cx="214329" cy="214329"/>
            </a:xfrm>
            <a:custGeom>
              <a:avLst/>
              <a:gdLst/>
              <a:ahLst/>
              <a:cxnLst/>
              <a:rect l="l" t="t" r="r" b="b"/>
              <a:pathLst>
                <a:path w="12145" h="12145" extrusionOk="0">
                  <a:moveTo>
                    <a:pt x="12145" y="6089"/>
                  </a:moveTo>
                  <a:cubicBezTo>
                    <a:pt x="12145" y="9457"/>
                    <a:pt x="9424" y="12144"/>
                    <a:pt x="6057" y="12144"/>
                  </a:cubicBezTo>
                  <a:cubicBezTo>
                    <a:pt x="2721" y="12144"/>
                    <a:pt x="1" y="9457"/>
                    <a:pt x="1" y="6089"/>
                  </a:cubicBezTo>
                  <a:cubicBezTo>
                    <a:pt x="1" y="2721"/>
                    <a:pt x="2721" y="1"/>
                    <a:pt x="6057" y="1"/>
                  </a:cubicBezTo>
                  <a:cubicBezTo>
                    <a:pt x="9424" y="1"/>
                    <a:pt x="12145" y="2721"/>
                    <a:pt x="12145" y="6089"/>
                  </a:cubicBezTo>
                  <a:close/>
                </a:path>
              </a:pathLst>
            </a:custGeom>
            <a:solidFill>
              <a:srgbClr val="FBE7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7" name="Google Shape;1767;p47"/>
            <p:cNvSpPr/>
            <p:nvPr/>
          </p:nvSpPr>
          <p:spPr>
            <a:xfrm>
              <a:off x="1635993" y="3486752"/>
              <a:ext cx="197740" cy="197758"/>
            </a:xfrm>
            <a:custGeom>
              <a:avLst/>
              <a:gdLst/>
              <a:ahLst/>
              <a:cxnLst/>
              <a:rect l="l" t="t" r="r" b="b"/>
              <a:pathLst>
                <a:path w="11205" h="11206" extrusionOk="0">
                  <a:moveTo>
                    <a:pt x="11205" y="5603"/>
                  </a:moveTo>
                  <a:cubicBezTo>
                    <a:pt x="11205" y="8712"/>
                    <a:pt x="8711" y="11205"/>
                    <a:pt x="5603" y="11205"/>
                  </a:cubicBezTo>
                  <a:cubicBezTo>
                    <a:pt x="2526" y="11205"/>
                    <a:pt x="0" y="8712"/>
                    <a:pt x="0" y="5603"/>
                  </a:cubicBezTo>
                  <a:cubicBezTo>
                    <a:pt x="0" y="2494"/>
                    <a:pt x="2526" y="1"/>
                    <a:pt x="5603" y="1"/>
                  </a:cubicBezTo>
                  <a:cubicBezTo>
                    <a:pt x="8711" y="1"/>
                    <a:pt x="11205" y="2494"/>
                    <a:pt x="11205" y="5603"/>
                  </a:cubicBezTo>
                  <a:close/>
                </a:path>
              </a:pathLst>
            </a:custGeom>
            <a:solidFill>
              <a:srgbClr val="FBE8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8" name="Google Shape;1768;p47"/>
            <p:cNvSpPr/>
            <p:nvPr/>
          </p:nvSpPr>
          <p:spPr>
            <a:xfrm>
              <a:off x="1644569" y="3494746"/>
              <a:ext cx="181169" cy="181752"/>
            </a:xfrm>
            <a:custGeom>
              <a:avLst/>
              <a:gdLst/>
              <a:ahLst/>
              <a:cxnLst/>
              <a:rect l="l" t="t" r="r" b="b"/>
              <a:pathLst>
                <a:path w="10266" h="10299" extrusionOk="0">
                  <a:moveTo>
                    <a:pt x="10265" y="5150"/>
                  </a:moveTo>
                  <a:cubicBezTo>
                    <a:pt x="10265" y="8000"/>
                    <a:pt x="7966" y="10299"/>
                    <a:pt x="5117" y="10299"/>
                  </a:cubicBezTo>
                  <a:cubicBezTo>
                    <a:pt x="2299" y="10299"/>
                    <a:pt x="0" y="8000"/>
                    <a:pt x="0" y="5150"/>
                  </a:cubicBezTo>
                  <a:cubicBezTo>
                    <a:pt x="0" y="2300"/>
                    <a:pt x="2299" y="1"/>
                    <a:pt x="5117" y="1"/>
                  </a:cubicBezTo>
                  <a:cubicBezTo>
                    <a:pt x="7966" y="1"/>
                    <a:pt x="10265" y="2300"/>
                    <a:pt x="10265" y="5150"/>
                  </a:cubicBezTo>
                  <a:close/>
                </a:path>
              </a:pathLst>
            </a:custGeom>
            <a:solidFill>
              <a:srgbClr val="FCE9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9" name="Google Shape;1769;p47"/>
            <p:cNvSpPr/>
            <p:nvPr/>
          </p:nvSpPr>
          <p:spPr>
            <a:xfrm>
              <a:off x="1652564" y="3503323"/>
              <a:ext cx="165181" cy="164598"/>
            </a:xfrm>
            <a:custGeom>
              <a:avLst/>
              <a:gdLst/>
              <a:ahLst/>
              <a:cxnLst/>
              <a:rect l="l" t="t" r="r" b="b"/>
              <a:pathLst>
                <a:path w="9360" h="9327" extrusionOk="0">
                  <a:moveTo>
                    <a:pt x="9359" y="4664"/>
                  </a:moveTo>
                  <a:cubicBezTo>
                    <a:pt x="9359" y="7254"/>
                    <a:pt x="7254" y="9327"/>
                    <a:pt x="4664" y="9327"/>
                  </a:cubicBezTo>
                  <a:cubicBezTo>
                    <a:pt x="2105" y="9327"/>
                    <a:pt x="0" y="7254"/>
                    <a:pt x="0" y="4664"/>
                  </a:cubicBezTo>
                  <a:cubicBezTo>
                    <a:pt x="0" y="2073"/>
                    <a:pt x="2105" y="1"/>
                    <a:pt x="4664" y="1"/>
                  </a:cubicBezTo>
                  <a:cubicBezTo>
                    <a:pt x="7254" y="1"/>
                    <a:pt x="9359" y="2073"/>
                    <a:pt x="9359" y="4664"/>
                  </a:cubicBezTo>
                  <a:close/>
                </a:path>
              </a:pathLst>
            </a:custGeom>
            <a:solidFill>
              <a:srgbClr val="FCEA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0" name="Google Shape;1770;p47"/>
            <p:cNvSpPr/>
            <p:nvPr/>
          </p:nvSpPr>
          <p:spPr>
            <a:xfrm>
              <a:off x="1661140" y="3511335"/>
              <a:ext cx="148027" cy="148592"/>
            </a:xfrm>
            <a:custGeom>
              <a:avLst/>
              <a:gdLst/>
              <a:ahLst/>
              <a:cxnLst/>
              <a:rect l="l" t="t" r="r" b="b"/>
              <a:pathLst>
                <a:path w="8388" h="8420" extrusionOk="0">
                  <a:moveTo>
                    <a:pt x="8387" y="4210"/>
                  </a:moveTo>
                  <a:cubicBezTo>
                    <a:pt x="8387" y="6541"/>
                    <a:pt x="6509" y="8420"/>
                    <a:pt x="4178" y="8420"/>
                  </a:cubicBezTo>
                  <a:cubicBezTo>
                    <a:pt x="1878" y="8420"/>
                    <a:pt x="0" y="6541"/>
                    <a:pt x="0" y="4210"/>
                  </a:cubicBezTo>
                  <a:cubicBezTo>
                    <a:pt x="0" y="1878"/>
                    <a:pt x="1878" y="0"/>
                    <a:pt x="4178" y="0"/>
                  </a:cubicBezTo>
                  <a:cubicBezTo>
                    <a:pt x="6509" y="0"/>
                    <a:pt x="8387" y="1878"/>
                    <a:pt x="8387" y="4210"/>
                  </a:cubicBezTo>
                  <a:close/>
                </a:path>
              </a:pathLst>
            </a:custGeom>
            <a:solidFill>
              <a:srgbClr val="FCEB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1" name="Google Shape;1771;p47"/>
            <p:cNvSpPr/>
            <p:nvPr/>
          </p:nvSpPr>
          <p:spPr>
            <a:xfrm>
              <a:off x="1669135" y="3519894"/>
              <a:ext cx="132021" cy="131456"/>
            </a:xfrm>
            <a:custGeom>
              <a:avLst/>
              <a:gdLst/>
              <a:ahLst/>
              <a:cxnLst/>
              <a:rect l="l" t="t" r="r" b="b"/>
              <a:pathLst>
                <a:path w="7481" h="7449" extrusionOk="0">
                  <a:moveTo>
                    <a:pt x="7481" y="3725"/>
                  </a:moveTo>
                  <a:cubicBezTo>
                    <a:pt x="7481" y="5797"/>
                    <a:pt x="5797" y="7449"/>
                    <a:pt x="3725" y="7449"/>
                  </a:cubicBezTo>
                  <a:cubicBezTo>
                    <a:pt x="1684" y="7449"/>
                    <a:pt x="0" y="5797"/>
                    <a:pt x="0" y="3725"/>
                  </a:cubicBezTo>
                  <a:cubicBezTo>
                    <a:pt x="0" y="1652"/>
                    <a:pt x="1684" y="1"/>
                    <a:pt x="3725" y="1"/>
                  </a:cubicBezTo>
                  <a:cubicBezTo>
                    <a:pt x="5797" y="1"/>
                    <a:pt x="7481" y="1652"/>
                    <a:pt x="7481" y="3725"/>
                  </a:cubicBezTo>
                  <a:close/>
                </a:path>
              </a:pathLst>
            </a:custGeom>
            <a:solidFill>
              <a:srgbClr val="FDEC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2" name="Google Shape;1772;p47"/>
            <p:cNvSpPr/>
            <p:nvPr/>
          </p:nvSpPr>
          <p:spPr>
            <a:xfrm>
              <a:off x="1677711" y="3527906"/>
              <a:ext cx="114885" cy="115450"/>
            </a:xfrm>
            <a:custGeom>
              <a:avLst/>
              <a:gdLst/>
              <a:ahLst/>
              <a:cxnLst/>
              <a:rect l="l" t="t" r="r" b="b"/>
              <a:pathLst>
                <a:path w="6510" h="6542" extrusionOk="0">
                  <a:moveTo>
                    <a:pt x="6509" y="3271"/>
                  </a:moveTo>
                  <a:cubicBezTo>
                    <a:pt x="6509" y="5084"/>
                    <a:pt x="5052" y="6541"/>
                    <a:pt x="3239" y="6541"/>
                  </a:cubicBezTo>
                  <a:cubicBezTo>
                    <a:pt x="1457" y="6541"/>
                    <a:pt x="0" y="5084"/>
                    <a:pt x="0" y="3271"/>
                  </a:cubicBezTo>
                  <a:cubicBezTo>
                    <a:pt x="0" y="1457"/>
                    <a:pt x="1457" y="0"/>
                    <a:pt x="3239" y="0"/>
                  </a:cubicBezTo>
                  <a:cubicBezTo>
                    <a:pt x="5052" y="0"/>
                    <a:pt x="6509" y="1457"/>
                    <a:pt x="6509" y="3271"/>
                  </a:cubicBezTo>
                  <a:close/>
                </a:path>
              </a:pathLst>
            </a:custGeom>
            <a:solidFill>
              <a:srgbClr val="FDED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3" name="Google Shape;1773;p47"/>
            <p:cNvSpPr/>
            <p:nvPr/>
          </p:nvSpPr>
          <p:spPr>
            <a:xfrm>
              <a:off x="1685706" y="3535900"/>
              <a:ext cx="98879" cy="98879"/>
            </a:xfrm>
            <a:custGeom>
              <a:avLst/>
              <a:gdLst/>
              <a:ahLst/>
              <a:cxnLst/>
              <a:rect l="l" t="t" r="r" b="b"/>
              <a:pathLst>
                <a:path w="5603" h="5603" extrusionOk="0">
                  <a:moveTo>
                    <a:pt x="5603" y="2818"/>
                  </a:moveTo>
                  <a:cubicBezTo>
                    <a:pt x="5603" y="4372"/>
                    <a:pt x="4340" y="5603"/>
                    <a:pt x="2786" y="5603"/>
                  </a:cubicBezTo>
                  <a:cubicBezTo>
                    <a:pt x="1264" y="5603"/>
                    <a:pt x="1" y="4372"/>
                    <a:pt x="1" y="2818"/>
                  </a:cubicBezTo>
                  <a:cubicBezTo>
                    <a:pt x="1" y="1263"/>
                    <a:pt x="1264" y="1"/>
                    <a:pt x="2786" y="1"/>
                  </a:cubicBezTo>
                  <a:cubicBezTo>
                    <a:pt x="4340" y="1"/>
                    <a:pt x="5603" y="1263"/>
                    <a:pt x="5603" y="2818"/>
                  </a:cubicBezTo>
                  <a:close/>
                </a:path>
              </a:pathLst>
            </a:custGeom>
            <a:solidFill>
              <a:srgbClr val="FDEE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4" name="Google Shape;1774;p47"/>
            <p:cNvSpPr/>
            <p:nvPr/>
          </p:nvSpPr>
          <p:spPr>
            <a:xfrm>
              <a:off x="1693700" y="3544477"/>
              <a:ext cx="82890" cy="82308"/>
            </a:xfrm>
            <a:custGeom>
              <a:avLst/>
              <a:gdLst/>
              <a:ahLst/>
              <a:cxnLst/>
              <a:rect l="l" t="t" r="r" b="b"/>
              <a:pathLst>
                <a:path w="4697" h="4664" extrusionOk="0">
                  <a:moveTo>
                    <a:pt x="4696" y="2332"/>
                  </a:moveTo>
                  <a:cubicBezTo>
                    <a:pt x="4696" y="3627"/>
                    <a:pt x="3628" y="4663"/>
                    <a:pt x="2333" y="4663"/>
                  </a:cubicBezTo>
                  <a:cubicBezTo>
                    <a:pt x="1070" y="4663"/>
                    <a:pt x="1" y="3627"/>
                    <a:pt x="1" y="2332"/>
                  </a:cubicBezTo>
                  <a:cubicBezTo>
                    <a:pt x="1" y="1037"/>
                    <a:pt x="1070" y="0"/>
                    <a:pt x="2333" y="0"/>
                  </a:cubicBezTo>
                  <a:cubicBezTo>
                    <a:pt x="3628" y="0"/>
                    <a:pt x="4696" y="1037"/>
                    <a:pt x="4696" y="2332"/>
                  </a:cubicBezTo>
                  <a:close/>
                </a:path>
              </a:pathLst>
            </a:custGeom>
            <a:solidFill>
              <a:srgbClr val="FEEF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5" name="Google Shape;1775;p47"/>
            <p:cNvSpPr/>
            <p:nvPr/>
          </p:nvSpPr>
          <p:spPr>
            <a:xfrm>
              <a:off x="1702277" y="3552471"/>
              <a:ext cx="65737" cy="66319"/>
            </a:xfrm>
            <a:custGeom>
              <a:avLst/>
              <a:gdLst/>
              <a:ahLst/>
              <a:cxnLst/>
              <a:rect l="l" t="t" r="r" b="b"/>
              <a:pathLst>
                <a:path w="3725" h="3758" extrusionOk="0">
                  <a:moveTo>
                    <a:pt x="3725" y="1879"/>
                  </a:moveTo>
                  <a:cubicBezTo>
                    <a:pt x="3725" y="2915"/>
                    <a:pt x="2883" y="3757"/>
                    <a:pt x="1847" y="3757"/>
                  </a:cubicBezTo>
                  <a:cubicBezTo>
                    <a:pt x="843" y="3757"/>
                    <a:pt x="1" y="2915"/>
                    <a:pt x="1" y="1879"/>
                  </a:cubicBezTo>
                  <a:cubicBezTo>
                    <a:pt x="1" y="843"/>
                    <a:pt x="843" y="1"/>
                    <a:pt x="1847" y="1"/>
                  </a:cubicBezTo>
                  <a:cubicBezTo>
                    <a:pt x="2883" y="1"/>
                    <a:pt x="3725" y="843"/>
                    <a:pt x="3725" y="1879"/>
                  </a:cubicBezTo>
                  <a:close/>
                </a:path>
              </a:pathLst>
            </a:custGeom>
            <a:solidFill>
              <a:srgbClr val="FEF0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6" name="Google Shape;1776;p47"/>
            <p:cNvSpPr/>
            <p:nvPr/>
          </p:nvSpPr>
          <p:spPr>
            <a:xfrm>
              <a:off x="1710288" y="3561048"/>
              <a:ext cx="49731" cy="49166"/>
            </a:xfrm>
            <a:custGeom>
              <a:avLst/>
              <a:gdLst/>
              <a:ahLst/>
              <a:cxnLst/>
              <a:rect l="l" t="t" r="r" b="b"/>
              <a:pathLst>
                <a:path w="2818" h="2786" extrusionOk="0">
                  <a:moveTo>
                    <a:pt x="2817" y="1393"/>
                  </a:moveTo>
                  <a:cubicBezTo>
                    <a:pt x="2817" y="2170"/>
                    <a:pt x="2170" y="2785"/>
                    <a:pt x="1393" y="2785"/>
                  </a:cubicBezTo>
                  <a:cubicBezTo>
                    <a:pt x="648" y="2785"/>
                    <a:pt x="0" y="2170"/>
                    <a:pt x="0" y="1393"/>
                  </a:cubicBezTo>
                  <a:cubicBezTo>
                    <a:pt x="0" y="616"/>
                    <a:pt x="648" y="0"/>
                    <a:pt x="1393" y="0"/>
                  </a:cubicBezTo>
                  <a:cubicBezTo>
                    <a:pt x="2170" y="0"/>
                    <a:pt x="2817" y="616"/>
                    <a:pt x="2817" y="1393"/>
                  </a:cubicBezTo>
                  <a:close/>
                </a:path>
              </a:pathLst>
            </a:custGeom>
            <a:solidFill>
              <a:srgbClr val="FEF1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7" name="Google Shape;1777;p47"/>
            <p:cNvSpPr/>
            <p:nvPr/>
          </p:nvSpPr>
          <p:spPr>
            <a:xfrm>
              <a:off x="1718848" y="3569042"/>
              <a:ext cx="32595" cy="33160"/>
            </a:xfrm>
            <a:custGeom>
              <a:avLst/>
              <a:gdLst/>
              <a:ahLst/>
              <a:cxnLst/>
              <a:rect l="l" t="t" r="r" b="b"/>
              <a:pathLst>
                <a:path w="1847" h="1879" extrusionOk="0">
                  <a:moveTo>
                    <a:pt x="1847" y="940"/>
                  </a:moveTo>
                  <a:cubicBezTo>
                    <a:pt x="1847" y="1458"/>
                    <a:pt x="1426" y="1879"/>
                    <a:pt x="908" y="1879"/>
                  </a:cubicBezTo>
                  <a:cubicBezTo>
                    <a:pt x="422" y="1879"/>
                    <a:pt x="1" y="1458"/>
                    <a:pt x="1" y="940"/>
                  </a:cubicBezTo>
                  <a:cubicBezTo>
                    <a:pt x="1" y="422"/>
                    <a:pt x="422" y="1"/>
                    <a:pt x="908" y="1"/>
                  </a:cubicBezTo>
                  <a:cubicBezTo>
                    <a:pt x="1426" y="1"/>
                    <a:pt x="1847" y="422"/>
                    <a:pt x="1847" y="940"/>
                  </a:cubicBezTo>
                  <a:close/>
                </a:path>
              </a:pathLst>
            </a:custGeom>
            <a:solidFill>
              <a:srgbClr val="FFF2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8" name="Google Shape;1778;p47"/>
            <p:cNvSpPr/>
            <p:nvPr/>
          </p:nvSpPr>
          <p:spPr>
            <a:xfrm>
              <a:off x="1726859" y="3577619"/>
              <a:ext cx="16589" cy="16024"/>
            </a:xfrm>
            <a:custGeom>
              <a:avLst/>
              <a:gdLst/>
              <a:ahLst/>
              <a:cxnLst/>
              <a:rect l="l" t="t" r="r" b="b"/>
              <a:pathLst>
                <a:path w="940" h="908" extrusionOk="0">
                  <a:moveTo>
                    <a:pt x="939" y="454"/>
                  </a:moveTo>
                  <a:cubicBezTo>
                    <a:pt x="939" y="713"/>
                    <a:pt x="713" y="907"/>
                    <a:pt x="454" y="907"/>
                  </a:cubicBezTo>
                  <a:cubicBezTo>
                    <a:pt x="227" y="907"/>
                    <a:pt x="0" y="713"/>
                    <a:pt x="0" y="454"/>
                  </a:cubicBezTo>
                  <a:cubicBezTo>
                    <a:pt x="0" y="195"/>
                    <a:pt x="227" y="0"/>
                    <a:pt x="454" y="0"/>
                  </a:cubicBezTo>
                  <a:cubicBezTo>
                    <a:pt x="713" y="0"/>
                    <a:pt x="939" y="195"/>
                    <a:pt x="939" y="454"/>
                  </a:cubicBezTo>
                  <a:close/>
                </a:path>
              </a:pathLst>
            </a:custGeom>
            <a:solidFill>
              <a:srgbClr val="FFF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9" name="Google Shape;1779;p47"/>
            <p:cNvSpPr/>
            <p:nvPr/>
          </p:nvSpPr>
          <p:spPr>
            <a:xfrm>
              <a:off x="3422996" y="3379314"/>
              <a:ext cx="412051" cy="412051"/>
            </a:xfrm>
            <a:custGeom>
              <a:avLst/>
              <a:gdLst/>
              <a:ahLst/>
              <a:cxnLst/>
              <a:rect l="l" t="t" r="r" b="b"/>
              <a:pathLst>
                <a:path w="23349" h="23349" extrusionOk="0">
                  <a:moveTo>
                    <a:pt x="23349" y="11691"/>
                  </a:moveTo>
                  <a:cubicBezTo>
                    <a:pt x="23349" y="18135"/>
                    <a:pt x="18135" y="23349"/>
                    <a:pt x="11691" y="23349"/>
                  </a:cubicBezTo>
                  <a:cubicBezTo>
                    <a:pt x="5247" y="23349"/>
                    <a:pt x="1" y="18135"/>
                    <a:pt x="1" y="11691"/>
                  </a:cubicBezTo>
                  <a:cubicBezTo>
                    <a:pt x="1" y="5247"/>
                    <a:pt x="5247" y="1"/>
                    <a:pt x="11691" y="1"/>
                  </a:cubicBezTo>
                  <a:cubicBezTo>
                    <a:pt x="18135" y="1"/>
                    <a:pt x="23349" y="5247"/>
                    <a:pt x="23349" y="11691"/>
                  </a:cubicBezTo>
                  <a:close/>
                </a:path>
              </a:pathLst>
            </a:custGeom>
            <a:solidFill>
              <a:srgbClr val="F7DA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0" name="Google Shape;1780;p47"/>
            <p:cNvSpPr/>
            <p:nvPr/>
          </p:nvSpPr>
          <p:spPr>
            <a:xfrm>
              <a:off x="3431573" y="3387891"/>
              <a:ext cx="395480" cy="395480"/>
            </a:xfrm>
            <a:custGeom>
              <a:avLst/>
              <a:gdLst/>
              <a:ahLst/>
              <a:cxnLst/>
              <a:rect l="l" t="t" r="r" b="b"/>
              <a:pathLst>
                <a:path w="22410" h="22410" extrusionOk="0">
                  <a:moveTo>
                    <a:pt x="22409" y="11205"/>
                  </a:moveTo>
                  <a:cubicBezTo>
                    <a:pt x="22409" y="17390"/>
                    <a:pt x="17390" y="22409"/>
                    <a:pt x="11205" y="22409"/>
                  </a:cubicBezTo>
                  <a:cubicBezTo>
                    <a:pt x="5020" y="22409"/>
                    <a:pt x="0" y="17390"/>
                    <a:pt x="0" y="11205"/>
                  </a:cubicBezTo>
                  <a:cubicBezTo>
                    <a:pt x="0" y="5020"/>
                    <a:pt x="5020" y="0"/>
                    <a:pt x="11205" y="0"/>
                  </a:cubicBezTo>
                  <a:cubicBezTo>
                    <a:pt x="17390" y="0"/>
                    <a:pt x="22409" y="5020"/>
                    <a:pt x="22409" y="11205"/>
                  </a:cubicBezTo>
                  <a:close/>
                </a:path>
              </a:pathLst>
            </a:custGeom>
            <a:solidFill>
              <a:srgbClr val="F7DB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1" name="Google Shape;1781;p47"/>
            <p:cNvSpPr/>
            <p:nvPr/>
          </p:nvSpPr>
          <p:spPr>
            <a:xfrm>
              <a:off x="3439567" y="3395885"/>
              <a:ext cx="378909" cy="379474"/>
            </a:xfrm>
            <a:custGeom>
              <a:avLst/>
              <a:gdLst/>
              <a:ahLst/>
              <a:cxnLst/>
              <a:rect l="l" t="t" r="r" b="b"/>
              <a:pathLst>
                <a:path w="21471" h="21503" extrusionOk="0">
                  <a:moveTo>
                    <a:pt x="21471" y="10752"/>
                  </a:moveTo>
                  <a:cubicBezTo>
                    <a:pt x="21471" y="16678"/>
                    <a:pt x="16678" y="21503"/>
                    <a:pt x="10752" y="21503"/>
                  </a:cubicBezTo>
                  <a:cubicBezTo>
                    <a:pt x="4826" y="21503"/>
                    <a:pt x="1" y="16678"/>
                    <a:pt x="1" y="10752"/>
                  </a:cubicBezTo>
                  <a:cubicBezTo>
                    <a:pt x="1" y="4826"/>
                    <a:pt x="4826" y="1"/>
                    <a:pt x="10752" y="1"/>
                  </a:cubicBezTo>
                  <a:cubicBezTo>
                    <a:pt x="16678" y="1"/>
                    <a:pt x="21471" y="4826"/>
                    <a:pt x="21471" y="10752"/>
                  </a:cubicBezTo>
                  <a:close/>
                </a:path>
              </a:pathLst>
            </a:custGeom>
            <a:solidFill>
              <a:srgbClr val="F8DC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2" name="Google Shape;1782;p47"/>
            <p:cNvSpPr/>
            <p:nvPr/>
          </p:nvSpPr>
          <p:spPr>
            <a:xfrm>
              <a:off x="3448144" y="3404462"/>
              <a:ext cx="362338" cy="362338"/>
            </a:xfrm>
            <a:custGeom>
              <a:avLst/>
              <a:gdLst/>
              <a:ahLst/>
              <a:cxnLst/>
              <a:rect l="l" t="t" r="r" b="b"/>
              <a:pathLst>
                <a:path w="20532" h="20532" extrusionOk="0">
                  <a:moveTo>
                    <a:pt x="20531" y="10266"/>
                  </a:moveTo>
                  <a:cubicBezTo>
                    <a:pt x="20531" y="15933"/>
                    <a:pt x="15933" y="20531"/>
                    <a:pt x="10266" y="20531"/>
                  </a:cubicBezTo>
                  <a:cubicBezTo>
                    <a:pt x="4599" y="20531"/>
                    <a:pt x="1" y="15933"/>
                    <a:pt x="1" y="10266"/>
                  </a:cubicBezTo>
                  <a:cubicBezTo>
                    <a:pt x="1" y="4599"/>
                    <a:pt x="4599" y="0"/>
                    <a:pt x="10266" y="0"/>
                  </a:cubicBezTo>
                  <a:cubicBezTo>
                    <a:pt x="15933" y="0"/>
                    <a:pt x="20531" y="4599"/>
                    <a:pt x="20531" y="10266"/>
                  </a:cubicBezTo>
                  <a:close/>
                </a:path>
              </a:pathLst>
            </a:custGeom>
            <a:solidFill>
              <a:srgbClr val="F8DD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3" name="Google Shape;1783;p47"/>
            <p:cNvSpPr/>
            <p:nvPr/>
          </p:nvSpPr>
          <p:spPr>
            <a:xfrm>
              <a:off x="3456138" y="3412456"/>
              <a:ext cx="346332" cy="346332"/>
            </a:xfrm>
            <a:custGeom>
              <a:avLst/>
              <a:gdLst/>
              <a:ahLst/>
              <a:cxnLst/>
              <a:rect l="l" t="t" r="r" b="b"/>
              <a:pathLst>
                <a:path w="19625" h="19625" extrusionOk="0">
                  <a:moveTo>
                    <a:pt x="19625" y="9813"/>
                  </a:moveTo>
                  <a:cubicBezTo>
                    <a:pt x="19625" y="15221"/>
                    <a:pt x="15221" y="19625"/>
                    <a:pt x="9813" y="19625"/>
                  </a:cubicBezTo>
                  <a:cubicBezTo>
                    <a:pt x="4405" y="19625"/>
                    <a:pt x="1" y="15221"/>
                    <a:pt x="1" y="9813"/>
                  </a:cubicBezTo>
                  <a:cubicBezTo>
                    <a:pt x="1" y="4405"/>
                    <a:pt x="4405" y="1"/>
                    <a:pt x="9813" y="1"/>
                  </a:cubicBezTo>
                  <a:cubicBezTo>
                    <a:pt x="15221" y="1"/>
                    <a:pt x="19625" y="4405"/>
                    <a:pt x="19625" y="9813"/>
                  </a:cubicBezTo>
                  <a:close/>
                </a:path>
              </a:pathLst>
            </a:custGeom>
            <a:solidFill>
              <a:srgbClr val="F8DE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4" name="Google Shape;1784;p47"/>
            <p:cNvSpPr/>
            <p:nvPr/>
          </p:nvSpPr>
          <p:spPr>
            <a:xfrm>
              <a:off x="3464150" y="3421033"/>
              <a:ext cx="329761" cy="329196"/>
            </a:xfrm>
            <a:custGeom>
              <a:avLst/>
              <a:gdLst/>
              <a:ahLst/>
              <a:cxnLst/>
              <a:rect l="l" t="t" r="r" b="b"/>
              <a:pathLst>
                <a:path w="18686" h="18654" extrusionOk="0">
                  <a:moveTo>
                    <a:pt x="18685" y="9327"/>
                  </a:moveTo>
                  <a:cubicBezTo>
                    <a:pt x="18685" y="14476"/>
                    <a:pt x="14508" y="18653"/>
                    <a:pt x="9359" y="18653"/>
                  </a:cubicBezTo>
                  <a:cubicBezTo>
                    <a:pt x="4210" y="18653"/>
                    <a:pt x="0" y="14476"/>
                    <a:pt x="0" y="9327"/>
                  </a:cubicBezTo>
                  <a:cubicBezTo>
                    <a:pt x="0" y="4178"/>
                    <a:pt x="4210" y="1"/>
                    <a:pt x="9359" y="1"/>
                  </a:cubicBezTo>
                  <a:cubicBezTo>
                    <a:pt x="14508" y="1"/>
                    <a:pt x="18685" y="4178"/>
                    <a:pt x="18685" y="9327"/>
                  </a:cubicBezTo>
                  <a:close/>
                </a:path>
              </a:pathLst>
            </a:custGeom>
            <a:solidFill>
              <a:srgbClr val="F9DF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5" name="Google Shape;1785;p47"/>
            <p:cNvSpPr/>
            <p:nvPr/>
          </p:nvSpPr>
          <p:spPr>
            <a:xfrm>
              <a:off x="3472726" y="3429027"/>
              <a:ext cx="313172" cy="313190"/>
            </a:xfrm>
            <a:custGeom>
              <a:avLst/>
              <a:gdLst/>
              <a:ahLst/>
              <a:cxnLst/>
              <a:rect l="l" t="t" r="r" b="b"/>
              <a:pathLst>
                <a:path w="17746" h="17747" extrusionOk="0">
                  <a:moveTo>
                    <a:pt x="17746" y="8874"/>
                  </a:moveTo>
                  <a:cubicBezTo>
                    <a:pt x="17746" y="13764"/>
                    <a:pt x="13763" y="17747"/>
                    <a:pt x="8873" y="17747"/>
                  </a:cubicBezTo>
                  <a:cubicBezTo>
                    <a:pt x="3983" y="17747"/>
                    <a:pt x="0" y="13764"/>
                    <a:pt x="0" y="8874"/>
                  </a:cubicBezTo>
                  <a:cubicBezTo>
                    <a:pt x="0" y="3984"/>
                    <a:pt x="3983" y="1"/>
                    <a:pt x="8873" y="1"/>
                  </a:cubicBezTo>
                  <a:cubicBezTo>
                    <a:pt x="13763" y="1"/>
                    <a:pt x="17746" y="3984"/>
                    <a:pt x="17746" y="8874"/>
                  </a:cubicBezTo>
                  <a:close/>
                </a:path>
              </a:pathLst>
            </a:custGeom>
            <a:solidFill>
              <a:srgbClr val="F9E0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6" name="Google Shape;1786;p47"/>
            <p:cNvSpPr/>
            <p:nvPr/>
          </p:nvSpPr>
          <p:spPr>
            <a:xfrm>
              <a:off x="3480721" y="3437039"/>
              <a:ext cx="296619" cy="296601"/>
            </a:xfrm>
            <a:custGeom>
              <a:avLst/>
              <a:gdLst/>
              <a:ahLst/>
              <a:cxnLst/>
              <a:rect l="l" t="t" r="r" b="b"/>
              <a:pathLst>
                <a:path w="16808" h="16807" extrusionOk="0">
                  <a:moveTo>
                    <a:pt x="16807" y="8420"/>
                  </a:moveTo>
                  <a:cubicBezTo>
                    <a:pt x="16807" y="13051"/>
                    <a:pt x="13051" y="16807"/>
                    <a:pt x="8420" y="16807"/>
                  </a:cubicBezTo>
                  <a:cubicBezTo>
                    <a:pt x="3789" y="16807"/>
                    <a:pt x="0" y="13051"/>
                    <a:pt x="0" y="8420"/>
                  </a:cubicBezTo>
                  <a:cubicBezTo>
                    <a:pt x="0" y="3789"/>
                    <a:pt x="3789" y="0"/>
                    <a:pt x="8420" y="0"/>
                  </a:cubicBezTo>
                  <a:cubicBezTo>
                    <a:pt x="13051" y="0"/>
                    <a:pt x="16807" y="3789"/>
                    <a:pt x="16807" y="8420"/>
                  </a:cubicBezTo>
                  <a:close/>
                </a:path>
              </a:pathLst>
            </a:custGeom>
            <a:solidFill>
              <a:srgbClr val="F9E1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7" name="Google Shape;1787;p47"/>
            <p:cNvSpPr/>
            <p:nvPr/>
          </p:nvSpPr>
          <p:spPr>
            <a:xfrm>
              <a:off x="3489297" y="3445615"/>
              <a:ext cx="280030" cy="280030"/>
            </a:xfrm>
            <a:custGeom>
              <a:avLst/>
              <a:gdLst/>
              <a:ahLst/>
              <a:cxnLst/>
              <a:rect l="l" t="t" r="r" b="b"/>
              <a:pathLst>
                <a:path w="15868" h="15868" extrusionOk="0">
                  <a:moveTo>
                    <a:pt x="15868" y="7934"/>
                  </a:moveTo>
                  <a:cubicBezTo>
                    <a:pt x="15868" y="12306"/>
                    <a:pt x="12306" y="15868"/>
                    <a:pt x="7934" y="15868"/>
                  </a:cubicBezTo>
                  <a:cubicBezTo>
                    <a:pt x="3530" y="15868"/>
                    <a:pt x="0" y="12306"/>
                    <a:pt x="0" y="7934"/>
                  </a:cubicBezTo>
                  <a:cubicBezTo>
                    <a:pt x="0" y="3562"/>
                    <a:pt x="3530" y="0"/>
                    <a:pt x="7934" y="0"/>
                  </a:cubicBezTo>
                  <a:cubicBezTo>
                    <a:pt x="12306" y="0"/>
                    <a:pt x="15868" y="3562"/>
                    <a:pt x="15868" y="7934"/>
                  </a:cubicBezTo>
                  <a:close/>
                </a:path>
              </a:pathLst>
            </a:custGeom>
            <a:solidFill>
              <a:srgbClr val="FAE2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8" name="Google Shape;1788;p47"/>
            <p:cNvSpPr/>
            <p:nvPr/>
          </p:nvSpPr>
          <p:spPr>
            <a:xfrm>
              <a:off x="3497292" y="3453610"/>
              <a:ext cx="264042" cy="264042"/>
            </a:xfrm>
            <a:custGeom>
              <a:avLst/>
              <a:gdLst/>
              <a:ahLst/>
              <a:cxnLst/>
              <a:rect l="l" t="t" r="r" b="b"/>
              <a:pathLst>
                <a:path w="14962" h="14962" extrusionOk="0">
                  <a:moveTo>
                    <a:pt x="14961" y="7481"/>
                  </a:moveTo>
                  <a:cubicBezTo>
                    <a:pt x="14961" y="11593"/>
                    <a:pt x="11594" y="14961"/>
                    <a:pt x="7481" y="14961"/>
                  </a:cubicBezTo>
                  <a:cubicBezTo>
                    <a:pt x="3336" y="14961"/>
                    <a:pt x="1" y="11593"/>
                    <a:pt x="1" y="7481"/>
                  </a:cubicBezTo>
                  <a:cubicBezTo>
                    <a:pt x="1" y="3368"/>
                    <a:pt x="3336" y="0"/>
                    <a:pt x="7481" y="0"/>
                  </a:cubicBezTo>
                  <a:cubicBezTo>
                    <a:pt x="11594" y="0"/>
                    <a:pt x="14961" y="3368"/>
                    <a:pt x="14961" y="7481"/>
                  </a:cubicBezTo>
                  <a:close/>
                </a:path>
              </a:pathLst>
            </a:custGeom>
            <a:solidFill>
              <a:srgbClr val="FAE3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9" name="Google Shape;1789;p47"/>
            <p:cNvSpPr/>
            <p:nvPr/>
          </p:nvSpPr>
          <p:spPr>
            <a:xfrm>
              <a:off x="3505868" y="3462186"/>
              <a:ext cx="246888" cy="246888"/>
            </a:xfrm>
            <a:custGeom>
              <a:avLst/>
              <a:gdLst/>
              <a:ahLst/>
              <a:cxnLst/>
              <a:rect l="l" t="t" r="r" b="b"/>
              <a:pathLst>
                <a:path w="13990" h="13990" extrusionOk="0">
                  <a:moveTo>
                    <a:pt x="13990" y="6995"/>
                  </a:moveTo>
                  <a:cubicBezTo>
                    <a:pt x="13990" y="10848"/>
                    <a:pt x="10849" y="13990"/>
                    <a:pt x="6995" y="13990"/>
                  </a:cubicBezTo>
                  <a:cubicBezTo>
                    <a:pt x="3109" y="13990"/>
                    <a:pt x="0" y="10848"/>
                    <a:pt x="0" y="6995"/>
                  </a:cubicBezTo>
                  <a:cubicBezTo>
                    <a:pt x="0" y="3141"/>
                    <a:pt x="3109" y="0"/>
                    <a:pt x="6995" y="0"/>
                  </a:cubicBezTo>
                  <a:cubicBezTo>
                    <a:pt x="10849" y="0"/>
                    <a:pt x="13990" y="3141"/>
                    <a:pt x="13990" y="6995"/>
                  </a:cubicBezTo>
                  <a:close/>
                </a:path>
              </a:pathLst>
            </a:custGeom>
            <a:solidFill>
              <a:srgbClr val="FAE4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0" name="Google Shape;1790;p47"/>
            <p:cNvSpPr/>
            <p:nvPr/>
          </p:nvSpPr>
          <p:spPr>
            <a:xfrm>
              <a:off x="3513863" y="3470181"/>
              <a:ext cx="230900" cy="230900"/>
            </a:xfrm>
            <a:custGeom>
              <a:avLst/>
              <a:gdLst/>
              <a:ahLst/>
              <a:cxnLst/>
              <a:rect l="l" t="t" r="r" b="b"/>
              <a:pathLst>
                <a:path w="13084" h="13084" extrusionOk="0">
                  <a:moveTo>
                    <a:pt x="13083" y="6542"/>
                  </a:moveTo>
                  <a:cubicBezTo>
                    <a:pt x="13083" y="10136"/>
                    <a:pt x="10136" y="13083"/>
                    <a:pt x="6542" y="13083"/>
                  </a:cubicBezTo>
                  <a:cubicBezTo>
                    <a:pt x="2915" y="13083"/>
                    <a:pt x="1" y="10136"/>
                    <a:pt x="1" y="6542"/>
                  </a:cubicBezTo>
                  <a:cubicBezTo>
                    <a:pt x="1" y="2947"/>
                    <a:pt x="2915" y="0"/>
                    <a:pt x="6542" y="0"/>
                  </a:cubicBezTo>
                  <a:cubicBezTo>
                    <a:pt x="10136" y="0"/>
                    <a:pt x="13083" y="2947"/>
                    <a:pt x="13083" y="6542"/>
                  </a:cubicBezTo>
                  <a:close/>
                </a:path>
              </a:pathLst>
            </a:custGeom>
            <a:solidFill>
              <a:srgbClr val="FBE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1" name="Google Shape;1791;p47"/>
            <p:cNvSpPr/>
            <p:nvPr/>
          </p:nvSpPr>
          <p:spPr>
            <a:xfrm>
              <a:off x="3521857" y="3478175"/>
              <a:ext cx="214329" cy="214329"/>
            </a:xfrm>
            <a:custGeom>
              <a:avLst/>
              <a:gdLst/>
              <a:ahLst/>
              <a:cxnLst/>
              <a:rect l="l" t="t" r="r" b="b"/>
              <a:pathLst>
                <a:path w="12145" h="12145" extrusionOk="0">
                  <a:moveTo>
                    <a:pt x="12145" y="6089"/>
                  </a:moveTo>
                  <a:cubicBezTo>
                    <a:pt x="12145" y="9457"/>
                    <a:pt x="9424" y="12144"/>
                    <a:pt x="6089" y="12144"/>
                  </a:cubicBezTo>
                  <a:cubicBezTo>
                    <a:pt x="2721" y="12144"/>
                    <a:pt x="1" y="9457"/>
                    <a:pt x="1" y="6089"/>
                  </a:cubicBezTo>
                  <a:cubicBezTo>
                    <a:pt x="1" y="2721"/>
                    <a:pt x="2721" y="1"/>
                    <a:pt x="6089" y="1"/>
                  </a:cubicBezTo>
                  <a:cubicBezTo>
                    <a:pt x="9424" y="1"/>
                    <a:pt x="12145" y="2721"/>
                    <a:pt x="12145" y="6089"/>
                  </a:cubicBezTo>
                  <a:close/>
                </a:path>
              </a:pathLst>
            </a:custGeom>
            <a:solidFill>
              <a:srgbClr val="FBE7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2" name="Google Shape;1792;p47"/>
            <p:cNvSpPr/>
            <p:nvPr/>
          </p:nvSpPr>
          <p:spPr>
            <a:xfrm>
              <a:off x="3530434" y="3486752"/>
              <a:ext cx="197758" cy="197758"/>
            </a:xfrm>
            <a:custGeom>
              <a:avLst/>
              <a:gdLst/>
              <a:ahLst/>
              <a:cxnLst/>
              <a:rect l="l" t="t" r="r" b="b"/>
              <a:pathLst>
                <a:path w="11206" h="11206" extrusionOk="0">
                  <a:moveTo>
                    <a:pt x="11205" y="5603"/>
                  </a:moveTo>
                  <a:cubicBezTo>
                    <a:pt x="11205" y="8712"/>
                    <a:pt x="8679" y="11205"/>
                    <a:pt x="5603" y="11205"/>
                  </a:cubicBezTo>
                  <a:cubicBezTo>
                    <a:pt x="2494" y="11205"/>
                    <a:pt x="1" y="8712"/>
                    <a:pt x="1" y="5603"/>
                  </a:cubicBezTo>
                  <a:cubicBezTo>
                    <a:pt x="1" y="2494"/>
                    <a:pt x="2494" y="1"/>
                    <a:pt x="5603" y="1"/>
                  </a:cubicBezTo>
                  <a:cubicBezTo>
                    <a:pt x="8679" y="1"/>
                    <a:pt x="11205" y="2494"/>
                    <a:pt x="11205" y="5603"/>
                  </a:cubicBezTo>
                  <a:close/>
                </a:path>
              </a:pathLst>
            </a:custGeom>
            <a:solidFill>
              <a:srgbClr val="FBE8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3" name="Google Shape;1793;p47"/>
            <p:cNvSpPr/>
            <p:nvPr/>
          </p:nvSpPr>
          <p:spPr>
            <a:xfrm>
              <a:off x="3538446" y="3494746"/>
              <a:ext cx="181169" cy="181752"/>
            </a:xfrm>
            <a:custGeom>
              <a:avLst/>
              <a:gdLst/>
              <a:ahLst/>
              <a:cxnLst/>
              <a:rect l="l" t="t" r="r" b="b"/>
              <a:pathLst>
                <a:path w="10266" h="10299" extrusionOk="0">
                  <a:moveTo>
                    <a:pt x="10265" y="5150"/>
                  </a:moveTo>
                  <a:cubicBezTo>
                    <a:pt x="10265" y="8000"/>
                    <a:pt x="7966" y="10299"/>
                    <a:pt x="5149" y="10299"/>
                  </a:cubicBezTo>
                  <a:cubicBezTo>
                    <a:pt x="2299" y="10299"/>
                    <a:pt x="0" y="8000"/>
                    <a:pt x="0" y="5150"/>
                  </a:cubicBezTo>
                  <a:cubicBezTo>
                    <a:pt x="0" y="2300"/>
                    <a:pt x="2299" y="1"/>
                    <a:pt x="5149" y="1"/>
                  </a:cubicBezTo>
                  <a:cubicBezTo>
                    <a:pt x="7966" y="1"/>
                    <a:pt x="10265" y="2300"/>
                    <a:pt x="10265" y="5150"/>
                  </a:cubicBezTo>
                  <a:close/>
                </a:path>
              </a:pathLst>
            </a:custGeom>
            <a:solidFill>
              <a:srgbClr val="FCE9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4" name="Google Shape;1794;p47"/>
            <p:cNvSpPr/>
            <p:nvPr/>
          </p:nvSpPr>
          <p:spPr>
            <a:xfrm>
              <a:off x="3547005" y="3503323"/>
              <a:ext cx="164616" cy="164598"/>
            </a:xfrm>
            <a:custGeom>
              <a:avLst/>
              <a:gdLst/>
              <a:ahLst/>
              <a:cxnLst/>
              <a:rect l="l" t="t" r="r" b="b"/>
              <a:pathLst>
                <a:path w="9328" h="9327" extrusionOk="0">
                  <a:moveTo>
                    <a:pt x="9327" y="4664"/>
                  </a:moveTo>
                  <a:cubicBezTo>
                    <a:pt x="9327" y="7254"/>
                    <a:pt x="7255" y="9327"/>
                    <a:pt x="4664" y="9327"/>
                  </a:cubicBezTo>
                  <a:cubicBezTo>
                    <a:pt x="2073" y="9327"/>
                    <a:pt x="1" y="7254"/>
                    <a:pt x="1" y="4664"/>
                  </a:cubicBezTo>
                  <a:cubicBezTo>
                    <a:pt x="1" y="2073"/>
                    <a:pt x="2073" y="1"/>
                    <a:pt x="4664" y="1"/>
                  </a:cubicBezTo>
                  <a:cubicBezTo>
                    <a:pt x="7255" y="1"/>
                    <a:pt x="9327" y="2073"/>
                    <a:pt x="9327" y="4664"/>
                  </a:cubicBezTo>
                  <a:close/>
                </a:path>
              </a:pathLst>
            </a:custGeom>
            <a:solidFill>
              <a:srgbClr val="FCEA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5" name="Google Shape;1795;p47"/>
            <p:cNvSpPr/>
            <p:nvPr/>
          </p:nvSpPr>
          <p:spPr>
            <a:xfrm>
              <a:off x="3555017" y="3511335"/>
              <a:ext cx="148592" cy="148592"/>
            </a:xfrm>
            <a:custGeom>
              <a:avLst/>
              <a:gdLst/>
              <a:ahLst/>
              <a:cxnLst/>
              <a:rect l="l" t="t" r="r" b="b"/>
              <a:pathLst>
                <a:path w="8420" h="8420" extrusionOk="0">
                  <a:moveTo>
                    <a:pt x="8420" y="4210"/>
                  </a:moveTo>
                  <a:cubicBezTo>
                    <a:pt x="8420" y="6541"/>
                    <a:pt x="6542" y="8420"/>
                    <a:pt x="4210" y="8420"/>
                  </a:cubicBezTo>
                  <a:cubicBezTo>
                    <a:pt x="1878" y="8420"/>
                    <a:pt x="0" y="6541"/>
                    <a:pt x="0" y="4210"/>
                  </a:cubicBezTo>
                  <a:cubicBezTo>
                    <a:pt x="0" y="1878"/>
                    <a:pt x="1878" y="0"/>
                    <a:pt x="4210" y="0"/>
                  </a:cubicBezTo>
                  <a:cubicBezTo>
                    <a:pt x="6542" y="0"/>
                    <a:pt x="8420" y="1878"/>
                    <a:pt x="8420" y="4210"/>
                  </a:cubicBezTo>
                  <a:close/>
                </a:path>
              </a:pathLst>
            </a:custGeom>
            <a:solidFill>
              <a:srgbClr val="FCEB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6" name="Google Shape;1796;p47"/>
            <p:cNvSpPr/>
            <p:nvPr/>
          </p:nvSpPr>
          <p:spPr>
            <a:xfrm>
              <a:off x="3563011" y="3519894"/>
              <a:ext cx="132021" cy="131456"/>
            </a:xfrm>
            <a:custGeom>
              <a:avLst/>
              <a:gdLst/>
              <a:ahLst/>
              <a:cxnLst/>
              <a:rect l="l" t="t" r="r" b="b"/>
              <a:pathLst>
                <a:path w="7481" h="7449" extrusionOk="0">
                  <a:moveTo>
                    <a:pt x="7481" y="3725"/>
                  </a:moveTo>
                  <a:cubicBezTo>
                    <a:pt x="7481" y="5797"/>
                    <a:pt x="5829" y="7449"/>
                    <a:pt x="3757" y="7449"/>
                  </a:cubicBezTo>
                  <a:cubicBezTo>
                    <a:pt x="1684" y="7449"/>
                    <a:pt x="1" y="5797"/>
                    <a:pt x="1" y="3725"/>
                  </a:cubicBezTo>
                  <a:cubicBezTo>
                    <a:pt x="1" y="1652"/>
                    <a:pt x="1684" y="1"/>
                    <a:pt x="3757" y="1"/>
                  </a:cubicBezTo>
                  <a:cubicBezTo>
                    <a:pt x="5829" y="1"/>
                    <a:pt x="7481" y="1652"/>
                    <a:pt x="7481" y="3725"/>
                  </a:cubicBezTo>
                  <a:close/>
                </a:path>
              </a:pathLst>
            </a:custGeom>
            <a:solidFill>
              <a:srgbClr val="FDEC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7" name="Google Shape;1797;p47"/>
            <p:cNvSpPr/>
            <p:nvPr/>
          </p:nvSpPr>
          <p:spPr>
            <a:xfrm>
              <a:off x="3571588" y="3527906"/>
              <a:ext cx="115450" cy="115450"/>
            </a:xfrm>
            <a:custGeom>
              <a:avLst/>
              <a:gdLst/>
              <a:ahLst/>
              <a:cxnLst/>
              <a:rect l="l" t="t" r="r" b="b"/>
              <a:pathLst>
                <a:path w="6542" h="6542" extrusionOk="0">
                  <a:moveTo>
                    <a:pt x="6542" y="3271"/>
                  </a:moveTo>
                  <a:cubicBezTo>
                    <a:pt x="6542" y="5084"/>
                    <a:pt x="5084" y="6541"/>
                    <a:pt x="3271" y="6541"/>
                  </a:cubicBezTo>
                  <a:cubicBezTo>
                    <a:pt x="1458" y="6541"/>
                    <a:pt x="0" y="5084"/>
                    <a:pt x="0" y="3271"/>
                  </a:cubicBezTo>
                  <a:cubicBezTo>
                    <a:pt x="0" y="1457"/>
                    <a:pt x="1458" y="0"/>
                    <a:pt x="3271" y="0"/>
                  </a:cubicBezTo>
                  <a:cubicBezTo>
                    <a:pt x="5084" y="0"/>
                    <a:pt x="6542" y="1457"/>
                    <a:pt x="6542" y="3271"/>
                  </a:cubicBezTo>
                  <a:close/>
                </a:path>
              </a:pathLst>
            </a:custGeom>
            <a:solidFill>
              <a:srgbClr val="FDED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8" name="Google Shape;1798;p47"/>
            <p:cNvSpPr/>
            <p:nvPr/>
          </p:nvSpPr>
          <p:spPr>
            <a:xfrm>
              <a:off x="3579582" y="3535900"/>
              <a:ext cx="98879" cy="98879"/>
            </a:xfrm>
            <a:custGeom>
              <a:avLst/>
              <a:gdLst/>
              <a:ahLst/>
              <a:cxnLst/>
              <a:rect l="l" t="t" r="r" b="b"/>
              <a:pathLst>
                <a:path w="5603" h="5603" extrusionOk="0">
                  <a:moveTo>
                    <a:pt x="5603" y="2818"/>
                  </a:moveTo>
                  <a:cubicBezTo>
                    <a:pt x="5603" y="4372"/>
                    <a:pt x="4372" y="5603"/>
                    <a:pt x="2818" y="5603"/>
                  </a:cubicBezTo>
                  <a:cubicBezTo>
                    <a:pt x="1264" y="5603"/>
                    <a:pt x="1" y="4372"/>
                    <a:pt x="1" y="2818"/>
                  </a:cubicBezTo>
                  <a:cubicBezTo>
                    <a:pt x="1" y="1263"/>
                    <a:pt x="1264" y="1"/>
                    <a:pt x="2818" y="1"/>
                  </a:cubicBezTo>
                  <a:cubicBezTo>
                    <a:pt x="4372" y="1"/>
                    <a:pt x="5603" y="1263"/>
                    <a:pt x="5603" y="2818"/>
                  </a:cubicBezTo>
                  <a:close/>
                </a:path>
              </a:pathLst>
            </a:custGeom>
            <a:solidFill>
              <a:srgbClr val="FDEE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9" name="Google Shape;1799;p47"/>
            <p:cNvSpPr/>
            <p:nvPr/>
          </p:nvSpPr>
          <p:spPr>
            <a:xfrm>
              <a:off x="3588159" y="3544477"/>
              <a:ext cx="82308" cy="82308"/>
            </a:xfrm>
            <a:custGeom>
              <a:avLst/>
              <a:gdLst/>
              <a:ahLst/>
              <a:cxnLst/>
              <a:rect l="l" t="t" r="r" b="b"/>
              <a:pathLst>
                <a:path w="4664" h="4664" extrusionOk="0">
                  <a:moveTo>
                    <a:pt x="4664" y="2332"/>
                  </a:moveTo>
                  <a:cubicBezTo>
                    <a:pt x="4664" y="3627"/>
                    <a:pt x="3627" y="4663"/>
                    <a:pt x="2332" y="4663"/>
                  </a:cubicBezTo>
                  <a:cubicBezTo>
                    <a:pt x="1037" y="4663"/>
                    <a:pt x="0" y="3627"/>
                    <a:pt x="0" y="2332"/>
                  </a:cubicBezTo>
                  <a:cubicBezTo>
                    <a:pt x="0" y="1037"/>
                    <a:pt x="1037" y="0"/>
                    <a:pt x="2332" y="0"/>
                  </a:cubicBezTo>
                  <a:cubicBezTo>
                    <a:pt x="3627" y="0"/>
                    <a:pt x="4664" y="1037"/>
                    <a:pt x="4664" y="2332"/>
                  </a:cubicBezTo>
                  <a:close/>
                </a:path>
              </a:pathLst>
            </a:custGeom>
            <a:solidFill>
              <a:srgbClr val="FEEF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0" name="Google Shape;1800;p47"/>
            <p:cNvSpPr/>
            <p:nvPr/>
          </p:nvSpPr>
          <p:spPr>
            <a:xfrm>
              <a:off x="3596153" y="3552471"/>
              <a:ext cx="65737" cy="66319"/>
            </a:xfrm>
            <a:custGeom>
              <a:avLst/>
              <a:gdLst/>
              <a:ahLst/>
              <a:cxnLst/>
              <a:rect l="l" t="t" r="r" b="b"/>
              <a:pathLst>
                <a:path w="3725" h="3758" extrusionOk="0">
                  <a:moveTo>
                    <a:pt x="3725" y="1879"/>
                  </a:moveTo>
                  <a:cubicBezTo>
                    <a:pt x="3725" y="2915"/>
                    <a:pt x="2915" y="3757"/>
                    <a:pt x="1879" y="3757"/>
                  </a:cubicBezTo>
                  <a:cubicBezTo>
                    <a:pt x="843" y="3757"/>
                    <a:pt x="1" y="2915"/>
                    <a:pt x="1" y="1879"/>
                  </a:cubicBezTo>
                  <a:cubicBezTo>
                    <a:pt x="1" y="843"/>
                    <a:pt x="843" y="1"/>
                    <a:pt x="1879" y="1"/>
                  </a:cubicBezTo>
                  <a:cubicBezTo>
                    <a:pt x="2915" y="1"/>
                    <a:pt x="3725" y="843"/>
                    <a:pt x="3725" y="1879"/>
                  </a:cubicBezTo>
                  <a:close/>
                </a:path>
              </a:pathLst>
            </a:custGeom>
            <a:solidFill>
              <a:srgbClr val="FEF0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1" name="Google Shape;1801;p47"/>
            <p:cNvSpPr/>
            <p:nvPr/>
          </p:nvSpPr>
          <p:spPr>
            <a:xfrm>
              <a:off x="3604730" y="3561048"/>
              <a:ext cx="49166" cy="49166"/>
            </a:xfrm>
            <a:custGeom>
              <a:avLst/>
              <a:gdLst/>
              <a:ahLst/>
              <a:cxnLst/>
              <a:rect l="l" t="t" r="r" b="b"/>
              <a:pathLst>
                <a:path w="2786" h="2786" extrusionOk="0">
                  <a:moveTo>
                    <a:pt x="2785" y="1393"/>
                  </a:moveTo>
                  <a:cubicBezTo>
                    <a:pt x="2785" y="2170"/>
                    <a:pt x="2170" y="2785"/>
                    <a:pt x="1393" y="2785"/>
                  </a:cubicBezTo>
                  <a:cubicBezTo>
                    <a:pt x="616" y="2785"/>
                    <a:pt x="1" y="2170"/>
                    <a:pt x="1" y="1393"/>
                  </a:cubicBezTo>
                  <a:cubicBezTo>
                    <a:pt x="1" y="616"/>
                    <a:pt x="616" y="0"/>
                    <a:pt x="1393" y="0"/>
                  </a:cubicBezTo>
                  <a:cubicBezTo>
                    <a:pt x="2170" y="0"/>
                    <a:pt x="2785" y="616"/>
                    <a:pt x="2785" y="1393"/>
                  </a:cubicBezTo>
                  <a:close/>
                </a:path>
              </a:pathLst>
            </a:custGeom>
            <a:solidFill>
              <a:srgbClr val="FEF1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2" name="Google Shape;1802;p47"/>
            <p:cNvSpPr/>
            <p:nvPr/>
          </p:nvSpPr>
          <p:spPr>
            <a:xfrm>
              <a:off x="3612724" y="3569042"/>
              <a:ext cx="33177" cy="33160"/>
            </a:xfrm>
            <a:custGeom>
              <a:avLst/>
              <a:gdLst/>
              <a:ahLst/>
              <a:cxnLst/>
              <a:rect l="l" t="t" r="r" b="b"/>
              <a:pathLst>
                <a:path w="1880" h="1879" extrusionOk="0">
                  <a:moveTo>
                    <a:pt x="1879" y="940"/>
                  </a:moveTo>
                  <a:cubicBezTo>
                    <a:pt x="1879" y="1458"/>
                    <a:pt x="1458" y="1879"/>
                    <a:pt x="940" y="1879"/>
                  </a:cubicBezTo>
                  <a:cubicBezTo>
                    <a:pt x="422" y="1879"/>
                    <a:pt x="1" y="1458"/>
                    <a:pt x="1" y="940"/>
                  </a:cubicBezTo>
                  <a:cubicBezTo>
                    <a:pt x="1" y="422"/>
                    <a:pt x="422" y="1"/>
                    <a:pt x="940" y="1"/>
                  </a:cubicBezTo>
                  <a:cubicBezTo>
                    <a:pt x="1458" y="1"/>
                    <a:pt x="1879" y="422"/>
                    <a:pt x="1879" y="940"/>
                  </a:cubicBezTo>
                  <a:close/>
                </a:path>
              </a:pathLst>
            </a:custGeom>
            <a:solidFill>
              <a:srgbClr val="FFF2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3" name="Google Shape;1803;p47"/>
            <p:cNvSpPr/>
            <p:nvPr/>
          </p:nvSpPr>
          <p:spPr>
            <a:xfrm>
              <a:off x="3620736" y="3577619"/>
              <a:ext cx="16589" cy="16024"/>
            </a:xfrm>
            <a:custGeom>
              <a:avLst/>
              <a:gdLst/>
              <a:ahLst/>
              <a:cxnLst/>
              <a:rect l="l" t="t" r="r" b="b"/>
              <a:pathLst>
                <a:path w="940" h="908" extrusionOk="0">
                  <a:moveTo>
                    <a:pt x="939" y="454"/>
                  </a:moveTo>
                  <a:cubicBezTo>
                    <a:pt x="939" y="713"/>
                    <a:pt x="745" y="907"/>
                    <a:pt x="486" y="907"/>
                  </a:cubicBezTo>
                  <a:cubicBezTo>
                    <a:pt x="227" y="907"/>
                    <a:pt x="0" y="713"/>
                    <a:pt x="0" y="454"/>
                  </a:cubicBezTo>
                  <a:cubicBezTo>
                    <a:pt x="0" y="195"/>
                    <a:pt x="227" y="0"/>
                    <a:pt x="486" y="0"/>
                  </a:cubicBezTo>
                  <a:cubicBezTo>
                    <a:pt x="745" y="0"/>
                    <a:pt x="939" y="195"/>
                    <a:pt x="939" y="454"/>
                  </a:cubicBezTo>
                  <a:close/>
                </a:path>
              </a:pathLst>
            </a:custGeom>
            <a:solidFill>
              <a:srgbClr val="FFF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4" name="Google Shape;1804;p47"/>
            <p:cNvSpPr/>
            <p:nvPr/>
          </p:nvSpPr>
          <p:spPr>
            <a:xfrm>
              <a:off x="1641128" y="3382737"/>
              <a:ext cx="310914" cy="250330"/>
            </a:xfrm>
            <a:custGeom>
              <a:avLst/>
              <a:gdLst/>
              <a:ahLst/>
              <a:cxnLst/>
              <a:rect l="l" t="t" r="r" b="b"/>
              <a:pathLst>
                <a:path w="17618" h="14185" extrusionOk="0">
                  <a:moveTo>
                    <a:pt x="1" y="325"/>
                  </a:moveTo>
                  <a:lnTo>
                    <a:pt x="260" y="1"/>
                  </a:lnTo>
                  <a:lnTo>
                    <a:pt x="17617" y="13861"/>
                  </a:lnTo>
                  <a:lnTo>
                    <a:pt x="17358" y="141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5" name="Google Shape;1805;p47"/>
            <p:cNvSpPr/>
            <p:nvPr/>
          </p:nvSpPr>
          <p:spPr>
            <a:xfrm>
              <a:off x="1710853" y="3375890"/>
              <a:ext cx="235471" cy="189746"/>
            </a:xfrm>
            <a:custGeom>
              <a:avLst/>
              <a:gdLst/>
              <a:ahLst/>
              <a:cxnLst/>
              <a:rect l="l" t="t" r="r" b="b"/>
              <a:pathLst>
                <a:path w="13343" h="10752" extrusionOk="0">
                  <a:moveTo>
                    <a:pt x="0" y="324"/>
                  </a:moveTo>
                  <a:lnTo>
                    <a:pt x="227" y="0"/>
                  </a:lnTo>
                  <a:lnTo>
                    <a:pt x="13342" y="10460"/>
                  </a:lnTo>
                  <a:lnTo>
                    <a:pt x="13083" y="107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6" name="Google Shape;1806;p47"/>
            <p:cNvSpPr/>
            <p:nvPr/>
          </p:nvSpPr>
          <p:spPr>
            <a:xfrm>
              <a:off x="1603980" y="3417609"/>
              <a:ext cx="310914" cy="250312"/>
            </a:xfrm>
            <a:custGeom>
              <a:avLst/>
              <a:gdLst/>
              <a:ahLst/>
              <a:cxnLst/>
              <a:rect l="l" t="t" r="r" b="b"/>
              <a:pathLst>
                <a:path w="17618" h="14184" extrusionOk="0">
                  <a:moveTo>
                    <a:pt x="1" y="324"/>
                  </a:moveTo>
                  <a:lnTo>
                    <a:pt x="260" y="0"/>
                  </a:lnTo>
                  <a:lnTo>
                    <a:pt x="17617" y="13860"/>
                  </a:lnTo>
                  <a:lnTo>
                    <a:pt x="17358" y="141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7" name="Google Shape;1807;p47"/>
            <p:cNvSpPr/>
            <p:nvPr/>
          </p:nvSpPr>
          <p:spPr>
            <a:xfrm>
              <a:off x="1523984" y="3555895"/>
              <a:ext cx="286895" cy="230900"/>
            </a:xfrm>
            <a:custGeom>
              <a:avLst/>
              <a:gdLst/>
              <a:ahLst/>
              <a:cxnLst/>
              <a:rect l="l" t="t" r="r" b="b"/>
              <a:pathLst>
                <a:path w="16257" h="13084" extrusionOk="0">
                  <a:moveTo>
                    <a:pt x="0" y="325"/>
                  </a:moveTo>
                  <a:lnTo>
                    <a:pt x="259" y="1"/>
                  </a:lnTo>
                  <a:lnTo>
                    <a:pt x="16256" y="12760"/>
                  </a:lnTo>
                  <a:lnTo>
                    <a:pt x="15997" y="130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8" name="Google Shape;1808;p47"/>
            <p:cNvSpPr/>
            <p:nvPr/>
          </p:nvSpPr>
          <p:spPr>
            <a:xfrm>
              <a:off x="1526843" y="3624473"/>
              <a:ext cx="215458" cy="177746"/>
            </a:xfrm>
            <a:custGeom>
              <a:avLst/>
              <a:gdLst/>
              <a:ahLst/>
              <a:cxnLst/>
              <a:rect l="l" t="t" r="r" b="b"/>
              <a:pathLst>
                <a:path w="12209" h="10072" extrusionOk="0">
                  <a:moveTo>
                    <a:pt x="0" y="292"/>
                  </a:moveTo>
                  <a:lnTo>
                    <a:pt x="259" y="1"/>
                  </a:lnTo>
                  <a:lnTo>
                    <a:pt x="12209" y="9748"/>
                  </a:lnTo>
                  <a:lnTo>
                    <a:pt x="11949" y="100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9" name="Google Shape;1809;p47"/>
            <p:cNvSpPr/>
            <p:nvPr/>
          </p:nvSpPr>
          <p:spPr>
            <a:xfrm>
              <a:off x="1574844" y="3462186"/>
              <a:ext cx="322332" cy="258889"/>
            </a:xfrm>
            <a:custGeom>
              <a:avLst/>
              <a:gdLst/>
              <a:ahLst/>
              <a:cxnLst/>
              <a:rect l="l" t="t" r="r" b="b"/>
              <a:pathLst>
                <a:path w="18265" h="14670" extrusionOk="0">
                  <a:moveTo>
                    <a:pt x="0" y="324"/>
                  </a:moveTo>
                  <a:lnTo>
                    <a:pt x="259" y="0"/>
                  </a:lnTo>
                  <a:lnTo>
                    <a:pt x="18264" y="14378"/>
                  </a:lnTo>
                  <a:lnTo>
                    <a:pt x="18005" y="146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0" name="Google Shape;1810;p47"/>
            <p:cNvSpPr/>
            <p:nvPr/>
          </p:nvSpPr>
          <p:spPr>
            <a:xfrm>
              <a:off x="1539408" y="3495893"/>
              <a:ext cx="321767" cy="258906"/>
            </a:xfrm>
            <a:custGeom>
              <a:avLst/>
              <a:gdLst/>
              <a:ahLst/>
              <a:cxnLst/>
              <a:rect l="l" t="t" r="r" b="b"/>
              <a:pathLst>
                <a:path w="18233" h="14671" extrusionOk="0">
                  <a:moveTo>
                    <a:pt x="1" y="325"/>
                  </a:moveTo>
                  <a:lnTo>
                    <a:pt x="260" y="1"/>
                  </a:lnTo>
                  <a:lnTo>
                    <a:pt x="18232" y="14346"/>
                  </a:lnTo>
                  <a:lnTo>
                    <a:pt x="18005" y="146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1" name="Google Shape;1811;p47"/>
            <p:cNvSpPr/>
            <p:nvPr/>
          </p:nvSpPr>
          <p:spPr>
            <a:xfrm>
              <a:off x="1526843" y="3377602"/>
              <a:ext cx="296601" cy="267465"/>
            </a:xfrm>
            <a:custGeom>
              <a:avLst/>
              <a:gdLst/>
              <a:ahLst/>
              <a:cxnLst/>
              <a:rect l="l" t="t" r="r" b="b"/>
              <a:pathLst>
                <a:path w="16807" h="15156" extrusionOk="0">
                  <a:moveTo>
                    <a:pt x="0" y="14832"/>
                  </a:moveTo>
                  <a:lnTo>
                    <a:pt x="16548" y="0"/>
                  </a:lnTo>
                  <a:lnTo>
                    <a:pt x="16807" y="292"/>
                  </a:lnTo>
                  <a:lnTo>
                    <a:pt x="292" y="151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2" name="Google Shape;1812;p47"/>
            <p:cNvSpPr/>
            <p:nvPr/>
          </p:nvSpPr>
          <p:spPr>
            <a:xfrm>
              <a:off x="1528555" y="3374743"/>
              <a:ext cx="225182" cy="202893"/>
            </a:xfrm>
            <a:custGeom>
              <a:avLst/>
              <a:gdLst/>
              <a:ahLst/>
              <a:cxnLst/>
              <a:rect l="l" t="t" r="r" b="b"/>
              <a:pathLst>
                <a:path w="12760" h="11497" extrusionOk="0">
                  <a:moveTo>
                    <a:pt x="0" y="11173"/>
                  </a:moveTo>
                  <a:lnTo>
                    <a:pt x="12500" y="1"/>
                  </a:lnTo>
                  <a:lnTo>
                    <a:pt x="12759" y="292"/>
                  </a:lnTo>
                  <a:lnTo>
                    <a:pt x="292" y="1149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3" name="Google Shape;1813;p47"/>
            <p:cNvSpPr/>
            <p:nvPr/>
          </p:nvSpPr>
          <p:spPr>
            <a:xfrm>
              <a:off x="1566267" y="3410179"/>
              <a:ext cx="296037" cy="267465"/>
            </a:xfrm>
            <a:custGeom>
              <a:avLst/>
              <a:gdLst/>
              <a:ahLst/>
              <a:cxnLst/>
              <a:rect l="l" t="t" r="r" b="b"/>
              <a:pathLst>
                <a:path w="16775" h="15156" extrusionOk="0">
                  <a:moveTo>
                    <a:pt x="1" y="14832"/>
                  </a:moveTo>
                  <a:lnTo>
                    <a:pt x="16516" y="0"/>
                  </a:lnTo>
                  <a:lnTo>
                    <a:pt x="16775" y="324"/>
                  </a:lnTo>
                  <a:lnTo>
                    <a:pt x="260" y="151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4" name="Google Shape;1814;p47"/>
            <p:cNvSpPr/>
            <p:nvPr/>
          </p:nvSpPr>
          <p:spPr>
            <a:xfrm>
              <a:off x="1677129" y="3543894"/>
              <a:ext cx="273183" cy="246324"/>
            </a:xfrm>
            <a:custGeom>
              <a:avLst/>
              <a:gdLst/>
              <a:ahLst/>
              <a:cxnLst/>
              <a:rect l="l" t="t" r="r" b="b"/>
              <a:pathLst>
                <a:path w="15480" h="13958" extrusionOk="0">
                  <a:moveTo>
                    <a:pt x="1" y="13666"/>
                  </a:moveTo>
                  <a:lnTo>
                    <a:pt x="15221" y="1"/>
                  </a:lnTo>
                  <a:lnTo>
                    <a:pt x="15480" y="292"/>
                  </a:lnTo>
                  <a:lnTo>
                    <a:pt x="260" y="139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5" name="Google Shape;1815;p47"/>
            <p:cNvSpPr/>
            <p:nvPr/>
          </p:nvSpPr>
          <p:spPr>
            <a:xfrm>
              <a:off x="1746289" y="3612473"/>
              <a:ext cx="205170" cy="189181"/>
            </a:xfrm>
            <a:custGeom>
              <a:avLst/>
              <a:gdLst/>
              <a:ahLst/>
              <a:cxnLst/>
              <a:rect l="l" t="t" r="r" b="b"/>
              <a:pathLst>
                <a:path w="11626" h="10720" extrusionOk="0">
                  <a:moveTo>
                    <a:pt x="0" y="10428"/>
                  </a:moveTo>
                  <a:lnTo>
                    <a:pt x="11367" y="1"/>
                  </a:lnTo>
                  <a:lnTo>
                    <a:pt x="11626" y="292"/>
                  </a:lnTo>
                  <a:lnTo>
                    <a:pt x="259" y="107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6" name="Google Shape;1816;p47"/>
            <p:cNvSpPr/>
            <p:nvPr/>
          </p:nvSpPr>
          <p:spPr>
            <a:xfrm>
              <a:off x="1586844" y="3453610"/>
              <a:ext cx="307472" cy="276607"/>
            </a:xfrm>
            <a:custGeom>
              <a:avLst/>
              <a:gdLst/>
              <a:ahLst/>
              <a:cxnLst/>
              <a:rect l="l" t="t" r="r" b="b"/>
              <a:pathLst>
                <a:path w="17423" h="15674" extrusionOk="0">
                  <a:moveTo>
                    <a:pt x="0" y="15382"/>
                  </a:moveTo>
                  <a:lnTo>
                    <a:pt x="17163" y="0"/>
                  </a:lnTo>
                  <a:lnTo>
                    <a:pt x="17422" y="292"/>
                  </a:lnTo>
                  <a:lnTo>
                    <a:pt x="259" y="156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7" name="Google Shape;1817;p47"/>
            <p:cNvSpPr/>
            <p:nvPr/>
          </p:nvSpPr>
          <p:spPr>
            <a:xfrm>
              <a:off x="1624557" y="3485040"/>
              <a:ext cx="307472" cy="276607"/>
            </a:xfrm>
            <a:custGeom>
              <a:avLst/>
              <a:gdLst/>
              <a:ahLst/>
              <a:cxnLst/>
              <a:rect l="l" t="t" r="r" b="b"/>
              <a:pathLst>
                <a:path w="17423" h="15674" extrusionOk="0">
                  <a:moveTo>
                    <a:pt x="1" y="15382"/>
                  </a:moveTo>
                  <a:lnTo>
                    <a:pt x="17131" y="0"/>
                  </a:lnTo>
                  <a:lnTo>
                    <a:pt x="17423" y="292"/>
                  </a:lnTo>
                  <a:lnTo>
                    <a:pt x="260" y="156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8" name="Google Shape;1818;p47"/>
            <p:cNvSpPr/>
            <p:nvPr/>
          </p:nvSpPr>
          <p:spPr>
            <a:xfrm>
              <a:off x="3532728" y="3382737"/>
              <a:ext cx="310331" cy="250330"/>
            </a:xfrm>
            <a:custGeom>
              <a:avLst/>
              <a:gdLst/>
              <a:ahLst/>
              <a:cxnLst/>
              <a:rect l="l" t="t" r="r" b="b"/>
              <a:pathLst>
                <a:path w="17585" h="14185" extrusionOk="0">
                  <a:moveTo>
                    <a:pt x="0" y="325"/>
                  </a:moveTo>
                  <a:lnTo>
                    <a:pt x="227" y="1"/>
                  </a:lnTo>
                  <a:lnTo>
                    <a:pt x="17584" y="13861"/>
                  </a:lnTo>
                  <a:lnTo>
                    <a:pt x="17358" y="141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9" name="Google Shape;1819;p47"/>
            <p:cNvSpPr/>
            <p:nvPr/>
          </p:nvSpPr>
          <p:spPr>
            <a:xfrm>
              <a:off x="3601871" y="3375890"/>
              <a:ext cx="235471" cy="189746"/>
            </a:xfrm>
            <a:custGeom>
              <a:avLst/>
              <a:gdLst/>
              <a:ahLst/>
              <a:cxnLst/>
              <a:rect l="l" t="t" r="r" b="b"/>
              <a:pathLst>
                <a:path w="13343" h="10752" extrusionOk="0">
                  <a:moveTo>
                    <a:pt x="1" y="324"/>
                  </a:moveTo>
                  <a:lnTo>
                    <a:pt x="260" y="0"/>
                  </a:lnTo>
                  <a:lnTo>
                    <a:pt x="13342" y="10460"/>
                  </a:lnTo>
                  <a:lnTo>
                    <a:pt x="13116" y="107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0" name="Google Shape;1820;p47"/>
            <p:cNvSpPr/>
            <p:nvPr/>
          </p:nvSpPr>
          <p:spPr>
            <a:xfrm>
              <a:off x="3495580" y="3417609"/>
              <a:ext cx="310331" cy="250312"/>
            </a:xfrm>
            <a:custGeom>
              <a:avLst/>
              <a:gdLst/>
              <a:ahLst/>
              <a:cxnLst/>
              <a:rect l="l" t="t" r="r" b="b"/>
              <a:pathLst>
                <a:path w="17585" h="14184" extrusionOk="0">
                  <a:moveTo>
                    <a:pt x="0" y="324"/>
                  </a:moveTo>
                  <a:lnTo>
                    <a:pt x="227" y="0"/>
                  </a:lnTo>
                  <a:lnTo>
                    <a:pt x="17584" y="13860"/>
                  </a:lnTo>
                  <a:lnTo>
                    <a:pt x="17358" y="141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1" name="Google Shape;1821;p47"/>
            <p:cNvSpPr/>
            <p:nvPr/>
          </p:nvSpPr>
          <p:spPr>
            <a:xfrm>
              <a:off x="3415566" y="3555895"/>
              <a:ext cx="286331" cy="230900"/>
            </a:xfrm>
            <a:custGeom>
              <a:avLst/>
              <a:gdLst/>
              <a:ahLst/>
              <a:cxnLst/>
              <a:rect l="l" t="t" r="r" b="b"/>
              <a:pathLst>
                <a:path w="16225" h="13084" extrusionOk="0">
                  <a:moveTo>
                    <a:pt x="1" y="325"/>
                  </a:moveTo>
                  <a:lnTo>
                    <a:pt x="260" y="1"/>
                  </a:lnTo>
                  <a:lnTo>
                    <a:pt x="16225" y="12760"/>
                  </a:lnTo>
                  <a:lnTo>
                    <a:pt x="15998" y="130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2" name="Google Shape;1822;p47"/>
            <p:cNvSpPr/>
            <p:nvPr/>
          </p:nvSpPr>
          <p:spPr>
            <a:xfrm>
              <a:off x="3417860" y="3624473"/>
              <a:ext cx="215458" cy="177746"/>
            </a:xfrm>
            <a:custGeom>
              <a:avLst/>
              <a:gdLst/>
              <a:ahLst/>
              <a:cxnLst/>
              <a:rect l="l" t="t" r="r" b="b"/>
              <a:pathLst>
                <a:path w="12209" h="10072" extrusionOk="0">
                  <a:moveTo>
                    <a:pt x="0" y="292"/>
                  </a:moveTo>
                  <a:lnTo>
                    <a:pt x="259" y="1"/>
                  </a:lnTo>
                  <a:lnTo>
                    <a:pt x="12209" y="9748"/>
                  </a:lnTo>
                  <a:lnTo>
                    <a:pt x="11950" y="100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3" name="Google Shape;1823;p47"/>
            <p:cNvSpPr/>
            <p:nvPr/>
          </p:nvSpPr>
          <p:spPr>
            <a:xfrm>
              <a:off x="3465862" y="3462186"/>
              <a:ext cx="322332" cy="258889"/>
            </a:xfrm>
            <a:custGeom>
              <a:avLst/>
              <a:gdLst/>
              <a:ahLst/>
              <a:cxnLst/>
              <a:rect l="l" t="t" r="r" b="b"/>
              <a:pathLst>
                <a:path w="18265" h="14670" extrusionOk="0">
                  <a:moveTo>
                    <a:pt x="0" y="324"/>
                  </a:moveTo>
                  <a:lnTo>
                    <a:pt x="260" y="0"/>
                  </a:lnTo>
                  <a:lnTo>
                    <a:pt x="18264" y="14378"/>
                  </a:lnTo>
                  <a:lnTo>
                    <a:pt x="18005" y="146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4" name="Google Shape;1824;p47"/>
            <p:cNvSpPr/>
            <p:nvPr/>
          </p:nvSpPr>
          <p:spPr>
            <a:xfrm>
              <a:off x="3414419" y="3495893"/>
              <a:ext cx="321767" cy="257195"/>
            </a:xfrm>
            <a:custGeom>
              <a:avLst/>
              <a:gdLst/>
              <a:ahLst/>
              <a:cxnLst/>
              <a:rect l="l" t="t" r="r" b="b"/>
              <a:pathLst>
                <a:path w="18233" h="14574" extrusionOk="0">
                  <a:moveTo>
                    <a:pt x="1" y="292"/>
                  </a:moveTo>
                  <a:lnTo>
                    <a:pt x="260" y="1"/>
                  </a:lnTo>
                  <a:lnTo>
                    <a:pt x="18233" y="14249"/>
                  </a:lnTo>
                  <a:lnTo>
                    <a:pt x="17974" y="1457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5" name="Google Shape;1825;p47"/>
            <p:cNvSpPr/>
            <p:nvPr/>
          </p:nvSpPr>
          <p:spPr>
            <a:xfrm>
              <a:off x="3408137" y="3362743"/>
              <a:ext cx="294907" cy="268048"/>
            </a:xfrm>
            <a:custGeom>
              <a:avLst/>
              <a:gdLst/>
              <a:ahLst/>
              <a:cxnLst/>
              <a:rect l="l" t="t" r="r" b="b"/>
              <a:pathLst>
                <a:path w="16711" h="15189" extrusionOk="0">
                  <a:moveTo>
                    <a:pt x="1" y="14864"/>
                  </a:moveTo>
                  <a:lnTo>
                    <a:pt x="16451" y="0"/>
                  </a:lnTo>
                  <a:lnTo>
                    <a:pt x="16710" y="292"/>
                  </a:lnTo>
                  <a:lnTo>
                    <a:pt x="292" y="15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6" name="Google Shape;1826;p47"/>
            <p:cNvSpPr/>
            <p:nvPr/>
          </p:nvSpPr>
          <p:spPr>
            <a:xfrm>
              <a:off x="3457285" y="3410179"/>
              <a:ext cx="296619" cy="266901"/>
            </a:xfrm>
            <a:custGeom>
              <a:avLst/>
              <a:gdLst/>
              <a:ahLst/>
              <a:cxnLst/>
              <a:rect l="l" t="t" r="r" b="b"/>
              <a:pathLst>
                <a:path w="16808" h="15124" extrusionOk="0">
                  <a:moveTo>
                    <a:pt x="1" y="14832"/>
                  </a:moveTo>
                  <a:lnTo>
                    <a:pt x="16516" y="0"/>
                  </a:lnTo>
                  <a:lnTo>
                    <a:pt x="16807" y="292"/>
                  </a:lnTo>
                  <a:lnTo>
                    <a:pt x="260" y="151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7" name="Google Shape;1827;p47"/>
            <p:cNvSpPr/>
            <p:nvPr/>
          </p:nvSpPr>
          <p:spPr>
            <a:xfrm>
              <a:off x="3568146" y="3543894"/>
              <a:ext cx="273201" cy="246324"/>
            </a:xfrm>
            <a:custGeom>
              <a:avLst/>
              <a:gdLst/>
              <a:ahLst/>
              <a:cxnLst/>
              <a:rect l="l" t="t" r="r" b="b"/>
              <a:pathLst>
                <a:path w="15481" h="13958" extrusionOk="0">
                  <a:moveTo>
                    <a:pt x="1" y="13666"/>
                  </a:moveTo>
                  <a:lnTo>
                    <a:pt x="15221" y="1"/>
                  </a:lnTo>
                  <a:lnTo>
                    <a:pt x="15480" y="292"/>
                  </a:lnTo>
                  <a:lnTo>
                    <a:pt x="260" y="139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8" name="Google Shape;1828;p47"/>
            <p:cNvSpPr/>
            <p:nvPr/>
          </p:nvSpPr>
          <p:spPr>
            <a:xfrm>
              <a:off x="3637307" y="3612473"/>
              <a:ext cx="205170" cy="189181"/>
            </a:xfrm>
            <a:custGeom>
              <a:avLst/>
              <a:gdLst/>
              <a:ahLst/>
              <a:cxnLst/>
              <a:rect l="l" t="t" r="r" b="b"/>
              <a:pathLst>
                <a:path w="11626" h="10720" extrusionOk="0">
                  <a:moveTo>
                    <a:pt x="0" y="10428"/>
                  </a:moveTo>
                  <a:lnTo>
                    <a:pt x="11367" y="1"/>
                  </a:lnTo>
                  <a:lnTo>
                    <a:pt x="11626" y="292"/>
                  </a:lnTo>
                  <a:lnTo>
                    <a:pt x="259" y="107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9" name="Google Shape;1829;p47"/>
            <p:cNvSpPr/>
            <p:nvPr/>
          </p:nvSpPr>
          <p:spPr>
            <a:xfrm>
              <a:off x="3478427" y="3453027"/>
              <a:ext cx="306908" cy="277189"/>
            </a:xfrm>
            <a:custGeom>
              <a:avLst/>
              <a:gdLst/>
              <a:ahLst/>
              <a:cxnLst/>
              <a:rect l="l" t="t" r="r" b="b"/>
              <a:pathLst>
                <a:path w="17391" h="15707" extrusionOk="0">
                  <a:moveTo>
                    <a:pt x="1" y="15383"/>
                  </a:moveTo>
                  <a:lnTo>
                    <a:pt x="17131" y="1"/>
                  </a:lnTo>
                  <a:lnTo>
                    <a:pt x="17391" y="292"/>
                  </a:lnTo>
                  <a:lnTo>
                    <a:pt x="260" y="1570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0" name="Google Shape;1830;p47"/>
            <p:cNvSpPr/>
            <p:nvPr/>
          </p:nvSpPr>
          <p:spPr>
            <a:xfrm>
              <a:off x="3515575" y="3485040"/>
              <a:ext cx="307472" cy="276607"/>
            </a:xfrm>
            <a:custGeom>
              <a:avLst/>
              <a:gdLst/>
              <a:ahLst/>
              <a:cxnLst/>
              <a:rect l="l" t="t" r="r" b="b"/>
              <a:pathLst>
                <a:path w="17423" h="15674" extrusionOk="0">
                  <a:moveTo>
                    <a:pt x="1" y="15382"/>
                  </a:moveTo>
                  <a:lnTo>
                    <a:pt x="17131" y="0"/>
                  </a:lnTo>
                  <a:lnTo>
                    <a:pt x="17423" y="292"/>
                  </a:lnTo>
                  <a:lnTo>
                    <a:pt x="292" y="156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1" name="Google Shape;1831;p47"/>
            <p:cNvSpPr/>
            <p:nvPr/>
          </p:nvSpPr>
          <p:spPr>
            <a:xfrm>
              <a:off x="1483412" y="3343878"/>
              <a:ext cx="476059" cy="465770"/>
            </a:xfrm>
            <a:custGeom>
              <a:avLst/>
              <a:gdLst/>
              <a:ahLst/>
              <a:cxnLst/>
              <a:rect l="l" t="t" r="r" b="b"/>
              <a:pathLst>
                <a:path w="26976" h="26393" extrusionOk="0">
                  <a:moveTo>
                    <a:pt x="14281" y="26393"/>
                  </a:moveTo>
                  <a:cubicBezTo>
                    <a:pt x="9132" y="26393"/>
                    <a:pt x="4501" y="23317"/>
                    <a:pt x="2526" y="18556"/>
                  </a:cubicBezTo>
                  <a:cubicBezTo>
                    <a:pt x="583" y="13828"/>
                    <a:pt x="1652" y="8356"/>
                    <a:pt x="5311" y="4729"/>
                  </a:cubicBezTo>
                  <a:cubicBezTo>
                    <a:pt x="8938" y="1069"/>
                    <a:pt x="14378" y="1"/>
                    <a:pt x="19138" y="1976"/>
                  </a:cubicBezTo>
                  <a:cubicBezTo>
                    <a:pt x="23899" y="3919"/>
                    <a:pt x="26975" y="8550"/>
                    <a:pt x="26975" y="13699"/>
                  </a:cubicBezTo>
                  <a:cubicBezTo>
                    <a:pt x="26975" y="20726"/>
                    <a:pt x="21276" y="26393"/>
                    <a:pt x="14281" y="26393"/>
                  </a:cubicBezTo>
                  <a:close/>
                  <a:moveTo>
                    <a:pt x="14281" y="3012"/>
                  </a:moveTo>
                  <a:cubicBezTo>
                    <a:pt x="4760" y="3012"/>
                    <a:pt x="0" y="14541"/>
                    <a:pt x="6736" y="21244"/>
                  </a:cubicBezTo>
                  <a:cubicBezTo>
                    <a:pt x="9780" y="24320"/>
                    <a:pt x="14378" y="25227"/>
                    <a:pt x="18361" y="23576"/>
                  </a:cubicBezTo>
                  <a:cubicBezTo>
                    <a:pt x="22344" y="21924"/>
                    <a:pt x="24967" y="18006"/>
                    <a:pt x="24967" y="13699"/>
                  </a:cubicBezTo>
                  <a:cubicBezTo>
                    <a:pt x="24935" y="7805"/>
                    <a:pt x="20175" y="3045"/>
                    <a:pt x="14281" y="3012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2" name="Google Shape;1832;p47"/>
            <p:cNvSpPr/>
            <p:nvPr/>
          </p:nvSpPr>
          <p:spPr>
            <a:xfrm>
              <a:off x="3377289" y="3343878"/>
              <a:ext cx="476059" cy="465770"/>
            </a:xfrm>
            <a:custGeom>
              <a:avLst/>
              <a:gdLst/>
              <a:ahLst/>
              <a:cxnLst/>
              <a:rect l="l" t="t" r="r" b="b"/>
              <a:pathLst>
                <a:path w="26976" h="26393" extrusionOk="0">
                  <a:moveTo>
                    <a:pt x="14281" y="26393"/>
                  </a:moveTo>
                  <a:cubicBezTo>
                    <a:pt x="9132" y="26393"/>
                    <a:pt x="4501" y="23317"/>
                    <a:pt x="2526" y="18556"/>
                  </a:cubicBezTo>
                  <a:cubicBezTo>
                    <a:pt x="583" y="13828"/>
                    <a:pt x="1652" y="8356"/>
                    <a:pt x="5311" y="4729"/>
                  </a:cubicBezTo>
                  <a:cubicBezTo>
                    <a:pt x="8938" y="1069"/>
                    <a:pt x="14378" y="1"/>
                    <a:pt x="19138" y="1976"/>
                  </a:cubicBezTo>
                  <a:cubicBezTo>
                    <a:pt x="23899" y="3919"/>
                    <a:pt x="26975" y="8550"/>
                    <a:pt x="26975" y="13699"/>
                  </a:cubicBezTo>
                  <a:cubicBezTo>
                    <a:pt x="26975" y="20726"/>
                    <a:pt x="21276" y="26393"/>
                    <a:pt x="14281" y="26393"/>
                  </a:cubicBezTo>
                  <a:close/>
                  <a:moveTo>
                    <a:pt x="14281" y="3012"/>
                  </a:moveTo>
                  <a:cubicBezTo>
                    <a:pt x="4760" y="3012"/>
                    <a:pt x="0" y="14541"/>
                    <a:pt x="6736" y="21244"/>
                  </a:cubicBezTo>
                  <a:cubicBezTo>
                    <a:pt x="9780" y="24320"/>
                    <a:pt x="14378" y="25227"/>
                    <a:pt x="18361" y="23576"/>
                  </a:cubicBezTo>
                  <a:cubicBezTo>
                    <a:pt x="22344" y="21924"/>
                    <a:pt x="24967" y="18006"/>
                    <a:pt x="24967" y="13699"/>
                  </a:cubicBezTo>
                  <a:cubicBezTo>
                    <a:pt x="24935" y="7805"/>
                    <a:pt x="20175" y="3045"/>
                    <a:pt x="14281" y="3012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3" name="Google Shape;1833;p47"/>
            <p:cNvSpPr/>
            <p:nvPr/>
          </p:nvSpPr>
          <p:spPr>
            <a:xfrm>
              <a:off x="1747455" y="2368450"/>
              <a:ext cx="912025" cy="797700"/>
            </a:xfrm>
            <a:custGeom>
              <a:avLst/>
              <a:gdLst/>
              <a:ahLst/>
              <a:cxnLst/>
              <a:rect l="l" t="t" r="r" b="b"/>
              <a:pathLst>
                <a:path w="36481" h="31908" extrusionOk="0">
                  <a:moveTo>
                    <a:pt x="36481" y="285"/>
                  </a:moveTo>
                  <a:lnTo>
                    <a:pt x="381" y="31908"/>
                  </a:lnTo>
                  <a:lnTo>
                    <a:pt x="0" y="25146"/>
                  </a:lnTo>
                  <a:lnTo>
                    <a:pt x="0" y="18097"/>
                  </a:lnTo>
                  <a:lnTo>
                    <a:pt x="762" y="9525"/>
                  </a:lnTo>
                  <a:lnTo>
                    <a:pt x="2191" y="762"/>
                  </a:lnTo>
                  <a:lnTo>
                    <a:pt x="15716" y="190"/>
                  </a:lnTo>
                  <a:lnTo>
                    <a:pt x="318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1834" name="Google Shape;1834;p47"/>
            <p:cNvSpPr/>
            <p:nvPr/>
          </p:nvSpPr>
          <p:spPr>
            <a:xfrm>
              <a:off x="2704813" y="2352072"/>
              <a:ext cx="866775" cy="678650"/>
            </a:xfrm>
            <a:custGeom>
              <a:avLst/>
              <a:gdLst/>
              <a:ahLst/>
              <a:cxnLst/>
              <a:rect l="l" t="t" r="r" b="b"/>
              <a:pathLst>
                <a:path w="34671" h="27146" extrusionOk="0">
                  <a:moveTo>
                    <a:pt x="34671" y="762"/>
                  </a:moveTo>
                  <a:lnTo>
                    <a:pt x="5619" y="27146"/>
                  </a:lnTo>
                  <a:lnTo>
                    <a:pt x="2571" y="26956"/>
                  </a:lnTo>
                  <a:lnTo>
                    <a:pt x="285" y="27051"/>
                  </a:lnTo>
                  <a:lnTo>
                    <a:pt x="0" y="0"/>
                  </a:lnTo>
                  <a:lnTo>
                    <a:pt x="15811" y="95"/>
                  </a:lnTo>
                  <a:lnTo>
                    <a:pt x="31432" y="6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</p:grpSp>
      <p:sp>
        <p:nvSpPr>
          <p:cNvPr id="746" name="Rectangle 745"/>
          <p:cNvSpPr/>
          <p:nvPr/>
        </p:nvSpPr>
        <p:spPr>
          <a:xfrm>
            <a:off x="4257985" y="2129769"/>
            <a:ext cx="7775813" cy="4280031"/>
          </a:xfrm>
          <a:prstGeom prst="rect">
            <a:avLst/>
          </a:prstGeom>
          <a:solidFill>
            <a:srgbClr val="FFFFFF"/>
          </a:solidFill>
          <a:ln w="28575" cap="flat" cmpd="sng" algn="ctr">
            <a:noFill/>
            <a:prstDash val="solid"/>
            <a:miter lim="800000"/>
          </a:ln>
          <a:effectLst/>
        </p:spPr>
        <p:txBody>
          <a:bodyPr lIns="121725" tIns="60862" rIns="121725" bIns="60862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>
                <a:solidFill>
                  <a:srgbClr val="7E4E24">
                    <a:lumMod val="50000"/>
                  </a:srgbClr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  <a:sym typeface="Arial"/>
              </a:rPr>
              <a:t>ui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kern="0">
                <a:solidFill>
                  <a:srgbClr val="7E4E24">
                    <a:lumMod val="50000"/>
                  </a:srgbClr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  <a:sym typeface="Arial"/>
              </a:rPr>
              <a:t>túi</a:t>
            </a:r>
            <a:endParaRPr lang="en-US" sz="9600" kern="0" dirty="0">
              <a:solidFill>
                <a:srgbClr val="7E4E24">
                  <a:lumMod val="50000"/>
                </a:srgbClr>
              </a:solidFill>
              <a:latin typeface="Arial-Rounded" pitchFamily="34" charset="0"/>
              <a:ea typeface="Arial-Rounded" pitchFamily="34" charset="0"/>
              <a:cs typeface="Arial-Rounded" pitchFamily="34" charset="0"/>
              <a:sym typeface="Arial"/>
            </a:endParaRPr>
          </a:p>
        </p:txBody>
      </p:sp>
      <p:grpSp>
        <p:nvGrpSpPr>
          <p:cNvPr id="255" name="Group 254"/>
          <p:cNvGrpSpPr/>
          <p:nvPr/>
        </p:nvGrpSpPr>
        <p:grpSpPr>
          <a:xfrm>
            <a:off x="279442" y="4316269"/>
            <a:ext cx="824555" cy="2284420"/>
            <a:chOff x="1723542" y="1000116"/>
            <a:chExt cx="619950" cy="1830639"/>
          </a:xfrm>
        </p:grpSpPr>
        <p:sp>
          <p:nvSpPr>
            <p:cNvPr id="257" name="Google Shape;3773;p78"/>
            <p:cNvSpPr/>
            <p:nvPr/>
          </p:nvSpPr>
          <p:spPr>
            <a:xfrm>
              <a:off x="2108504" y="1829989"/>
              <a:ext cx="162426" cy="965709"/>
            </a:xfrm>
            <a:custGeom>
              <a:avLst/>
              <a:gdLst/>
              <a:ahLst/>
              <a:cxnLst/>
              <a:rect l="l" t="t" r="r" b="b"/>
              <a:pathLst>
                <a:path w="13200" h="78481" extrusionOk="0">
                  <a:moveTo>
                    <a:pt x="2841" y="1"/>
                  </a:moveTo>
                  <a:cubicBezTo>
                    <a:pt x="1421" y="1"/>
                    <a:pt x="1" y="916"/>
                    <a:pt x="1" y="2746"/>
                  </a:cubicBezTo>
                  <a:lnTo>
                    <a:pt x="1" y="75649"/>
                  </a:lnTo>
                  <a:cubicBezTo>
                    <a:pt x="19" y="77218"/>
                    <a:pt x="1281" y="78480"/>
                    <a:pt x="2850" y="78480"/>
                  </a:cubicBezTo>
                  <a:lnTo>
                    <a:pt x="9539" y="78480"/>
                  </a:lnTo>
                  <a:cubicBezTo>
                    <a:pt x="13200" y="78480"/>
                    <a:pt x="13200" y="72818"/>
                    <a:pt x="9539" y="72818"/>
                  </a:cubicBezTo>
                  <a:lnTo>
                    <a:pt x="5681" y="72818"/>
                  </a:lnTo>
                  <a:lnTo>
                    <a:pt x="5681" y="2746"/>
                  </a:lnTo>
                  <a:cubicBezTo>
                    <a:pt x="5681" y="916"/>
                    <a:pt x="4261" y="1"/>
                    <a:pt x="2841" y="1"/>
                  </a:cubicBezTo>
                  <a:close/>
                </a:path>
              </a:pathLst>
            </a:custGeom>
            <a:solidFill>
              <a:srgbClr val="FFE1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8" name="Google Shape;3774;p78"/>
            <p:cNvSpPr/>
            <p:nvPr/>
          </p:nvSpPr>
          <p:spPr>
            <a:xfrm>
              <a:off x="1885291" y="1829989"/>
              <a:ext cx="162205" cy="965709"/>
            </a:xfrm>
            <a:custGeom>
              <a:avLst/>
              <a:gdLst/>
              <a:ahLst/>
              <a:cxnLst/>
              <a:rect l="l" t="t" r="r" b="b"/>
              <a:pathLst>
                <a:path w="13182" h="78481" extrusionOk="0">
                  <a:moveTo>
                    <a:pt x="10342" y="1"/>
                  </a:moveTo>
                  <a:cubicBezTo>
                    <a:pt x="8922" y="1"/>
                    <a:pt x="7502" y="916"/>
                    <a:pt x="7502" y="2746"/>
                  </a:cubicBezTo>
                  <a:lnTo>
                    <a:pt x="7502" y="72818"/>
                  </a:lnTo>
                  <a:lnTo>
                    <a:pt x="3661" y="72818"/>
                  </a:lnTo>
                  <a:cubicBezTo>
                    <a:pt x="0" y="72818"/>
                    <a:pt x="0" y="78480"/>
                    <a:pt x="3661" y="78480"/>
                  </a:cubicBezTo>
                  <a:lnTo>
                    <a:pt x="10333" y="78480"/>
                  </a:lnTo>
                  <a:cubicBezTo>
                    <a:pt x="11901" y="78480"/>
                    <a:pt x="13164" y="77218"/>
                    <a:pt x="13182" y="75649"/>
                  </a:cubicBezTo>
                  <a:lnTo>
                    <a:pt x="13182" y="2746"/>
                  </a:lnTo>
                  <a:cubicBezTo>
                    <a:pt x="13182" y="916"/>
                    <a:pt x="11762" y="1"/>
                    <a:pt x="10342" y="1"/>
                  </a:cubicBezTo>
                  <a:close/>
                </a:path>
              </a:pathLst>
            </a:custGeom>
            <a:solidFill>
              <a:srgbClr val="FFE1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9" name="Google Shape;3775;p78"/>
            <p:cNvSpPr/>
            <p:nvPr/>
          </p:nvSpPr>
          <p:spPr>
            <a:xfrm>
              <a:off x="2108504" y="1828168"/>
              <a:ext cx="162426" cy="967751"/>
            </a:xfrm>
            <a:custGeom>
              <a:avLst/>
              <a:gdLst/>
              <a:ahLst/>
              <a:cxnLst/>
              <a:rect l="l" t="t" r="r" b="b"/>
              <a:pathLst>
                <a:path w="13200" h="78647" extrusionOk="0">
                  <a:moveTo>
                    <a:pt x="1547" y="0"/>
                  </a:moveTo>
                  <a:cubicBezTo>
                    <a:pt x="789" y="0"/>
                    <a:pt x="1" y="992"/>
                    <a:pt x="1" y="2894"/>
                  </a:cubicBezTo>
                  <a:lnTo>
                    <a:pt x="1" y="75797"/>
                  </a:lnTo>
                  <a:cubicBezTo>
                    <a:pt x="19" y="77366"/>
                    <a:pt x="1281" y="78628"/>
                    <a:pt x="2850" y="78647"/>
                  </a:cubicBezTo>
                  <a:lnTo>
                    <a:pt x="9539" y="78647"/>
                  </a:lnTo>
                  <a:cubicBezTo>
                    <a:pt x="13200" y="78647"/>
                    <a:pt x="13200" y="72966"/>
                    <a:pt x="9539" y="72966"/>
                  </a:cubicBezTo>
                  <a:cubicBezTo>
                    <a:pt x="8241" y="72966"/>
                    <a:pt x="3355" y="72480"/>
                    <a:pt x="2074" y="72480"/>
                  </a:cubicBezTo>
                  <a:cubicBezTo>
                    <a:pt x="2074" y="49110"/>
                    <a:pt x="2922" y="25957"/>
                    <a:pt x="2922" y="2606"/>
                  </a:cubicBezTo>
                  <a:cubicBezTo>
                    <a:pt x="2922" y="847"/>
                    <a:pt x="2248" y="0"/>
                    <a:pt x="1547" y="0"/>
                  </a:cubicBezTo>
                  <a:close/>
                </a:path>
              </a:pathLst>
            </a:custGeom>
            <a:solidFill>
              <a:srgbClr val="F2BF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0" name="Google Shape;3776;p78"/>
            <p:cNvSpPr/>
            <p:nvPr/>
          </p:nvSpPr>
          <p:spPr>
            <a:xfrm>
              <a:off x="1885291" y="1830322"/>
              <a:ext cx="129141" cy="965376"/>
            </a:xfrm>
            <a:custGeom>
              <a:avLst/>
              <a:gdLst/>
              <a:ahLst/>
              <a:cxnLst/>
              <a:rect l="l" t="t" r="r" b="b"/>
              <a:pathLst>
                <a:path w="10495" h="78454" extrusionOk="0">
                  <a:moveTo>
                    <a:pt x="8982" y="1"/>
                  </a:moveTo>
                  <a:cubicBezTo>
                    <a:pt x="8239" y="1"/>
                    <a:pt x="7502" y="902"/>
                    <a:pt x="7502" y="2719"/>
                  </a:cubicBezTo>
                  <a:lnTo>
                    <a:pt x="7502" y="72791"/>
                  </a:lnTo>
                  <a:lnTo>
                    <a:pt x="3661" y="72791"/>
                  </a:lnTo>
                  <a:cubicBezTo>
                    <a:pt x="0" y="72791"/>
                    <a:pt x="0" y="78453"/>
                    <a:pt x="3661" y="78453"/>
                  </a:cubicBezTo>
                  <a:lnTo>
                    <a:pt x="10333" y="78453"/>
                  </a:lnTo>
                  <a:lnTo>
                    <a:pt x="10333" y="74649"/>
                  </a:lnTo>
                  <a:cubicBezTo>
                    <a:pt x="10333" y="74649"/>
                    <a:pt x="10495" y="27062"/>
                    <a:pt x="10495" y="2773"/>
                  </a:cubicBezTo>
                  <a:cubicBezTo>
                    <a:pt x="10495" y="929"/>
                    <a:pt x="9736" y="1"/>
                    <a:pt x="8982" y="1"/>
                  </a:cubicBezTo>
                  <a:close/>
                </a:path>
              </a:pathLst>
            </a:custGeom>
            <a:solidFill>
              <a:srgbClr val="F2BF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1" name="Google Shape;3777;p78"/>
            <p:cNvSpPr/>
            <p:nvPr/>
          </p:nvSpPr>
          <p:spPr>
            <a:xfrm>
              <a:off x="1816285" y="2771494"/>
              <a:ext cx="524328" cy="59261"/>
            </a:xfrm>
            <a:custGeom>
              <a:avLst/>
              <a:gdLst/>
              <a:ahLst/>
              <a:cxnLst/>
              <a:rect l="l" t="t" r="r" b="b"/>
              <a:pathLst>
                <a:path w="42611" h="4816" extrusionOk="0">
                  <a:moveTo>
                    <a:pt x="21296" y="1"/>
                  </a:moveTo>
                  <a:cubicBezTo>
                    <a:pt x="9539" y="1"/>
                    <a:pt x="0" y="1083"/>
                    <a:pt x="0" y="2399"/>
                  </a:cubicBezTo>
                  <a:cubicBezTo>
                    <a:pt x="0" y="3734"/>
                    <a:pt x="9539" y="4816"/>
                    <a:pt x="21296" y="4816"/>
                  </a:cubicBezTo>
                  <a:cubicBezTo>
                    <a:pt x="33071" y="4816"/>
                    <a:pt x="42610" y="3734"/>
                    <a:pt x="42610" y="2399"/>
                  </a:cubicBezTo>
                  <a:cubicBezTo>
                    <a:pt x="42610" y="1083"/>
                    <a:pt x="33071" y="1"/>
                    <a:pt x="21296" y="1"/>
                  </a:cubicBezTo>
                  <a:close/>
                </a:path>
              </a:pathLst>
            </a:custGeom>
            <a:solidFill>
              <a:srgbClr val="3B3B3B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2" name="Google Shape;3778;p78"/>
            <p:cNvSpPr/>
            <p:nvPr/>
          </p:nvSpPr>
          <p:spPr>
            <a:xfrm>
              <a:off x="2108504" y="2470403"/>
              <a:ext cx="179518" cy="325516"/>
            </a:xfrm>
            <a:custGeom>
              <a:avLst/>
              <a:gdLst/>
              <a:ahLst/>
              <a:cxnLst/>
              <a:rect l="l" t="t" r="r" b="b"/>
              <a:pathLst>
                <a:path w="14589" h="26454" extrusionOk="0">
                  <a:moveTo>
                    <a:pt x="1" y="1"/>
                  </a:moveTo>
                  <a:lnTo>
                    <a:pt x="1" y="23604"/>
                  </a:lnTo>
                  <a:cubicBezTo>
                    <a:pt x="19" y="25173"/>
                    <a:pt x="1281" y="26435"/>
                    <a:pt x="2850" y="26454"/>
                  </a:cubicBezTo>
                  <a:lnTo>
                    <a:pt x="9539" y="26454"/>
                  </a:lnTo>
                  <a:cubicBezTo>
                    <a:pt x="13200" y="26454"/>
                    <a:pt x="14588" y="21188"/>
                    <a:pt x="10748" y="20900"/>
                  </a:cubicBezTo>
                  <a:lnTo>
                    <a:pt x="5681" y="20178"/>
                  </a:lnTo>
                  <a:lnTo>
                    <a:pt x="5681" y="668"/>
                  </a:lnTo>
                  <a:cubicBezTo>
                    <a:pt x="5338" y="704"/>
                    <a:pt x="4977" y="722"/>
                    <a:pt x="4617" y="722"/>
                  </a:cubicBezTo>
                  <a:cubicBezTo>
                    <a:pt x="3048" y="722"/>
                    <a:pt x="1497" y="487"/>
                    <a:pt x="1" y="1"/>
                  </a:cubicBez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3" name="Google Shape;3779;p78"/>
            <p:cNvSpPr/>
            <p:nvPr/>
          </p:nvSpPr>
          <p:spPr>
            <a:xfrm>
              <a:off x="1867978" y="2470403"/>
              <a:ext cx="179518" cy="325516"/>
            </a:xfrm>
            <a:custGeom>
              <a:avLst/>
              <a:gdLst/>
              <a:ahLst/>
              <a:cxnLst/>
              <a:rect l="l" t="t" r="r" b="b"/>
              <a:pathLst>
                <a:path w="14589" h="26454" extrusionOk="0">
                  <a:moveTo>
                    <a:pt x="14589" y="1"/>
                  </a:moveTo>
                  <a:cubicBezTo>
                    <a:pt x="13092" y="487"/>
                    <a:pt x="11541" y="722"/>
                    <a:pt x="9973" y="722"/>
                  </a:cubicBezTo>
                  <a:cubicBezTo>
                    <a:pt x="9612" y="722"/>
                    <a:pt x="9269" y="704"/>
                    <a:pt x="8909" y="668"/>
                  </a:cubicBezTo>
                  <a:lnTo>
                    <a:pt x="8909" y="20178"/>
                  </a:lnTo>
                  <a:lnTo>
                    <a:pt x="3842" y="20900"/>
                  </a:lnTo>
                  <a:cubicBezTo>
                    <a:pt x="1" y="21188"/>
                    <a:pt x="1407" y="26454"/>
                    <a:pt x="5068" y="26454"/>
                  </a:cubicBezTo>
                  <a:lnTo>
                    <a:pt x="11740" y="26454"/>
                  </a:lnTo>
                  <a:cubicBezTo>
                    <a:pt x="13308" y="26435"/>
                    <a:pt x="14571" y="25173"/>
                    <a:pt x="14589" y="23604"/>
                  </a:cubicBezTo>
                  <a:lnTo>
                    <a:pt x="14589" y="1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4" name="Google Shape;3780;p78"/>
            <p:cNvSpPr/>
            <p:nvPr/>
          </p:nvSpPr>
          <p:spPr>
            <a:xfrm>
              <a:off x="2108504" y="2470403"/>
              <a:ext cx="179518" cy="325295"/>
            </a:xfrm>
            <a:custGeom>
              <a:avLst/>
              <a:gdLst/>
              <a:ahLst/>
              <a:cxnLst/>
              <a:rect l="l" t="t" r="r" b="b"/>
              <a:pathLst>
                <a:path w="14589" h="26436" extrusionOk="0">
                  <a:moveTo>
                    <a:pt x="4218" y="717"/>
                  </a:moveTo>
                  <a:cubicBezTo>
                    <a:pt x="4351" y="720"/>
                    <a:pt x="4484" y="722"/>
                    <a:pt x="4617" y="722"/>
                  </a:cubicBezTo>
                  <a:cubicBezTo>
                    <a:pt x="4727" y="722"/>
                    <a:pt x="4532" y="720"/>
                    <a:pt x="4218" y="717"/>
                  </a:cubicBezTo>
                  <a:close/>
                  <a:moveTo>
                    <a:pt x="1" y="1"/>
                  </a:moveTo>
                  <a:lnTo>
                    <a:pt x="1" y="23604"/>
                  </a:lnTo>
                  <a:cubicBezTo>
                    <a:pt x="19" y="25173"/>
                    <a:pt x="1281" y="26435"/>
                    <a:pt x="2850" y="26435"/>
                  </a:cubicBezTo>
                  <a:lnTo>
                    <a:pt x="9539" y="26435"/>
                  </a:lnTo>
                  <a:cubicBezTo>
                    <a:pt x="13200" y="26435"/>
                    <a:pt x="14588" y="21188"/>
                    <a:pt x="10766" y="20900"/>
                  </a:cubicBezTo>
                  <a:lnTo>
                    <a:pt x="2074" y="20287"/>
                  </a:lnTo>
                  <a:lnTo>
                    <a:pt x="2435" y="680"/>
                  </a:lnTo>
                  <a:lnTo>
                    <a:pt x="2435" y="680"/>
                  </a:lnTo>
                  <a:cubicBezTo>
                    <a:pt x="2623" y="698"/>
                    <a:pt x="3630" y="710"/>
                    <a:pt x="4218" y="717"/>
                  </a:cubicBezTo>
                  <a:lnTo>
                    <a:pt x="4218" y="717"/>
                  </a:lnTo>
                  <a:cubicBezTo>
                    <a:pt x="2785" y="680"/>
                    <a:pt x="1370" y="446"/>
                    <a:pt x="1" y="1"/>
                  </a:cubicBez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5" name="Google Shape;3781;p78"/>
            <p:cNvSpPr/>
            <p:nvPr/>
          </p:nvSpPr>
          <p:spPr>
            <a:xfrm>
              <a:off x="1867978" y="2478611"/>
              <a:ext cx="144461" cy="317309"/>
            </a:xfrm>
            <a:custGeom>
              <a:avLst/>
              <a:gdLst/>
              <a:ahLst/>
              <a:cxnLst/>
              <a:rect l="l" t="t" r="r" b="b"/>
              <a:pathLst>
                <a:path w="11740" h="25787" extrusionOk="0">
                  <a:moveTo>
                    <a:pt x="8909" y="1"/>
                  </a:moveTo>
                  <a:lnTo>
                    <a:pt x="8909" y="19511"/>
                  </a:lnTo>
                  <a:lnTo>
                    <a:pt x="3842" y="20233"/>
                  </a:lnTo>
                  <a:cubicBezTo>
                    <a:pt x="1" y="20521"/>
                    <a:pt x="1407" y="25787"/>
                    <a:pt x="5068" y="25787"/>
                  </a:cubicBezTo>
                  <a:lnTo>
                    <a:pt x="11740" y="25787"/>
                  </a:lnTo>
                  <a:lnTo>
                    <a:pt x="11577" y="55"/>
                  </a:lnTo>
                  <a:lnTo>
                    <a:pt x="9973" y="55"/>
                  </a:lnTo>
                  <a:cubicBezTo>
                    <a:pt x="9612" y="55"/>
                    <a:pt x="9269" y="37"/>
                    <a:pt x="8909" y="1"/>
                  </a:cubicBez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6" name="Google Shape;3782;p78"/>
            <p:cNvSpPr/>
            <p:nvPr/>
          </p:nvSpPr>
          <p:spPr>
            <a:xfrm>
              <a:off x="1812286" y="1923458"/>
              <a:ext cx="528549" cy="365926"/>
            </a:xfrm>
            <a:custGeom>
              <a:avLst/>
              <a:gdLst/>
              <a:ahLst/>
              <a:cxnLst/>
              <a:rect l="l" t="t" r="r" b="b"/>
              <a:pathLst>
                <a:path w="42954" h="29738" extrusionOk="0">
                  <a:moveTo>
                    <a:pt x="10550" y="1"/>
                  </a:moveTo>
                  <a:lnTo>
                    <a:pt x="1" y="21873"/>
                  </a:lnTo>
                  <a:cubicBezTo>
                    <a:pt x="1939" y="24127"/>
                    <a:pt x="4091" y="24315"/>
                    <a:pt x="4754" y="24315"/>
                  </a:cubicBezTo>
                  <a:cubicBezTo>
                    <a:pt x="4886" y="24315"/>
                    <a:pt x="4960" y="24308"/>
                    <a:pt x="4960" y="24308"/>
                  </a:cubicBezTo>
                  <a:lnTo>
                    <a:pt x="4960" y="24308"/>
                  </a:lnTo>
                  <a:lnTo>
                    <a:pt x="4220" y="25552"/>
                  </a:lnTo>
                  <a:cubicBezTo>
                    <a:pt x="6755" y="27803"/>
                    <a:pt x="8701" y="28246"/>
                    <a:pt x="9840" y="28246"/>
                  </a:cubicBezTo>
                  <a:cubicBezTo>
                    <a:pt x="10582" y="28246"/>
                    <a:pt x="10982" y="28058"/>
                    <a:pt x="10982" y="28058"/>
                  </a:cubicBezTo>
                  <a:lnTo>
                    <a:pt x="10982" y="28058"/>
                  </a:lnTo>
                  <a:lnTo>
                    <a:pt x="10802" y="29231"/>
                  </a:lnTo>
                  <a:cubicBezTo>
                    <a:pt x="13627" y="29584"/>
                    <a:pt x="16238" y="29738"/>
                    <a:pt x="18643" y="29738"/>
                  </a:cubicBezTo>
                  <a:cubicBezTo>
                    <a:pt x="34642" y="29738"/>
                    <a:pt x="41511" y="22937"/>
                    <a:pt x="41511" y="22937"/>
                  </a:cubicBezTo>
                  <a:lnTo>
                    <a:pt x="40374" y="21873"/>
                  </a:lnTo>
                  <a:lnTo>
                    <a:pt x="42953" y="19205"/>
                  </a:lnTo>
                  <a:lnTo>
                    <a:pt x="33847" y="1876"/>
                  </a:lnTo>
                  <a:lnTo>
                    <a:pt x="10550" y="1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7" name="Google Shape;3783;p78"/>
            <p:cNvSpPr/>
            <p:nvPr/>
          </p:nvSpPr>
          <p:spPr>
            <a:xfrm>
              <a:off x="1859549" y="2719801"/>
              <a:ext cx="187947" cy="75676"/>
            </a:xfrm>
            <a:custGeom>
              <a:avLst/>
              <a:gdLst/>
              <a:ahLst/>
              <a:cxnLst/>
              <a:rect l="l" t="t" r="r" b="b"/>
              <a:pathLst>
                <a:path w="15274" h="6150" extrusionOk="0">
                  <a:moveTo>
                    <a:pt x="8927" y="1"/>
                  </a:moveTo>
                  <a:lnTo>
                    <a:pt x="6871" y="325"/>
                  </a:lnTo>
                  <a:lnTo>
                    <a:pt x="7105" y="2417"/>
                  </a:lnTo>
                  <a:lnTo>
                    <a:pt x="4725" y="2381"/>
                  </a:lnTo>
                  <a:lnTo>
                    <a:pt x="4545" y="560"/>
                  </a:lnTo>
                  <a:cubicBezTo>
                    <a:pt x="2165" y="938"/>
                    <a:pt x="1" y="2218"/>
                    <a:pt x="271" y="6149"/>
                  </a:cubicBezTo>
                  <a:lnTo>
                    <a:pt x="15274" y="6149"/>
                  </a:lnTo>
                  <a:lnTo>
                    <a:pt x="15274" y="2363"/>
                  </a:lnTo>
                  <a:lnTo>
                    <a:pt x="9125" y="2363"/>
                  </a:lnTo>
                  <a:lnTo>
                    <a:pt x="892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8" name="Google Shape;3784;p78"/>
            <p:cNvSpPr/>
            <p:nvPr/>
          </p:nvSpPr>
          <p:spPr>
            <a:xfrm>
              <a:off x="1812064" y="1923458"/>
              <a:ext cx="321973" cy="367317"/>
            </a:xfrm>
            <a:custGeom>
              <a:avLst/>
              <a:gdLst/>
              <a:ahLst/>
              <a:cxnLst/>
              <a:rect l="l" t="t" r="r" b="b"/>
              <a:pathLst>
                <a:path w="26166" h="29851" extrusionOk="0">
                  <a:moveTo>
                    <a:pt x="10568" y="1"/>
                  </a:moveTo>
                  <a:lnTo>
                    <a:pt x="1" y="21873"/>
                  </a:lnTo>
                  <a:cubicBezTo>
                    <a:pt x="1954" y="24127"/>
                    <a:pt x="4096" y="24315"/>
                    <a:pt x="4755" y="24315"/>
                  </a:cubicBezTo>
                  <a:cubicBezTo>
                    <a:pt x="4887" y="24315"/>
                    <a:pt x="4960" y="24308"/>
                    <a:pt x="4960" y="24308"/>
                  </a:cubicBezTo>
                  <a:lnTo>
                    <a:pt x="4960" y="24308"/>
                  </a:lnTo>
                  <a:lnTo>
                    <a:pt x="4238" y="25552"/>
                  </a:lnTo>
                  <a:cubicBezTo>
                    <a:pt x="6773" y="27803"/>
                    <a:pt x="8719" y="28246"/>
                    <a:pt x="9858" y="28246"/>
                  </a:cubicBezTo>
                  <a:cubicBezTo>
                    <a:pt x="10600" y="28246"/>
                    <a:pt x="11000" y="28058"/>
                    <a:pt x="11000" y="28058"/>
                  </a:cubicBezTo>
                  <a:lnTo>
                    <a:pt x="11000" y="28058"/>
                  </a:lnTo>
                  <a:lnTo>
                    <a:pt x="10820" y="29231"/>
                  </a:lnTo>
                  <a:cubicBezTo>
                    <a:pt x="13835" y="29611"/>
                    <a:pt x="15102" y="29851"/>
                    <a:pt x="17149" y="29851"/>
                  </a:cubicBezTo>
                  <a:cubicBezTo>
                    <a:pt x="17526" y="29851"/>
                    <a:pt x="17930" y="29842"/>
                    <a:pt x="18375" y="29826"/>
                  </a:cubicBezTo>
                  <a:lnTo>
                    <a:pt x="24092" y="3228"/>
                  </a:lnTo>
                  <a:lnTo>
                    <a:pt x="26165" y="451"/>
                  </a:lnTo>
                  <a:lnTo>
                    <a:pt x="10568" y="1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9" name="Google Shape;3785;p78"/>
            <p:cNvSpPr/>
            <p:nvPr/>
          </p:nvSpPr>
          <p:spPr>
            <a:xfrm>
              <a:off x="1903490" y="1902823"/>
              <a:ext cx="343482" cy="99301"/>
            </a:xfrm>
            <a:custGeom>
              <a:avLst/>
              <a:gdLst/>
              <a:ahLst/>
              <a:cxnLst/>
              <a:rect l="l" t="t" r="r" b="b"/>
              <a:pathLst>
                <a:path w="27914" h="8070" extrusionOk="0">
                  <a:moveTo>
                    <a:pt x="25425" y="1"/>
                  </a:moveTo>
                  <a:lnTo>
                    <a:pt x="1497" y="1912"/>
                  </a:lnTo>
                  <a:lnTo>
                    <a:pt x="0" y="4473"/>
                  </a:lnTo>
                  <a:cubicBezTo>
                    <a:pt x="0" y="4473"/>
                    <a:pt x="5684" y="8070"/>
                    <a:pt x="13390" y="8070"/>
                  </a:cubicBezTo>
                  <a:cubicBezTo>
                    <a:pt x="17798" y="8070"/>
                    <a:pt x="22868" y="6893"/>
                    <a:pt x="27914" y="3192"/>
                  </a:cubicBezTo>
                  <a:lnTo>
                    <a:pt x="25425" y="1"/>
                  </a:ln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0" name="Google Shape;3786;p78"/>
            <p:cNvSpPr/>
            <p:nvPr/>
          </p:nvSpPr>
          <p:spPr>
            <a:xfrm>
              <a:off x="1756876" y="1000116"/>
              <a:ext cx="548446" cy="537495"/>
            </a:xfrm>
            <a:custGeom>
              <a:avLst/>
              <a:gdLst/>
              <a:ahLst/>
              <a:cxnLst/>
              <a:rect l="l" t="t" r="r" b="b"/>
              <a:pathLst>
                <a:path w="44571" h="43681" extrusionOk="0">
                  <a:moveTo>
                    <a:pt x="23493" y="1"/>
                  </a:moveTo>
                  <a:cubicBezTo>
                    <a:pt x="16327" y="1"/>
                    <a:pt x="9216" y="4820"/>
                    <a:pt x="7389" y="9979"/>
                  </a:cubicBezTo>
                  <a:cubicBezTo>
                    <a:pt x="5297" y="15876"/>
                    <a:pt x="7281" y="21736"/>
                    <a:pt x="7281" y="21736"/>
                  </a:cubicBezTo>
                  <a:cubicBezTo>
                    <a:pt x="7281" y="21736"/>
                    <a:pt x="7984" y="26514"/>
                    <a:pt x="3674" y="30031"/>
                  </a:cubicBezTo>
                  <a:cubicBezTo>
                    <a:pt x="1" y="33028"/>
                    <a:pt x="2734" y="35672"/>
                    <a:pt x="4995" y="35672"/>
                  </a:cubicBezTo>
                  <a:cubicBezTo>
                    <a:pt x="5386" y="35672"/>
                    <a:pt x="5763" y="35593"/>
                    <a:pt x="6091" y="35422"/>
                  </a:cubicBezTo>
                  <a:cubicBezTo>
                    <a:pt x="6091" y="35422"/>
                    <a:pt x="6091" y="38837"/>
                    <a:pt x="8307" y="38837"/>
                  </a:cubicBezTo>
                  <a:cubicBezTo>
                    <a:pt x="8936" y="38837"/>
                    <a:pt x="9743" y="38562"/>
                    <a:pt x="10779" y="37857"/>
                  </a:cubicBezTo>
                  <a:cubicBezTo>
                    <a:pt x="10779" y="37857"/>
                    <a:pt x="11021" y="41251"/>
                    <a:pt x="14240" y="41251"/>
                  </a:cubicBezTo>
                  <a:cubicBezTo>
                    <a:pt x="14946" y="41251"/>
                    <a:pt x="15797" y="41087"/>
                    <a:pt x="16820" y="40688"/>
                  </a:cubicBezTo>
                  <a:cubicBezTo>
                    <a:pt x="17492" y="40424"/>
                    <a:pt x="18278" y="40312"/>
                    <a:pt x="19128" y="40312"/>
                  </a:cubicBezTo>
                  <a:cubicBezTo>
                    <a:pt x="23797" y="40312"/>
                    <a:pt x="30380" y="43681"/>
                    <a:pt x="30380" y="43681"/>
                  </a:cubicBezTo>
                  <a:cubicBezTo>
                    <a:pt x="30380" y="43681"/>
                    <a:pt x="35555" y="42437"/>
                    <a:pt x="34185" y="39768"/>
                  </a:cubicBezTo>
                  <a:lnTo>
                    <a:pt x="34185" y="39768"/>
                  </a:lnTo>
                  <a:cubicBezTo>
                    <a:pt x="34185" y="39768"/>
                    <a:pt x="35040" y="40127"/>
                    <a:pt x="35903" y="40127"/>
                  </a:cubicBezTo>
                  <a:cubicBezTo>
                    <a:pt x="37021" y="40127"/>
                    <a:pt x="38150" y="39524"/>
                    <a:pt x="37448" y="36757"/>
                  </a:cubicBezTo>
                  <a:lnTo>
                    <a:pt x="37448" y="36757"/>
                  </a:lnTo>
                  <a:cubicBezTo>
                    <a:pt x="37448" y="36757"/>
                    <a:pt x="38944" y="37936"/>
                    <a:pt x="40398" y="37936"/>
                  </a:cubicBezTo>
                  <a:cubicBezTo>
                    <a:pt x="41167" y="37936"/>
                    <a:pt x="41925" y="37606"/>
                    <a:pt x="42443" y="36594"/>
                  </a:cubicBezTo>
                  <a:cubicBezTo>
                    <a:pt x="44571" y="32483"/>
                    <a:pt x="38332" y="32411"/>
                    <a:pt x="38206" y="25577"/>
                  </a:cubicBezTo>
                  <a:cubicBezTo>
                    <a:pt x="38043" y="16399"/>
                    <a:pt x="41776" y="12630"/>
                    <a:pt x="33806" y="4353"/>
                  </a:cubicBezTo>
                  <a:cubicBezTo>
                    <a:pt x="30816" y="1254"/>
                    <a:pt x="27148" y="1"/>
                    <a:pt x="23493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1" name="Google Shape;3787;p78"/>
            <p:cNvSpPr/>
            <p:nvPr/>
          </p:nvSpPr>
          <p:spPr>
            <a:xfrm>
              <a:off x="1756876" y="1000263"/>
              <a:ext cx="411110" cy="537347"/>
            </a:xfrm>
            <a:custGeom>
              <a:avLst/>
              <a:gdLst/>
              <a:ahLst/>
              <a:cxnLst/>
              <a:rect l="l" t="t" r="r" b="b"/>
              <a:pathLst>
                <a:path w="33410" h="43669" extrusionOk="0">
                  <a:moveTo>
                    <a:pt x="23466" y="1"/>
                  </a:moveTo>
                  <a:cubicBezTo>
                    <a:pt x="16304" y="1"/>
                    <a:pt x="9190" y="4806"/>
                    <a:pt x="7371" y="9967"/>
                  </a:cubicBezTo>
                  <a:cubicBezTo>
                    <a:pt x="5297" y="15864"/>
                    <a:pt x="7281" y="21724"/>
                    <a:pt x="7281" y="21724"/>
                  </a:cubicBezTo>
                  <a:cubicBezTo>
                    <a:pt x="7281" y="21724"/>
                    <a:pt x="7984" y="26502"/>
                    <a:pt x="3674" y="30019"/>
                  </a:cubicBezTo>
                  <a:cubicBezTo>
                    <a:pt x="1" y="33016"/>
                    <a:pt x="2734" y="35660"/>
                    <a:pt x="4995" y="35660"/>
                  </a:cubicBezTo>
                  <a:cubicBezTo>
                    <a:pt x="5386" y="35660"/>
                    <a:pt x="5763" y="35581"/>
                    <a:pt x="6091" y="35410"/>
                  </a:cubicBezTo>
                  <a:cubicBezTo>
                    <a:pt x="6091" y="35410"/>
                    <a:pt x="6091" y="38825"/>
                    <a:pt x="8307" y="38825"/>
                  </a:cubicBezTo>
                  <a:cubicBezTo>
                    <a:pt x="8936" y="38825"/>
                    <a:pt x="9743" y="38550"/>
                    <a:pt x="10779" y="37845"/>
                  </a:cubicBezTo>
                  <a:cubicBezTo>
                    <a:pt x="10779" y="37845"/>
                    <a:pt x="11021" y="41239"/>
                    <a:pt x="14240" y="41239"/>
                  </a:cubicBezTo>
                  <a:cubicBezTo>
                    <a:pt x="14946" y="41239"/>
                    <a:pt x="15797" y="41075"/>
                    <a:pt x="16820" y="40676"/>
                  </a:cubicBezTo>
                  <a:cubicBezTo>
                    <a:pt x="17492" y="40412"/>
                    <a:pt x="18278" y="40300"/>
                    <a:pt x="19128" y="40300"/>
                  </a:cubicBezTo>
                  <a:cubicBezTo>
                    <a:pt x="23797" y="40300"/>
                    <a:pt x="30380" y="43669"/>
                    <a:pt x="30380" y="43669"/>
                  </a:cubicBezTo>
                  <a:cubicBezTo>
                    <a:pt x="30380" y="43669"/>
                    <a:pt x="32219" y="43218"/>
                    <a:pt x="33409" y="42317"/>
                  </a:cubicBezTo>
                  <a:cubicBezTo>
                    <a:pt x="30416" y="39269"/>
                    <a:pt x="28577" y="35068"/>
                    <a:pt x="28649" y="30758"/>
                  </a:cubicBezTo>
                  <a:cubicBezTo>
                    <a:pt x="20985" y="29694"/>
                    <a:pt x="15179" y="22211"/>
                    <a:pt x="15503" y="14565"/>
                  </a:cubicBezTo>
                  <a:cubicBezTo>
                    <a:pt x="15792" y="7605"/>
                    <a:pt x="20498" y="2267"/>
                    <a:pt x="26665" y="338"/>
                  </a:cubicBezTo>
                  <a:cubicBezTo>
                    <a:pt x="25609" y="108"/>
                    <a:pt x="24537" y="1"/>
                    <a:pt x="23466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2" name="Google Shape;3788;p78"/>
            <p:cNvSpPr/>
            <p:nvPr/>
          </p:nvSpPr>
          <p:spPr>
            <a:xfrm>
              <a:off x="1756876" y="1222529"/>
              <a:ext cx="515838" cy="315082"/>
            </a:xfrm>
            <a:custGeom>
              <a:avLst/>
              <a:gdLst/>
              <a:ahLst/>
              <a:cxnLst/>
              <a:rect l="l" t="t" r="r" b="b"/>
              <a:pathLst>
                <a:path w="41921" h="25606" extrusionOk="0">
                  <a:moveTo>
                    <a:pt x="23221" y="1"/>
                  </a:moveTo>
                  <a:cubicBezTo>
                    <a:pt x="21760" y="794"/>
                    <a:pt x="20210" y="1425"/>
                    <a:pt x="18605" y="1876"/>
                  </a:cubicBezTo>
                  <a:cubicBezTo>
                    <a:pt x="15922" y="2651"/>
                    <a:pt x="13053" y="2746"/>
                    <a:pt x="10237" y="2746"/>
                  </a:cubicBezTo>
                  <a:cubicBezTo>
                    <a:pt x="9779" y="2746"/>
                    <a:pt x="9322" y="2744"/>
                    <a:pt x="8868" y="2741"/>
                  </a:cubicBezTo>
                  <a:cubicBezTo>
                    <a:pt x="8236" y="2723"/>
                    <a:pt x="7605" y="2669"/>
                    <a:pt x="6992" y="2579"/>
                  </a:cubicBezTo>
                  <a:lnTo>
                    <a:pt x="6992" y="2579"/>
                  </a:lnTo>
                  <a:cubicBezTo>
                    <a:pt x="7155" y="3264"/>
                    <a:pt x="7281" y="3661"/>
                    <a:pt x="7281" y="3661"/>
                  </a:cubicBezTo>
                  <a:cubicBezTo>
                    <a:pt x="7281" y="3661"/>
                    <a:pt x="7984" y="8439"/>
                    <a:pt x="3674" y="11956"/>
                  </a:cubicBezTo>
                  <a:cubicBezTo>
                    <a:pt x="1" y="14953"/>
                    <a:pt x="2734" y="17597"/>
                    <a:pt x="4995" y="17597"/>
                  </a:cubicBezTo>
                  <a:cubicBezTo>
                    <a:pt x="5386" y="17597"/>
                    <a:pt x="5763" y="17518"/>
                    <a:pt x="6091" y="17347"/>
                  </a:cubicBezTo>
                  <a:cubicBezTo>
                    <a:pt x="6091" y="17347"/>
                    <a:pt x="6091" y="20754"/>
                    <a:pt x="8311" y="20754"/>
                  </a:cubicBezTo>
                  <a:cubicBezTo>
                    <a:pt x="8939" y="20754"/>
                    <a:pt x="9745" y="20482"/>
                    <a:pt x="10779" y="19782"/>
                  </a:cubicBezTo>
                  <a:cubicBezTo>
                    <a:pt x="10779" y="19782"/>
                    <a:pt x="11009" y="23176"/>
                    <a:pt x="14233" y="23176"/>
                  </a:cubicBezTo>
                  <a:cubicBezTo>
                    <a:pt x="14941" y="23176"/>
                    <a:pt x="15794" y="23012"/>
                    <a:pt x="16820" y="22613"/>
                  </a:cubicBezTo>
                  <a:cubicBezTo>
                    <a:pt x="17492" y="22349"/>
                    <a:pt x="18278" y="22237"/>
                    <a:pt x="19128" y="22237"/>
                  </a:cubicBezTo>
                  <a:cubicBezTo>
                    <a:pt x="23797" y="22237"/>
                    <a:pt x="30380" y="25606"/>
                    <a:pt x="30380" y="25606"/>
                  </a:cubicBezTo>
                  <a:cubicBezTo>
                    <a:pt x="30380" y="25606"/>
                    <a:pt x="35555" y="24362"/>
                    <a:pt x="34166" y="21693"/>
                  </a:cubicBezTo>
                  <a:lnTo>
                    <a:pt x="34166" y="21693"/>
                  </a:lnTo>
                  <a:cubicBezTo>
                    <a:pt x="34167" y="21693"/>
                    <a:pt x="35026" y="22052"/>
                    <a:pt x="35892" y="22052"/>
                  </a:cubicBezTo>
                  <a:cubicBezTo>
                    <a:pt x="37015" y="22052"/>
                    <a:pt x="38150" y="21449"/>
                    <a:pt x="37448" y="18682"/>
                  </a:cubicBezTo>
                  <a:lnTo>
                    <a:pt x="37448" y="18682"/>
                  </a:lnTo>
                  <a:cubicBezTo>
                    <a:pt x="37448" y="18682"/>
                    <a:pt x="38938" y="19857"/>
                    <a:pt x="40389" y="19857"/>
                  </a:cubicBezTo>
                  <a:cubicBezTo>
                    <a:pt x="40932" y="19857"/>
                    <a:pt x="41469" y="19692"/>
                    <a:pt x="41920" y="19241"/>
                  </a:cubicBezTo>
                  <a:cubicBezTo>
                    <a:pt x="36366" y="16608"/>
                    <a:pt x="32544" y="10495"/>
                    <a:pt x="32796" y="4256"/>
                  </a:cubicBezTo>
                  <a:cubicBezTo>
                    <a:pt x="32832" y="3499"/>
                    <a:pt x="32922" y="2759"/>
                    <a:pt x="33048" y="2038"/>
                  </a:cubicBezTo>
                  <a:lnTo>
                    <a:pt x="33048" y="2038"/>
                  </a:lnTo>
                  <a:cubicBezTo>
                    <a:pt x="32273" y="2146"/>
                    <a:pt x="31480" y="2200"/>
                    <a:pt x="30686" y="2200"/>
                  </a:cubicBezTo>
                  <a:cubicBezTo>
                    <a:pt x="28036" y="2182"/>
                    <a:pt x="25457" y="1425"/>
                    <a:pt x="23221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3" name="Google Shape;3789;p78"/>
            <p:cNvSpPr/>
            <p:nvPr/>
          </p:nvSpPr>
          <p:spPr>
            <a:xfrm>
              <a:off x="1958506" y="1420676"/>
              <a:ext cx="158882" cy="146676"/>
            </a:xfrm>
            <a:custGeom>
              <a:avLst/>
              <a:gdLst/>
              <a:ahLst/>
              <a:cxnLst/>
              <a:rect l="l" t="t" r="r" b="b"/>
              <a:pathLst>
                <a:path w="12912" h="11920" extrusionOk="0">
                  <a:moveTo>
                    <a:pt x="4960" y="0"/>
                  </a:moveTo>
                  <a:lnTo>
                    <a:pt x="4960" y="5031"/>
                  </a:lnTo>
                  <a:lnTo>
                    <a:pt x="1" y="7177"/>
                  </a:lnTo>
                  <a:cubicBezTo>
                    <a:pt x="1" y="10982"/>
                    <a:pt x="2147" y="11919"/>
                    <a:pt x="6601" y="11919"/>
                  </a:cubicBezTo>
                  <a:cubicBezTo>
                    <a:pt x="11073" y="11919"/>
                    <a:pt x="12912" y="10891"/>
                    <a:pt x="12912" y="7087"/>
                  </a:cubicBezTo>
                  <a:lnTo>
                    <a:pt x="8260" y="5031"/>
                  </a:lnTo>
                  <a:lnTo>
                    <a:pt x="8260" y="0"/>
                  </a:lnTo>
                  <a:close/>
                </a:path>
              </a:pathLst>
            </a:custGeom>
            <a:solidFill>
              <a:srgbClr val="EFC5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4" name="Google Shape;3790;p78"/>
            <p:cNvSpPr/>
            <p:nvPr/>
          </p:nvSpPr>
          <p:spPr>
            <a:xfrm>
              <a:off x="1813627" y="1078474"/>
              <a:ext cx="438673" cy="369765"/>
            </a:xfrm>
            <a:custGeom>
              <a:avLst/>
              <a:gdLst/>
              <a:ahLst/>
              <a:cxnLst/>
              <a:rect l="l" t="t" r="r" b="b"/>
              <a:pathLst>
                <a:path w="35650" h="30050" extrusionOk="0">
                  <a:moveTo>
                    <a:pt x="17932" y="1"/>
                  </a:moveTo>
                  <a:cubicBezTo>
                    <a:pt x="10633" y="1"/>
                    <a:pt x="4289" y="5277"/>
                    <a:pt x="3047" y="12591"/>
                  </a:cubicBezTo>
                  <a:lnTo>
                    <a:pt x="3011" y="12591"/>
                  </a:lnTo>
                  <a:cubicBezTo>
                    <a:pt x="2877" y="12569"/>
                    <a:pt x="2743" y="12558"/>
                    <a:pt x="2610" y="12558"/>
                  </a:cubicBezTo>
                  <a:cubicBezTo>
                    <a:pt x="1345" y="12558"/>
                    <a:pt x="241" y="13539"/>
                    <a:pt x="126" y="14845"/>
                  </a:cubicBezTo>
                  <a:cubicBezTo>
                    <a:pt x="0" y="16288"/>
                    <a:pt x="1118" y="17532"/>
                    <a:pt x="2579" y="17550"/>
                  </a:cubicBezTo>
                  <a:cubicBezTo>
                    <a:pt x="2660" y="17559"/>
                    <a:pt x="2741" y="17563"/>
                    <a:pt x="2824" y="17563"/>
                  </a:cubicBezTo>
                  <a:cubicBezTo>
                    <a:pt x="2908" y="17563"/>
                    <a:pt x="2993" y="17559"/>
                    <a:pt x="3084" y="17550"/>
                  </a:cubicBezTo>
                  <a:cubicBezTo>
                    <a:pt x="4256" y="24294"/>
                    <a:pt x="9827" y="29379"/>
                    <a:pt x="16626" y="29992"/>
                  </a:cubicBezTo>
                  <a:cubicBezTo>
                    <a:pt x="17069" y="30031"/>
                    <a:pt x="17510" y="30050"/>
                    <a:pt x="17948" y="30050"/>
                  </a:cubicBezTo>
                  <a:cubicBezTo>
                    <a:pt x="24252" y="30050"/>
                    <a:pt x="29959" y="26113"/>
                    <a:pt x="32151" y="20110"/>
                  </a:cubicBezTo>
                  <a:cubicBezTo>
                    <a:pt x="32313" y="20146"/>
                    <a:pt x="32476" y="20183"/>
                    <a:pt x="32638" y="20201"/>
                  </a:cubicBezTo>
                  <a:cubicBezTo>
                    <a:pt x="32774" y="20223"/>
                    <a:pt x="32910" y="20233"/>
                    <a:pt x="33043" y="20233"/>
                  </a:cubicBezTo>
                  <a:cubicBezTo>
                    <a:pt x="34319" y="20233"/>
                    <a:pt x="35409" y="19253"/>
                    <a:pt x="35523" y="17947"/>
                  </a:cubicBezTo>
                  <a:cubicBezTo>
                    <a:pt x="35649" y="16504"/>
                    <a:pt x="34531" y="15260"/>
                    <a:pt x="33089" y="15242"/>
                  </a:cubicBezTo>
                  <a:lnTo>
                    <a:pt x="33089" y="15224"/>
                  </a:lnTo>
                  <a:lnTo>
                    <a:pt x="33035" y="15224"/>
                  </a:lnTo>
                  <a:cubicBezTo>
                    <a:pt x="33107" y="7362"/>
                    <a:pt x="27102" y="762"/>
                    <a:pt x="19258" y="59"/>
                  </a:cubicBezTo>
                  <a:cubicBezTo>
                    <a:pt x="18813" y="20"/>
                    <a:pt x="18371" y="1"/>
                    <a:pt x="17932" y="1"/>
                  </a:cubicBezTo>
                  <a:close/>
                </a:path>
              </a:pathLst>
            </a:custGeom>
            <a:solidFill>
              <a:srgbClr val="FFE1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5" name="Google Shape;3791;p78"/>
            <p:cNvSpPr/>
            <p:nvPr/>
          </p:nvSpPr>
          <p:spPr>
            <a:xfrm>
              <a:off x="1917469" y="1485240"/>
              <a:ext cx="234755" cy="173747"/>
            </a:xfrm>
            <a:custGeom>
              <a:avLst/>
              <a:gdLst/>
              <a:ahLst/>
              <a:cxnLst/>
              <a:rect l="l" t="t" r="r" b="b"/>
              <a:pathLst>
                <a:path w="19078" h="14120" extrusionOk="0">
                  <a:moveTo>
                    <a:pt x="13939" y="0"/>
                  </a:moveTo>
                  <a:lnTo>
                    <a:pt x="10693" y="1605"/>
                  </a:lnTo>
                  <a:lnTo>
                    <a:pt x="4274" y="1209"/>
                  </a:lnTo>
                  <a:lnTo>
                    <a:pt x="0" y="3192"/>
                  </a:lnTo>
                  <a:lnTo>
                    <a:pt x="9791" y="14119"/>
                  </a:lnTo>
                  <a:lnTo>
                    <a:pt x="14408" y="13092"/>
                  </a:lnTo>
                  <a:lnTo>
                    <a:pt x="19078" y="2489"/>
                  </a:lnTo>
                  <a:lnTo>
                    <a:pt x="1393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6" name="Google Shape;3792;p78"/>
            <p:cNvSpPr/>
            <p:nvPr/>
          </p:nvSpPr>
          <p:spPr>
            <a:xfrm>
              <a:off x="1890398" y="1498111"/>
              <a:ext cx="357682" cy="459838"/>
            </a:xfrm>
            <a:custGeom>
              <a:avLst/>
              <a:gdLst/>
              <a:ahLst/>
              <a:cxnLst/>
              <a:rect l="l" t="t" r="r" b="b"/>
              <a:pathLst>
                <a:path w="29068" h="37370" extrusionOk="0">
                  <a:moveTo>
                    <a:pt x="5861" y="0"/>
                  </a:moveTo>
                  <a:lnTo>
                    <a:pt x="0" y="2399"/>
                  </a:lnTo>
                  <a:lnTo>
                    <a:pt x="1893" y="18122"/>
                  </a:lnTo>
                  <a:lnTo>
                    <a:pt x="1893" y="27175"/>
                  </a:lnTo>
                  <a:cubicBezTo>
                    <a:pt x="1893" y="27175"/>
                    <a:pt x="1713" y="30096"/>
                    <a:pt x="1046" y="32404"/>
                  </a:cubicBezTo>
                  <a:cubicBezTo>
                    <a:pt x="397" y="34730"/>
                    <a:pt x="1136" y="35740"/>
                    <a:pt x="5518" y="36786"/>
                  </a:cubicBezTo>
                  <a:cubicBezTo>
                    <a:pt x="6993" y="37132"/>
                    <a:pt x="9390" y="37369"/>
                    <a:pt x="12089" y="37369"/>
                  </a:cubicBezTo>
                  <a:cubicBezTo>
                    <a:pt x="17407" y="37369"/>
                    <a:pt x="23895" y="36447"/>
                    <a:pt x="26814" y="33612"/>
                  </a:cubicBezTo>
                  <a:cubicBezTo>
                    <a:pt x="26814" y="33612"/>
                    <a:pt x="29068" y="31628"/>
                    <a:pt x="28076" y="29555"/>
                  </a:cubicBezTo>
                  <a:cubicBezTo>
                    <a:pt x="27084" y="27499"/>
                    <a:pt x="24686" y="16770"/>
                    <a:pt x="24614" y="15508"/>
                  </a:cubicBezTo>
                  <a:cubicBezTo>
                    <a:pt x="24524" y="14246"/>
                    <a:pt x="24740" y="1443"/>
                    <a:pt x="24740" y="1443"/>
                  </a:cubicBezTo>
                  <a:lnTo>
                    <a:pt x="17563" y="18"/>
                  </a:lnTo>
                  <a:cubicBezTo>
                    <a:pt x="17563" y="18"/>
                    <a:pt x="16590" y="4562"/>
                    <a:pt x="11396" y="4941"/>
                  </a:cubicBezTo>
                  <a:cubicBezTo>
                    <a:pt x="11267" y="4950"/>
                    <a:pt x="11141" y="4954"/>
                    <a:pt x="11018" y="4954"/>
                  </a:cubicBezTo>
                  <a:cubicBezTo>
                    <a:pt x="6797" y="4954"/>
                    <a:pt x="5861" y="0"/>
                    <a:pt x="5861" y="0"/>
                  </a:cubicBez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7" name="Google Shape;3793;p78"/>
            <p:cNvSpPr/>
            <p:nvPr/>
          </p:nvSpPr>
          <p:spPr>
            <a:xfrm>
              <a:off x="1890398" y="1504990"/>
              <a:ext cx="353030" cy="452959"/>
            </a:xfrm>
            <a:custGeom>
              <a:avLst/>
              <a:gdLst/>
              <a:ahLst/>
              <a:cxnLst/>
              <a:rect l="l" t="t" r="r" b="b"/>
              <a:pathLst>
                <a:path w="28690" h="36811" extrusionOk="0">
                  <a:moveTo>
                    <a:pt x="4490" y="0"/>
                  </a:moveTo>
                  <a:lnTo>
                    <a:pt x="0" y="1840"/>
                  </a:lnTo>
                  <a:lnTo>
                    <a:pt x="1893" y="17563"/>
                  </a:lnTo>
                  <a:lnTo>
                    <a:pt x="1893" y="26616"/>
                  </a:lnTo>
                  <a:cubicBezTo>
                    <a:pt x="1893" y="26616"/>
                    <a:pt x="1713" y="29537"/>
                    <a:pt x="1046" y="31845"/>
                  </a:cubicBezTo>
                  <a:cubicBezTo>
                    <a:pt x="397" y="34171"/>
                    <a:pt x="1136" y="35199"/>
                    <a:pt x="5518" y="36227"/>
                  </a:cubicBezTo>
                  <a:cubicBezTo>
                    <a:pt x="6993" y="36573"/>
                    <a:pt x="9390" y="36810"/>
                    <a:pt x="12089" y="36810"/>
                  </a:cubicBezTo>
                  <a:cubicBezTo>
                    <a:pt x="17407" y="36810"/>
                    <a:pt x="23895" y="35888"/>
                    <a:pt x="26814" y="33053"/>
                  </a:cubicBezTo>
                  <a:cubicBezTo>
                    <a:pt x="26814" y="33053"/>
                    <a:pt x="28689" y="31394"/>
                    <a:pt x="28256" y="29519"/>
                  </a:cubicBezTo>
                  <a:lnTo>
                    <a:pt x="28256" y="29519"/>
                  </a:lnTo>
                  <a:cubicBezTo>
                    <a:pt x="27517" y="29807"/>
                    <a:pt x="26778" y="30042"/>
                    <a:pt x="26002" y="30222"/>
                  </a:cubicBezTo>
                  <a:cubicBezTo>
                    <a:pt x="24876" y="30482"/>
                    <a:pt x="23738" y="30607"/>
                    <a:pt x="22607" y="30607"/>
                  </a:cubicBezTo>
                  <a:cubicBezTo>
                    <a:pt x="15505" y="30607"/>
                    <a:pt x="8719" y="25683"/>
                    <a:pt x="7195" y="18465"/>
                  </a:cubicBezTo>
                  <a:cubicBezTo>
                    <a:pt x="6185" y="13632"/>
                    <a:pt x="5374" y="8764"/>
                    <a:pt x="4670" y="3859"/>
                  </a:cubicBezTo>
                  <a:cubicBezTo>
                    <a:pt x="4490" y="2579"/>
                    <a:pt x="4418" y="1299"/>
                    <a:pt x="4490" y="0"/>
                  </a:cubicBez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8" name="Google Shape;3794;p78"/>
            <p:cNvSpPr/>
            <p:nvPr/>
          </p:nvSpPr>
          <p:spPr>
            <a:xfrm>
              <a:off x="1963391" y="1464162"/>
              <a:ext cx="78777" cy="103190"/>
            </a:xfrm>
            <a:custGeom>
              <a:avLst/>
              <a:gdLst/>
              <a:ahLst/>
              <a:cxnLst/>
              <a:rect l="l" t="t" r="r" b="b"/>
              <a:pathLst>
                <a:path w="6402" h="8386" extrusionOk="0">
                  <a:moveTo>
                    <a:pt x="3192" y="0"/>
                  </a:moveTo>
                  <a:lnTo>
                    <a:pt x="1" y="2922"/>
                  </a:lnTo>
                  <a:lnTo>
                    <a:pt x="1497" y="8385"/>
                  </a:lnTo>
                  <a:lnTo>
                    <a:pt x="6402" y="3408"/>
                  </a:lnTo>
                  <a:lnTo>
                    <a:pt x="3481" y="325"/>
                  </a:lnTo>
                  <a:lnTo>
                    <a:pt x="31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9" name="Google Shape;3795;p78"/>
            <p:cNvSpPr/>
            <p:nvPr/>
          </p:nvSpPr>
          <p:spPr>
            <a:xfrm>
              <a:off x="2042155" y="1464162"/>
              <a:ext cx="79010" cy="103190"/>
            </a:xfrm>
            <a:custGeom>
              <a:avLst/>
              <a:gdLst/>
              <a:ahLst/>
              <a:cxnLst/>
              <a:rect l="l" t="t" r="r" b="b"/>
              <a:pathLst>
                <a:path w="6421" h="8386" extrusionOk="0">
                  <a:moveTo>
                    <a:pt x="3211" y="0"/>
                  </a:moveTo>
                  <a:lnTo>
                    <a:pt x="2940" y="325"/>
                  </a:lnTo>
                  <a:lnTo>
                    <a:pt x="1" y="3408"/>
                  </a:lnTo>
                  <a:lnTo>
                    <a:pt x="4906" y="8385"/>
                  </a:lnTo>
                  <a:lnTo>
                    <a:pt x="6420" y="2922"/>
                  </a:lnTo>
                  <a:lnTo>
                    <a:pt x="32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0" name="Google Shape;3796;p78"/>
            <p:cNvSpPr/>
            <p:nvPr/>
          </p:nvSpPr>
          <p:spPr>
            <a:xfrm>
              <a:off x="2159311" y="1502750"/>
              <a:ext cx="184181" cy="312449"/>
            </a:xfrm>
            <a:custGeom>
              <a:avLst/>
              <a:gdLst/>
              <a:ahLst/>
              <a:cxnLst/>
              <a:rect l="l" t="t" r="r" b="b"/>
              <a:pathLst>
                <a:path w="14968" h="25392" extrusionOk="0">
                  <a:moveTo>
                    <a:pt x="2173" y="0"/>
                  </a:moveTo>
                  <a:cubicBezTo>
                    <a:pt x="680" y="0"/>
                    <a:pt x="289" y="1120"/>
                    <a:pt x="289" y="1120"/>
                  </a:cubicBezTo>
                  <a:cubicBezTo>
                    <a:pt x="289" y="1120"/>
                    <a:pt x="1" y="11110"/>
                    <a:pt x="2183" y="17475"/>
                  </a:cubicBezTo>
                  <a:cubicBezTo>
                    <a:pt x="4098" y="23097"/>
                    <a:pt x="6589" y="25391"/>
                    <a:pt x="8930" y="25391"/>
                  </a:cubicBezTo>
                  <a:cubicBezTo>
                    <a:pt x="10006" y="25391"/>
                    <a:pt x="11050" y="24907"/>
                    <a:pt x="11992" y="24039"/>
                  </a:cubicBezTo>
                  <a:cubicBezTo>
                    <a:pt x="14967" y="21262"/>
                    <a:pt x="8350" y="2689"/>
                    <a:pt x="4725" y="777"/>
                  </a:cubicBezTo>
                  <a:cubicBezTo>
                    <a:pt x="3640" y="202"/>
                    <a:pt x="2807" y="0"/>
                    <a:pt x="2173" y="0"/>
                  </a:cubicBez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1" name="Google Shape;3797;p78"/>
            <p:cNvSpPr/>
            <p:nvPr/>
          </p:nvSpPr>
          <p:spPr>
            <a:xfrm>
              <a:off x="2173733" y="1668068"/>
              <a:ext cx="143132" cy="147180"/>
            </a:xfrm>
            <a:custGeom>
              <a:avLst/>
              <a:gdLst/>
              <a:ahLst/>
              <a:cxnLst/>
              <a:rect l="l" t="t" r="r" b="b"/>
              <a:pathLst>
                <a:path w="11632" h="11961" extrusionOk="0">
                  <a:moveTo>
                    <a:pt x="1" y="1"/>
                  </a:moveTo>
                  <a:lnTo>
                    <a:pt x="1" y="1"/>
                  </a:lnTo>
                  <a:cubicBezTo>
                    <a:pt x="235" y="1371"/>
                    <a:pt x="578" y="2724"/>
                    <a:pt x="1011" y="4058"/>
                  </a:cubicBezTo>
                  <a:cubicBezTo>
                    <a:pt x="2924" y="9673"/>
                    <a:pt x="5411" y="11961"/>
                    <a:pt x="7750" y="11961"/>
                  </a:cubicBezTo>
                  <a:cubicBezTo>
                    <a:pt x="8828" y="11961"/>
                    <a:pt x="9876" y="11474"/>
                    <a:pt x="10820" y="10604"/>
                  </a:cubicBezTo>
                  <a:cubicBezTo>
                    <a:pt x="11415" y="10045"/>
                    <a:pt x="11632" y="8818"/>
                    <a:pt x="11541" y="7232"/>
                  </a:cubicBezTo>
                  <a:cubicBezTo>
                    <a:pt x="6709" y="6889"/>
                    <a:pt x="2525" y="3968"/>
                    <a:pt x="1" y="1"/>
                  </a:cubicBez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2" name="Google Shape;3800;p78"/>
            <p:cNvSpPr/>
            <p:nvPr/>
          </p:nvSpPr>
          <p:spPr>
            <a:xfrm>
              <a:off x="1723542" y="1529071"/>
              <a:ext cx="183947" cy="312362"/>
            </a:xfrm>
            <a:custGeom>
              <a:avLst/>
              <a:gdLst/>
              <a:ahLst/>
              <a:cxnLst/>
              <a:rect l="l" t="t" r="r" b="b"/>
              <a:pathLst>
                <a:path w="14949" h="25385" extrusionOk="0">
                  <a:moveTo>
                    <a:pt x="12770" y="1"/>
                  </a:moveTo>
                  <a:cubicBezTo>
                    <a:pt x="12140" y="1"/>
                    <a:pt x="11315" y="200"/>
                    <a:pt x="10242" y="766"/>
                  </a:cubicBezTo>
                  <a:cubicBezTo>
                    <a:pt x="6618" y="2696"/>
                    <a:pt x="0" y="21268"/>
                    <a:pt x="2975" y="24027"/>
                  </a:cubicBezTo>
                  <a:cubicBezTo>
                    <a:pt x="3914" y="24898"/>
                    <a:pt x="4959" y="25384"/>
                    <a:pt x="6038" y="25384"/>
                  </a:cubicBezTo>
                  <a:cubicBezTo>
                    <a:pt x="8376" y="25384"/>
                    <a:pt x="10872" y="23097"/>
                    <a:pt x="12785" y="17482"/>
                  </a:cubicBezTo>
                  <a:cubicBezTo>
                    <a:pt x="14949" y="11098"/>
                    <a:pt x="14660" y="1127"/>
                    <a:pt x="14660" y="1127"/>
                  </a:cubicBezTo>
                  <a:cubicBezTo>
                    <a:pt x="14660" y="1127"/>
                    <a:pt x="14267" y="1"/>
                    <a:pt x="12770" y="1"/>
                  </a:cubicBez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3" name="Google Shape;3801;p78"/>
            <p:cNvSpPr/>
            <p:nvPr/>
          </p:nvSpPr>
          <p:spPr>
            <a:xfrm>
              <a:off x="1843799" y="1506983"/>
              <a:ext cx="110954" cy="344220"/>
            </a:xfrm>
            <a:custGeom>
              <a:avLst/>
              <a:gdLst/>
              <a:ahLst/>
              <a:cxnLst/>
              <a:rect l="l" t="t" r="r" b="b"/>
              <a:pathLst>
                <a:path w="9017" h="27974" extrusionOk="0">
                  <a:moveTo>
                    <a:pt x="6420" y="1"/>
                  </a:moveTo>
                  <a:cubicBezTo>
                    <a:pt x="6420" y="1"/>
                    <a:pt x="289" y="1732"/>
                    <a:pt x="325" y="1984"/>
                  </a:cubicBezTo>
                  <a:cubicBezTo>
                    <a:pt x="4599" y="25732"/>
                    <a:pt x="0" y="27788"/>
                    <a:pt x="3174" y="27950"/>
                  </a:cubicBezTo>
                  <a:cubicBezTo>
                    <a:pt x="3495" y="27967"/>
                    <a:pt x="3786" y="27974"/>
                    <a:pt x="4049" y="27974"/>
                  </a:cubicBezTo>
                  <a:cubicBezTo>
                    <a:pt x="6389" y="27974"/>
                    <a:pt x="6564" y="27391"/>
                    <a:pt x="6564" y="27391"/>
                  </a:cubicBezTo>
                  <a:cubicBezTo>
                    <a:pt x="9016" y="20828"/>
                    <a:pt x="6420" y="1"/>
                    <a:pt x="6420" y="1"/>
                  </a:cubicBez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4" name="Google Shape;3802;p78"/>
            <p:cNvSpPr/>
            <p:nvPr/>
          </p:nvSpPr>
          <p:spPr>
            <a:xfrm>
              <a:off x="1823385" y="1601227"/>
              <a:ext cx="97197" cy="97480"/>
            </a:xfrm>
            <a:custGeom>
              <a:avLst/>
              <a:gdLst/>
              <a:ahLst/>
              <a:cxnLst/>
              <a:rect l="l" t="t" r="r" b="b"/>
              <a:pathLst>
                <a:path w="7899" h="7922" extrusionOk="0">
                  <a:moveTo>
                    <a:pt x="3832" y="1"/>
                  </a:moveTo>
                  <a:cubicBezTo>
                    <a:pt x="3025" y="1"/>
                    <a:pt x="2218" y="213"/>
                    <a:pt x="1497" y="636"/>
                  </a:cubicBezTo>
                  <a:cubicBezTo>
                    <a:pt x="0" y="1177"/>
                    <a:pt x="253" y="4802"/>
                    <a:pt x="740" y="6370"/>
                  </a:cubicBezTo>
                  <a:cubicBezTo>
                    <a:pt x="1051" y="7338"/>
                    <a:pt x="1974" y="7922"/>
                    <a:pt x="3224" y="7922"/>
                  </a:cubicBezTo>
                  <a:cubicBezTo>
                    <a:pt x="3999" y="7922"/>
                    <a:pt x="4901" y="7697"/>
                    <a:pt x="5861" y="7200"/>
                  </a:cubicBezTo>
                  <a:cubicBezTo>
                    <a:pt x="7069" y="6569"/>
                    <a:pt x="6546" y="6244"/>
                    <a:pt x="5699" y="6082"/>
                  </a:cubicBezTo>
                  <a:cubicBezTo>
                    <a:pt x="6203" y="5992"/>
                    <a:pt x="6672" y="5721"/>
                    <a:pt x="7033" y="5343"/>
                  </a:cubicBezTo>
                  <a:cubicBezTo>
                    <a:pt x="7628" y="4657"/>
                    <a:pt x="6817" y="4279"/>
                    <a:pt x="5825" y="4098"/>
                  </a:cubicBezTo>
                  <a:cubicBezTo>
                    <a:pt x="6113" y="4026"/>
                    <a:pt x="6402" y="3954"/>
                    <a:pt x="6672" y="3864"/>
                  </a:cubicBezTo>
                  <a:cubicBezTo>
                    <a:pt x="7898" y="1971"/>
                    <a:pt x="4905" y="1844"/>
                    <a:pt x="4220" y="1844"/>
                  </a:cubicBezTo>
                  <a:lnTo>
                    <a:pt x="5861" y="1844"/>
                  </a:lnTo>
                  <a:cubicBezTo>
                    <a:pt x="7502" y="1646"/>
                    <a:pt x="6167" y="636"/>
                    <a:pt x="6167" y="636"/>
                  </a:cubicBezTo>
                  <a:cubicBezTo>
                    <a:pt x="5446" y="213"/>
                    <a:pt x="4639" y="1"/>
                    <a:pt x="3832" y="1"/>
                  </a:cubicBezTo>
                  <a:close/>
                </a:path>
              </a:pathLst>
            </a:custGeom>
            <a:solidFill>
              <a:srgbClr val="FFE1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5" name="Google Shape;3804;p78"/>
            <p:cNvSpPr/>
            <p:nvPr/>
          </p:nvSpPr>
          <p:spPr>
            <a:xfrm>
              <a:off x="1823606" y="1603061"/>
              <a:ext cx="52149" cy="95598"/>
            </a:xfrm>
            <a:custGeom>
              <a:avLst/>
              <a:gdLst/>
              <a:ahLst/>
              <a:cxnLst/>
              <a:rect l="l" t="t" r="r" b="b"/>
              <a:pathLst>
                <a:path w="4238" h="7769" extrusionOk="0">
                  <a:moveTo>
                    <a:pt x="2705" y="0"/>
                  </a:moveTo>
                  <a:lnTo>
                    <a:pt x="2705" y="0"/>
                  </a:lnTo>
                  <a:cubicBezTo>
                    <a:pt x="2273" y="91"/>
                    <a:pt x="1858" y="253"/>
                    <a:pt x="1479" y="487"/>
                  </a:cubicBezTo>
                  <a:cubicBezTo>
                    <a:pt x="0" y="1028"/>
                    <a:pt x="217" y="4653"/>
                    <a:pt x="740" y="6221"/>
                  </a:cubicBezTo>
                  <a:cubicBezTo>
                    <a:pt x="1040" y="7193"/>
                    <a:pt x="1962" y="7768"/>
                    <a:pt x="3202" y="7768"/>
                  </a:cubicBezTo>
                  <a:cubicBezTo>
                    <a:pt x="3527" y="7768"/>
                    <a:pt x="3874" y="7728"/>
                    <a:pt x="4238" y="7646"/>
                  </a:cubicBezTo>
                  <a:cubicBezTo>
                    <a:pt x="2940" y="6095"/>
                    <a:pt x="2273" y="4130"/>
                    <a:pt x="2327" y="2128"/>
                  </a:cubicBezTo>
                  <a:cubicBezTo>
                    <a:pt x="2345" y="1389"/>
                    <a:pt x="2489" y="686"/>
                    <a:pt x="2705" y="0"/>
                  </a:cubicBezTo>
                  <a:close/>
                </a:path>
              </a:pathLst>
            </a:custGeom>
            <a:solidFill>
              <a:srgbClr val="F2BF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6" name="Google Shape;3805;p78"/>
            <p:cNvSpPr/>
            <p:nvPr/>
          </p:nvSpPr>
          <p:spPr>
            <a:xfrm>
              <a:off x="1818721" y="1048819"/>
              <a:ext cx="426036" cy="223717"/>
            </a:xfrm>
            <a:custGeom>
              <a:avLst/>
              <a:gdLst/>
              <a:ahLst/>
              <a:cxnLst/>
              <a:rect l="l" t="t" r="r" b="b"/>
              <a:pathLst>
                <a:path w="34623" h="18181" extrusionOk="0">
                  <a:moveTo>
                    <a:pt x="18264" y="1"/>
                  </a:moveTo>
                  <a:cubicBezTo>
                    <a:pt x="12603" y="1"/>
                    <a:pt x="6326" y="1439"/>
                    <a:pt x="4328" y="4921"/>
                  </a:cubicBezTo>
                  <a:cubicBezTo>
                    <a:pt x="4328" y="4921"/>
                    <a:pt x="1" y="15254"/>
                    <a:pt x="3535" y="15650"/>
                  </a:cubicBezTo>
                  <a:cubicBezTo>
                    <a:pt x="3535" y="15650"/>
                    <a:pt x="4480" y="15427"/>
                    <a:pt x="6136" y="10617"/>
                  </a:cubicBezTo>
                  <a:lnTo>
                    <a:pt x="6136" y="10617"/>
                  </a:lnTo>
                  <a:cubicBezTo>
                    <a:pt x="5900" y="11611"/>
                    <a:pt x="6286" y="13108"/>
                    <a:pt x="8169" y="13108"/>
                  </a:cubicBezTo>
                  <a:cubicBezTo>
                    <a:pt x="9540" y="13108"/>
                    <a:pt x="10135" y="12386"/>
                    <a:pt x="10387" y="11647"/>
                  </a:cubicBezTo>
                  <a:cubicBezTo>
                    <a:pt x="10441" y="12495"/>
                    <a:pt x="10820" y="13414"/>
                    <a:pt x="12154" y="13468"/>
                  </a:cubicBezTo>
                  <a:cubicBezTo>
                    <a:pt x="12216" y="13472"/>
                    <a:pt x="12276" y="13474"/>
                    <a:pt x="12335" y="13474"/>
                  </a:cubicBezTo>
                  <a:cubicBezTo>
                    <a:pt x="13935" y="13474"/>
                    <a:pt x="14358" y="12084"/>
                    <a:pt x="14462" y="11214"/>
                  </a:cubicBezTo>
                  <a:cubicBezTo>
                    <a:pt x="14495" y="12255"/>
                    <a:pt x="14892" y="14038"/>
                    <a:pt x="17247" y="14038"/>
                  </a:cubicBezTo>
                  <a:cubicBezTo>
                    <a:pt x="17462" y="14038"/>
                    <a:pt x="17693" y="14023"/>
                    <a:pt x="17943" y="13991"/>
                  </a:cubicBezTo>
                  <a:cubicBezTo>
                    <a:pt x="18934" y="13396"/>
                    <a:pt x="19511" y="12278"/>
                    <a:pt x="19439" y="11124"/>
                  </a:cubicBezTo>
                  <a:lnTo>
                    <a:pt x="19439" y="11124"/>
                  </a:lnTo>
                  <a:cubicBezTo>
                    <a:pt x="19628" y="12172"/>
                    <a:pt x="20275" y="14005"/>
                    <a:pt x="22300" y="14005"/>
                  </a:cubicBezTo>
                  <a:cubicBezTo>
                    <a:pt x="22401" y="14005"/>
                    <a:pt x="22505" y="14001"/>
                    <a:pt x="22613" y="13991"/>
                  </a:cubicBezTo>
                  <a:cubicBezTo>
                    <a:pt x="24687" y="13793"/>
                    <a:pt x="24452" y="12206"/>
                    <a:pt x="24055" y="11124"/>
                  </a:cubicBezTo>
                  <a:lnTo>
                    <a:pt x="24055" y="11124"/>
                  </a:lnTo>
                  <a:cubicBezTo>
                    <a:pt x="24595" y="12131"/>
                    <a:pt x="25738" y="14284"/>
                    <a:pt x="26957" y="14284"/>
                  </a:cubicBezTo>
                  <a:cubicBezTo>
                    <a:pt x="27244" y="14284"/>
                    <a:pt x="27535" y="14165"/>
                    <a:pt x="27824" y="13883"/>
                  </a:cubicBezTo>
                  <a:cubicBezTo>
                    <a:pt x="28455" y="13270"/>
                    <a:pt x="28545" y="11557"/>
                    <a:pt x="28527" y="11016"/>
                  </a:cubicBezTo>
                  <a:lnTo>
                    <a:pt x="28527" y="11016"/>
                  </a:lnTo>
                  <a:cubicBezTo>
                    <a:pt x="29572" y="12356"/>
                    <a:pt x="30851" y="18180"/>
                    <a:pt x="32106" y="18180"/>
                  </a:cubicBezTo>
                  <a:cubicBezTo>
                    <a:pt x="32151" y="18180"/>
                    <a:pt x="32197" y="18172"/>
                    <a:pt x="32242" y="18157"/>
                  </a:cubicBezTo>
                  <a:cubicBezTo>
                    <a:pt x="34622" y="17345"/>
                    <a:pt x="31521" y="5065"/>
                    <a:pt x="27734" y="2036"/>
                  </a:cubicBezTo>
                  <a:cubicBezTo>
                    <a:pt x="26143" y="756"/>
                    <a:pt x="22366" y="1"/>
                    <a:pt x="18264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7" name="Google Shape;3806;p78"/>
            <p:cNvSpPr/>
            <p:nvPr/>
          </p:nvSpPr>
          <p:spPr>
            <a:xfrm>
              <a:off x="1818500" y="1050566"/>
              <a:ext cx="187282" cy="190838"/>
            </a:xfrm>
            <a:custGeom>
              <a:avLst/>
              <a:gdLst/>
              <a:ahLst/>
              <a:cxnLst/>
              <a:rect l="l" t="t" r="r" b="b"/>
              <a:pathLst>
                <a:path w="15220" h="15509" extrusionOk="0">
                  <a:moveTo>
                    <a:pt x="15220" y="1"/>
                  </a:moveTo>
                  <a:lnTo>
                    <a:pt x="15220" y="1"/>
                  </a:lnTo>
                  <a:cubicBezTo>
                    <a:pt x="10513" y="433"/>
                    <a:pt x="5987" y="1912"/>
                    <a:pt x="4346" y="4779"/>
                  </a:cubicBezTo>
                  <a:cubicBezTo>
                    <a:pt x="4346" y="4779"/>
                    <a:pt x="1" y="15112"/>
                    <a:pt x="3553" y="15508"/>
                  </a:cubicBezTo>
                  <a:cubicBezTo>
                    <a:pt x="3553" y="15508"/>
                    <a:pt x="4491" y="15274"/>
                    <a:pt x="6150" y="10441"/>
                  </a:cubicBezTo>
                  <a:lnTo>
                    <a:pt x="6150" y="10441"/>
                  </a:lnTo>
                  <a:cubicBezTo>
                    <a:pt x="5897" y="11433"/>
                    <a:pt x="6276" y="12966"/>
                    <a:pt x="8169" y="12966"/>
                  </a:cubicBezTo>
                  <a:cubicBezTo>
                    <a:pt x="9540" y="12966"/>
                    <a:pt x="10153" y="12226"/>
                    <a:pt x="10405" y="11487"/>
                  </a:cubicBezTo>
                  <a:cubicBezTo>
                    <a:pt x="10405" y="11722"/>
                    <a:pt x="10441" y="11938"/>
                    <a:pt x="10513" y="12154"/>
                  </a:cubicBezTo>
                  <a:cubicBezTo>
                    <a:pt x="10477" y="11595"/>
                    <a:pt x="10459" y="11036"/>
                    <a:pt x="10495" y="10477"/>
                  </a:cubicBezTo>
                  <a:cubicBezTo>
                    <a:pt x="10640" y="6492"/>
                    <a:pt x="12335" y="2742"/>
                    <a:pt x="15220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8" name="Google Shape;3807;p78"/>
            <p:cNvSpPr/>
            <p:nvPr/>
          </p:nvSpPr>
          <p:spPr>
            <a:xfrm>
              <a:off x="1871313" y="1196565"/>
              <a:ext cx="124490" cy="124268"/>
            </a:xfrm>
            <a:custGeom>
              <a:avLst/>
              <a:gdLst/>
              <a:ahLst/>
              <a:cxnLst/>
              <a:rect l="l" t="t" r="r" b="b"/>
              <a:pathLst>
                <a:path w="10117" h="10099" extrusionOk="0">
                  <a:moveTo>
                    <a:pt x="5067" y="1"/>
                  </a:moveTo>
                  <a:cubicBezTo>
                    <a:pt x="2272" y="1"/>
                    <a:pt x="0" y="2273"/>
                    <a:pt x="0" y="5050"/>
                  </a:cubicBezTo>
                  <a:cubicBezTo>
                    <a:pt x="0" y="7845"/>
                    <a:pt x="2272" y="10099"/>
                    <a:pt x="5067" y="10099"/>
                  </a:cubicBezTo>
                  <a:cubicBezTo>
                    <a:pt x="7844" y="10099"/>
                    <a:pt x="10116" y="7845"/>
                    <a:pt x="10116" y="5050"/>
                  </a:cubicBezTo>
                  <a:cubicBezTo>
                    <a:pt x="10116" y="2273"/>
                    <a:pt x="7844" y="1"/>
                    <a:pt x="5067" y="1"/>
                  </a:cubicBezTo>
                  <a:close/>
                </a:path>
              </a:pathLst>
            </a:custGeom>
            <a:solidFill>
              <a:srgbClr val="F8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9" name="Google Shape;3808;p78"/>
            <p:cNvSpPr/>
            <p:nvPr/>
          </p:nvSpPr>
          <p:spPr>
            <a:xfrm>
              <a:off x="1841584" y="1189846"/>
              <a:ext cx="160876" cy="137865"/>
            </a:xfrm>
            <a:custGeom>
              <a:avLst/>
              <a:gdLst/>
              <a:ahLst/>
              <a:cxnLst/>
              <a:rect l="l" t="t" r="r" b="b"/>
              <a:pathLst>
                <a:path w="13074" h="11204" extrusionOk="0">
                  <a:moveTo>
                    <a:pt x="7483" y="1088"/>
                  </a:moveTo>
                  <a:cubicBezTo>
                    <a:pt x="9972" y="1088"/>
                    <a:pt x="11991" y="3107"/>
                    <a:pt x="11991" y="5596"/>
                  </a:cubicBezTo>
                  <a:cubicBezTo>
                    <a:pt x="11991" y="8316"/>
                    <a:pt x="9762" y="10121"/>
                    <a:pt x="7444" y="10121"/>
                  </a:cubicBezTo>
                  <a:cubicBezTo>
                    <a:pt x="6336" y="10121"/>
                    <a:pt x="5207" y="9709"/>
                    <a:pt x="4292" y="8787"/>
                  </a:cubicBezTo>
                  <a:cubicBezTo>
                    <a:pt x="1443" y="5956"/>
                    <a:pt x="3462" y="1088"/>
                    <a:pt x="7483" y="1088"/>
                  </a:cubicBezTo>
                  <a:close/>
                  <a:moveTo>
                    <a:pt x="7438" y="0"/>
                  </a:moveTo>
                  <a:cubicBezTo>
                    <a:pt x="6063" y="0"/>
                    <a:pt x="4659" y="509"/>
                    <a:pt x="3516" y="1647"/>
                  </a:cubicBezTo>
                  <a:cubicBezTo>
                    <a:pt x="0" y="5163"/>
                    <a:pt x="2488" y="11204"/>
                    <a:pt x="7483" y="11204"/>
                  </a:cubicBezTo>
                  <a:cubicBezTo>
                    <a:pt x="10567" y="11186"/>
                    <a:pt x="13055" y="8697"/>
                    <a:pt x="13073" y="5596"/>
                  </a:cubicBezTo>
                  <a:cubicBezTo>
                    <a:pt x="13073" y="2228"/>
                    <a:pt x="10316" y="0"/>
                    <a:pt x="743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0" name="Google Shape;3809;p78"/>
            <p:cNvSpPr/>
            <p:nvPr/>
          </p:nvSpPr>
          <p:spPr>
            <a:xfrm>
              <a:off x="2065240" y="1192135"/>
              <a:ext cx="124268" cy="124268"/>
            </a:xfrm>
            <a:custGeom>
              <a:avLst/>
              <a:gdLst/>
              <a:ahLst/>
              <a:cxnLst/>
              <a:rect l="l" t="t" r="r" b="b"/>
              <a:pathLst>
                <a:path w="10099" h="10099" extrusionOk="0">
                  <a:moveTo>
                    <a:pt x="5049" y="0"/>
                  </a:moveTo>
                  <a:cubicBezTo>
                    <a:pt x="2254" y="0"/>
                    <a:pt x="0" y="2254"/>
                    <a:pt x="0" y="5049"/>
                  </a:cubicBezTo>
                  <a:cubicBezTo>
                    <a:pt x="0" y="7826"/>
                    <a:pt x="2254" y="10098"/>
                    <a:pt x="5049" y="10098"/>
                  </a:cubicBezTo>
                  <a:cubicBezTo>
                    <a:pt x="7844" y="10098"/>
                    <a:pt x="10098" y="7826"/>
                    <a:pt x="10098" y="5049"/>
                  </a:cubicBezTo>
                  <a:cubicBezTo>
                    <a:pt x="10098" y="2254"/>
                    <a:pt x="7844" y="0"/>
                    <a:pt x="5049" y="0"/>
                  </a:cubicBezTo>
                  <a:close/>
                </a:path>
              </a:pathLst>
            </a:custGeom>
            <a:solidFill>
              <a:srgbClr val="F8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1" name="Google Shape;3810;p78"/>
            <p:cNvSpPr/>
            <p:nvPr/>
          </p:nvSpPr>
          <p:spPr>
            <a:xfrm>
              <a:off x="2035289" y="1185306"/>
              <a:ext cx="160876" cy="137754"/>
            </a:xfrm>
            <a:custGeom>
              <a:avLst/>
              <a:gdLst/>
              <a:ahLst/>
              <a:cxnLst/>
              <a:rect l="l" t="t" r="r" b="b"/>
              <a:pathLst>
                <a:path w="13074" h="11195" extrusionOk="0">
                  <a:moveTo>
                    <a:pt x="7516" y="1096"/>
                  </a:moveTo>
                  <a:cubicBezTo>
                    <a:pt x="9989" y="1096"/>
                    <a:pt x="11991" y="3127"/>
                    <a:pt x="11991" y="5604"/>
                  </a:cubicBezTo>
                  <a:cubicBezTo>
                    <a:pt x="11991" y="8325"/>
                    <a:pt x="9770" y="10121"/>
                    <a:pt x="7451" y="10121"/>
                  </a:cubicBezTo>
                  <a:cubicBezTo>
                    <a:pt x="6343" y="10121"/>
                    <a:pt x="5213" y="9711"/>
                    <a:pt x="4292" y="8796"/>
                  </a:cubicBezTo>
                  <a:cubicBezTo>
                    <a:pt x="1461" y="5947"/>
                    <a:pt x="3462" y="1096"/>
                    <a:pt x="7483" y="1096"/>
                  </a:cubicBezTo>
                  <a:cubicBezTo>
                    <a:pt x="7494" y="1096"/>
                    <a:pt x="7505" y="1096"/>
                    <a:pt x="7516" y="1096"/>
                  </a:cubicBezTo>
                  <a:close/>
                  <a:moveTo>
                    <a:pt x="7444" y="1"/>
                  </a:moveTo>
                  <a:cubicBezTo>
                    <a:pt x="6071" y="1"/>
                    <a:pt x="4672" y="512"/>
                    <a:pt x="3534" y="1655"/>
                  </a:cubicBezTo>
                  <a:cubicBezTo>
                    <a:pt x="0" y="5171"/>
                    <a:pt x="2506" y="11194"/>
                    <a:pt x="7483" y="11194"/>
                  </a:cubicBezTo>
                  <a:cubicBezTo>
                    <a:pt x="10567" y="11194"/>
                    <a:pt x="13073" y="8688"/>
                    <a:pt x="13073" y="5604"/>
                  </a:cubicBezTo>
                  <a:cubicBezTo>
                    <a:pt x="13073" y="2237"/>
                    <a:pt x="10317" y="1"/>
                    <a:pt x="744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2" name="Google Shape;3811;p78"/>
            <p:cNvSpPr/>
            <p:nvPr/>
          </p:nvSpPr>
          <p:spPr>
            <a:xfrm>
              <a:off x="1990241" y="1233542"/>
              <a:ext cx="81447" cy="29827"/>
            </a:xfrm>
            <a:custGeom>
              <a:avLst/>
              <a:gdLst/>
              <a:ahLst/>
              <a:cxnLst/>
              <a:rect l="l" t="t" r="r" b="b"/>
              <a:pathLst>
                <a:path w="6619" h="2424" extrusionOk="0">
                  <a:moveTo>
                    <a:pt x="3273" y="1"/>
                  </a:moveTo>
                  <a:cubicBezTo>
                    <a:pt x="3204" y="1"/>
                    <a:pt x="3135" y="3"/>
                    <a:pt x="3066" y="7"/>
                  </a:cubicBezTo>
                  <a:cubicBezTo>
                    <a:pt x="1227" y="133"/>
                    <a:pt x="55" y="1666"/>
                    <a:pt x="1" y="1720"/>
                  </a:cubicBezTo>
                  <a:lnTo>
                    <a:pt x="884" y="2369"/>
                  </a:lnTo>
                  <a:cubicBezTo>
                    <a:pt x="884" y="2369"/>
                    <a:pt x="1786" y="1179"/>
                    <a:pt x="3138" y="1089"/>
                  </a:cubicBezTo>
                  <a:cubicBezTo>
                    <a:pt x="3185" y="1086"/>
                    <a:pt x="3233" y="1085"/>
                    <a:pt x="3281" y="1085"/>
                  </a:cubicBezTo>
                  <a:cubicBezTo>
                    <a:pt x="4120" y="1085"/>
                    <a:pt x="4990" y="1536"/>
                    <a:pt x="5843" y="2423"/>
                  </a:cubicBezTo>
                  <a:lnTo>
                    <a:pt x="6618" y="1666"/>
                  </a:lnTo>
                  <a:cubicBezTo>
                    <a:pt x="5547" y="561"/>
                    <a:pt x="4412" y="1"/>
                    <a:pt x="327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3" name="Google Shape;3812;p78"/>
            <p:cNvSpPr/>
            <p:nvPr/>
          </p:nvSpPr>
          <p:spPr>
            <a:xfrm>
              <a:off x="1820690" y="1224522"/>
              <a:ext cx="52407" cy="26640"/>
            </a:xfrm>
            <a:custGeom>
              <a:avLst/>
              <a:gdLst/>
              <a:ahLst/>
              <a:cxnLst/>
              <a:rect l="l" t="t" r="r" b="b"/>
              <a:pathLst>
                <a:path w="4259" h="2165" extrusionOk="0">
                  <a:moveTo>
                    <a:pt x="777" y="0"/>
                  </a:moveTo>
                  <a:cubicBezTo>
                    <a:pt x="254" y="0"/>
                    <a:pt x="1" y="789"/>
                    <a:pt x="580" y="1047"/>
                  </a:cubicBezTo>
                  <a:lnTo>
                    <a:pt x="3303" y="2129"/>
                  </a:lnTo>
                  <a:cubicBezTo>
                    <a:pt x="3357" y="2147"/>
                    <a:pt x="3429" y="2165"/>
                    <a:pt x="3501" y="2165"/>
                  </a:cubicBezTo>
                  <a:cubicBezTo>
                    <a:pt x="4096" y="2165"/>
                    <a:pt x="4259" y="1353"/>
                    <a:pt x="3700" y="1119"/>
                  </a:cubicBezTo>
                  <a:lnTo>
                    <a:pt x="977" y="37"/>
                  </a:lnTo>
                  <a:cubicBezTo>
                    <a:pt x="907" y="12"/>
                    <a:pt x="840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4" name="Google Shape;3813;p78"/>
            <p:cNvSpPr/>
            <p:nvPr/>
          </p:nvSpPr>
          <p:spPr>
            <a:xfrm>
              <a:off x="2181731" y="1252110"/>
              <a:ext cx="58695" cy="27674"/>
            </a:xfrm>
            <a:custGeom>
              <a:avLst/>
              <a:gdLst/>
              <a:ahLst/>
              <a:cxnLst/>
              <a:rect l="l" t="t" r="r" b="b"/>
              <a:pathLst>
                <a:path w="4770" h="2249" extrusionOk="0">
                  <a:moveTo>
                    <a:pt x="4008" y="0"/>
                  </a:moveTo>
                  <a:cubicBezTo>
                    <a:pt x="3949" y="0"/>
                    <a:pt x="3888" y="10"/>
                    <a:pt x="3823" y="31"/>
                  </a:cubicBezTo>
                  <a:lnTo>
                    <a:pt x="577" y="1185"/>
                  </a:lnTo>
                  <a:cubicBezTo>
                    <a:pt x="0" y="1401"/>
                    <a:pt x="144" y="2231"/>
                    <a:pt x="757" y="2249"/>
                  </a:cubicBezTo>
                  <a:cubicBezTo>
                    <a:pt x="812" y="2249"/>
                    <a:pt x="884" y="2231"/>
                    <a:pt x="938" y="2213"/>
                  </a:cubicBezTo>
                  <a:lnTo>
                    <a:pt x="4184" y="1059"/>
                  </a:lnTo>
                  <a:cubicBezTo>
                    <a:pt x="4770" y="831"/>
                    <a:pt x="4547" y="0"/>
                    <a:pt x="40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5" name="Google Shape;3814;p78"/>
            <p:cNvSpPr/>
            <p:nvPr/>
          </p:nvSpPr>
          <p:spPr>
            <a:xfrm>
              <a:off x="2188831" y="2141355"/>
              <a:ext cx="80106" cy="128698"/>
            </a:xfrm>
            <a:custGeom>
              <a:avLst/>
              <a:gdLst/>
              <a:ahLst/>
              <a:cxnLst/>
              <a:rect l="l" t="t" r="r" b="b"/>
              <a:pathLst>
                <a:path w="6510" h="10459" extrusionOk="0">
                  <a:moveTo>
                    <a:pt x="0" y="0"/>
                  </a:moveTo>
                  <a:lnTo>
                    <a:pt x="974" y="10459"/>
                  </a:lnTo>
                  <a:lnTo>
                    <a:pt x="6510" y="82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6" name="Google Shape;3815;p78"/>
            <p:cNvSpPr/>
            <p:nvPr/>
          </p:nvSpPr>
          <p:spPr>
            <a:xfrm>
              <a:off x="2108504" y="2719801"/>
              <a:ext cx="187947" cy="75676"/>
            </a:xfrm>
            <a:custGeom>
              <a:avLst/>
              <a:gdLst/>
              <a:ahLst/>
              <a:cxnLst/>
              <a:rect l="l" t="t" r="r" b="b"/>
              <a:pathLst>
                <a:path w="15274" h="6150" extrusionOk="0">
                  <a:moveTo>
                    <a:pt x="6348" y="1"/>
                  </a:moveTo>
                  <a:lnTo>
                    <a:pt x="6149" y="2363"/>
                  </a:lnTo>
                  <a:lnTo>
                    <a:pt x="1" y="2363"/>
                  </a:lnTo>
                  <a:lnTo>
                    <a:pt x="1" y="6149"/>
                  </a:lnTo>
                  <a:lnTo>
                    <a:pt x="14985" y="6149"/>
                  </a:lnTo>
                  <a:cubicBezTo>
                    <a:pt x="15274" y="2218"/>
                    <a:pt x="13110" y="938"/>
                    <a:pt x="10730" y="560"/>
                  </a:cubicBezTo>
                  <a:lnTo>
                    <a:pt x="10549" y="2381"/>
                  </a:lnTo>
                  <a:lnTo>
                    <a:pt x="8169" y="2417"/>
                  </a:lnTo>
                  <a:lnTo>
                    <a:pt x="8403" y="307"/>
                  </a:lnTo>
                  <a:lnTo>
                    <a:pt x="634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7" name="Google Shape;3816;p78"/>
            <p:cNvSpPr/>
            <p:nvPr/>
          </p:nvSpPr>
          <p:spPr>
            <a:xfrm>
              <a:off x="2259609" y="2084543"/>
              <a:ext cx="69240" cy="108075"/>
            </a:xfrm>
            <a:custGeom>
              <a:avLst/>
              <a:gdLst/>
              <a:ahLst/>
              <a:cxnLst/>
              <a:rect l="l" t="t" r="r" b="b"/>
              <a:pathLst>
                <a:path w="5627" h="8783" extrusionOk="0">
                  <a:moveTo>
                    <a:pt x="0" y="1"/>
                  </a:moveTo>
                  <a:lnTo>
                    <a:pt x="4003" y="8782"/>
                  </a:lnTo>
                  <a:lnTo>
                    <a:pt x="5626" y="712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8" name="Google Shape;3803;p78"/>
            <p:cNvSpPr/>
            <p:nvPr/>
          </p:nvSpPr>
          <p:spPr>
            <a:xfrm>
              <a:off x="2136904" y="1579004"/>
              <a:ext cx="73239" cy="97505"/>
            </a:xfrm>
            <a:custGeom>
              <a:avLst/>
              <a:gdLst/>
              <a:ahLst/>
              <a:cxnLst/>
              <a:rect l="l" t="t" r="r" b="b"/>
              <a:pathLst>
                <a:path w="5952" h="7924" extrusionOk="0">
                  <a:moveTo>
                    <a:pt x="4065" y="1"/>
                  </a:moveTo>
                  <a:cubicBezTo>
                    <a:pt x="3254" y="1"/>
                    <a:pt x="2448" y="216"/>
                    <a:pt x="1732" y="639"/>
                  </a:cubicBezTo>
                  <a:cubicBezTo>
                    <a:pt x="1732" y="639"/>
                    <a:pt x="397" y="1649"/>
                    <a:pt x="2038" y="1829"/>
                  </a:cubicBezTo>
                  <a:lnTo>
                    <a:pt x="3679" y="1829"/>
                  </a:lnTo>
                  <a:cubicBezTo>
                    <a:pt x="3012" y="1829"/>
                    <a:pt x="1" y="1973"/>
                    <a:pt x="1227" y="3867"/>
                  </a:cubicBezTo>
                  <a:cubicBezTo>
                    <a:pt x="1497" y="3957"/>
                    <a:pt x="1786" y="4029"/>
                    <a:pt x="2074" y="4083"/>
                  </a:cubicBezTo>
                  <a:cubicBezTo>
                    <a:pt x="1083" y="4282"/>
                    <a:pt x="271" y="4642"/>
                    <a:pt x="884" y="5327"/>
                  </a:cubicBezTo>
                  <a:cubicBezTo>
                    <a:pt x="1227" y="5724"/>
                    <a:pt x="1696" y="5977"/>
                    <a:pt x="2201" y="6085"/>
                  </a:cubicBezTo>
                  <a:cubicBezTo>
                    <a:pt x="1353" y="6247"/>
                    <a:pt x="830" y="6572"/>
                    <a:pt x="2038" y="7203"/>
                  </a:cubicBezTo>
                  <a:cubicBezTo>
                    <a:pt x="2988" y="7701"/>
                    <a:pt x="3879" y="7924"/>
                    <a:pt x="4647" y="7924"/>
                  </a:cubicBezTo>
                  <a:cubicBezTo>
                    <a:pt x="5075" y="7924"/>
                    <a:pt x="5465" y="7855"/>
                    <a:pt x="5807" y="7726"/>
                  </a:cubicBezTo>
                  <a:cubicBezTo>
                    <a:pt x="5212" y="6536"/>
                    <a:pt x="4923" y="5219"/>
                    <a:pt x="4977" y="3903"/>
                  </a:cubicBezTo>
                  <a:cubicBezTo>
                    <a:pt x="5032" y="2677"/>
                    <a:pt x="5356" y="1487"/>
                    <a:pt x="5951" y="405"/>
                  </a:cubicBezTo>
                  <a:cubicBezTo>
                    <a:pt x="5347" y="134"/>
                    <a:pt x="4704" y="1"/>
                    <a:pt x="4065" y="1"/>
                  </a:cubicBezTo>
                  <a:close/>
                </a:path>
              </a:pathLst>
            </a:custGeom>
            <a:solidFill>
              <a:srgbClr val="F2BF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9" name="Google Shape;3798;p78"/>
            <p:cNvSpPr/>
            <p:nvPr/>
          </p:nvSpPr>
          <p:spPr>
            <a:xfrm>
              <a:off x="2130247" y="1493669"/>
              <a:ext cx="127603" cy="337735"/>
            </a:xfrm>
            <a:custGeom>
              <a:avLst/>
              <a:gdLst/>
              <a:ahLst/>
              <a:cxnLst/>
              <a:rect l="l" t="t" r="r" b="b"/>
              <a:pathLst>
                <a:path w="10370" h="27447" extrusionOk="0">
                  <a:moveTo>
                    <a:pt x="1" y="1"/>
                  </a:moveTo>
                  <a:lnTo>
                    <a:pt x="1" y="1"/>
                  </a:lnTo>
                  <a:cubicBezTo>
                    <a:pt x="1" y="1"/>
                    <a:pt x="452" y="20990"/>
                    <a:pt x="3823" y="27139"/>
                  </a:cubicBezTo>
                  <a:cubicBezTo>
                    <a:pt x="3823" y="27139"/>
                    <a:pt x="3973" y="27446"/>
                    <a:pt x="5045" y="27446"/>
                  </a:cubicBezTo>
                  <a:cubicBezTo>
                    <a:pt x="5552" y="27446"/>
                    <a:pt x="6266" y="27378"/>
                    <a:pt x="7268" y="27175"/>
                  </a:cubicBezTo>
                  <a:cubicBezTo>
                    <a:pt x="10369" y="26544"/>
                    <a:pt x="5537" y="25191"/>
                    <a:pt x="6312" y="1083"/>
                  </a:cubicBezTo>
                  <a:cubicBezTo>
                    <a:pt x="6312" y="830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0" name="Google Shape;3799;p78"/>
            <p:cNvSpPr/>
            <p:nvPr/>
          </p:nvSpPr>
          <p:spPr>
            <a:xfrm>
              <a:off x="2136904" y="1579201"/>
              <a:ext cx="97197" cy="97431"/>
            </a:xfrm>
            <a:custGeom>
              <a:avLst/>
              <a:gdLst/>
              <a:ahLst/>
              <a:cxnLst/>
              <a:rect l="l" t="t" r="r" b="b"/>
              <a:pathLst>
                <a:path w="7899" h="7918" extrusionOk="0">
                  <a:moveTo>
                    <a:pt x="4069" y="1"/>
                  </a:moveTo>
                  <a:cubicBezTo>
                    <a:pt x="3260" y="1"/>
                    <a:pt x="2453" y="208"/>
                    <a:pt x="1732" y="623"/>
                  </a:cubicBezTo>
                  <a:cubicBezTo>
                    <a:pt x="1732" y="623"/>
                    <a:pt x="397" y="1651"/>
                    <a:pt x="2038" y="1831"/>
                  </a:cubicBezTo>
                  <a:lnTo>
                    <a:pt x="3679" y="1831"/>
                  </a:lnTo>
                  <a:cubicBezTo>
                    <a:pt x="3012" y="1831"/>
                    <a:pt x="1" y="1975"/>
                    <a:pt x="1227" y="3851"/>
                  </a:cubicBezTo>
                  <a:cubicBezTo>
                    <a:pt x="1497" y="3959"/>
                    <a:pt x="1786" y="4031"/>
                    <a:pt x="2074" y="4085"/>
                  </a:cubicBezTo>
                  <a:cubicBezTo>
                    <a:pt x="1083" y="4284"/>
                    <a:pt x="271" y="4644"/>
                    <a:pt x="884" y="5329"/>
                  </a:cubicBezTo>
                  <a:cubicBezTo>
                    <a:pt x="1227" y="5708"/>
                    <a:pt x="1696" y="5979"/>
                    <a:pt x="2201" y="6069"/>
                  </a:cubicBezTo>
                  <a:cubicBezTo>
                    <a:pt x="1353" y="6231"/>
                    <a:pt x="830" y="6556"/>
                    <a:pt x="2038" y="7205"/>
                  </a:cubicBezTo>
                  <a:cubicBezTo>
                    <a:pt x="2997" y="7695"/>
                    <a:pt x="3896" y="7918"/>
                    <a:pt x="4669" y="7918"/>
                  </a:cubicBezTo>
                  <a:cubicBezTo>
                    <a:pt x="5916" y="7918"/>
                    <a:pt x="6837" y="7337"/>
                    <a:pt x="7159" y="6357"/>
                  </a:cubicBezTo>
                  <a:cubicBezTo>
                    <a:pt x="7664" y="4788"/>
                    <a:pt x="7899" y="1182"/>
                    <a:pt x="6420" y="623"/>
                  </a:cubicBezTo>
                  <a:cubicBezTo>
                    <a:pt x="5690" y="208"/>
                    <a:pt x="4878" y="1"/>
                    <a:pt x="4069" y="1"/>
                  </a:cubicBezTo>
                  <a:close/>
                </a:path>
              </a:pathLst>
            </a:custGeom>
            <a:solidFill>
              <a:srgbClr val="FFE1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1" name="Google Shape;3855;p78"/>
            <p:cNvSpPr/>
            <p:nvPr/>
          </p:nvSpPr>
          <p:spPr>
            <a:xfrm>
              <a:off x="2035309" y="1293395"/>
              <a:ext cx="22728" cy="54159"/>
            </a:xfrm>
            <a:custGeom>
              <a:avLst/>
              <a:gdLst/>
              <a:ahLst/>
              <a:cxnLst/>
              <a:rect l="l" t="t" r="r" b="b"/>
              <a:pathLst>
                <a:path w="1600" h="3812" extrusionOk="0">
                  <a:moveTo>
                    <a:pt x="560" y="1"/>
                  </a:moveTo>
                  <a:cubicBezTo>
                    <a:pt x="560" y="1"/>
                    <a:pt x="507" y="81"/>
                    <a:pt x="427" y="187"/>
                  </a:cubicBezTo>
                  <a:cubicBezTo>
                    <a:pt x="321" y="347"/>
                    <a:pt x="241" y="507"/>
                    <a:pt x="161" y="694"/>
                  </a:cubicBezTo>
                  <a:cubicBezTo>
                    <a:pt x="54" y="960"/>
                    <a:pt x="1" y="1226"/>
                    <a:pt x="1" y="1493"/>
                  </a:cubicBezTo>
                  <a:cubicBezTo>
                    <a:pt x="1" y="1679"/>
                    <a:pt x="28" y="1839"/>
                    <a:pt x="81" y="1999"/>
                  </a:cubicBezTo>
                  <a:cubicBezTo>
                    <a:pt x="134" y="2159"/>
                    <a:pt x="241" y="2319"/>
                    <a:pt x="374" y="2426"/>
                  </a:cubicBezTo>
                  <a:cubicBezTo>
                    <a:pt x="401" y="2452"/>
                    <a:pt x="454" y="2479"/>
                    <a:pt x="481" y="2505"/>
                  </a:cubicBezTo>
                  <a:lnTo>
                    <a:pt x="534" y="2559"/>
                  </a:lnTo>
                  <a:lnTo>
                    <a:pt x="614" y="2559"/>
                  </a:lnTo>
                  <a:cubicBezTo>
                    <a:pt x="694" y="2585"/>
                    <a:pt x="800" y="2585"/>
                    <a:pt x="880" y="2585"/>
                  </a:cubicBezTo>
                  <a:cubicBezTo>
                    <a:pt x="1067" y="2612"/>
                    <a:pt x="1173" y="2639"/>
                    <a:pt x="1227" y="2665"/>
                  </a:cubicBezTo>
                  <a:cubicBezTo>
                    <a:pt x="1253" y="2692"/>
                    <a:pt x="1280" y="2745"/>
                    <a:pt x="1307" y="2799"/>
                  </a:cubicBezTo>
                  <a:cubicBezTo>
                    <a:pt x="1333" y="2825"/>
                    <a:pt x="1333" y="2905"/>
                    <a:pt x="1360" y="2958"/>
                  </a:cubicBezTo>
                  <a:cubicBezTo>
                    <a:pt x="1333" y="3038"/>
                    <a:pt x="1333" y="3145"/>
                    <a:pt x="1280" y="3225"/>
                  </a:cubicBezTo>
                  <a:cubicBezTo>
                    <a:pt x="1227" y="3331"/>
                    <a:pt x="1173" y="3411"/>
                    <a:pt x="1120" y="3491"/>
                  </a:cubicBezTo>
                  <a:cubicBezTo>
                    <a:pt x="1067" y="3545"/>
                    <a:pt x="1013" y="3598"/>
                    <a:pt x="960" y="3651"/>
                  </a:cubicBezTo>
                  <a:cubicBezTo>
                    <a:pt x="854" y="3758"/>
                    <a:pt x="800" y="3811"/>
                    <a:pt x="800" y="3811"/>
                  </a:cubicBezTo>
                  <a:cubicBezTo>
                    <a:pt x="854" y="3784"/>
                    <a:pt x="934" y="3731"/>
                    <a:pt x="987" y="3705"/>
                  </a:cubicBezTo>
                  <a:cubicBezTo>
                    <a:pt x="1067" y="3678"/>
                    <a:pt x="1147" y="3625"/>
                    <a:pt x="1200" y="3571"/>
                  </a:cubicBezTo>
                  <a:cubicBezTo>
                    <a:pt x="1280" y="3491"/>
                    <a:pt x="1360" y="3411"/>
                    <a:pt x="1440" y="3331"/>
                  </a:cubicBezTo>
                  <a:cubicBezTo>
                    <a:pt x="1466" y="3278"/>
                    <a:pt x="1520" y="3225"/>
                    <a:pt x="1546" y="3172"/>
                  </a:cubicBezTo>
                  <a:cubicBezTo>
                    <a:pt x="1573" y="3092"/>
                    <a:pt x="1600" y="3012"/>
                    <a:pt x="1600" y="2932"/>
                  </a:cubicBezTo>
                  <a:cubicBezTo>
                    <a:pt x="1600" y="2852"/>
                    <a:pt x="1600" y="2772"/>
                    <a:pt x="1573" y="2692"/>
                  </a:cubicBezTo>
                  <a:cubicBezTo>
                    <a:pt x="1546" y="2585"/>
                    <a:pt x="1493" y="2505"/>
                    <a:pt x="1413" y="2452"/>
                  </a:cubicBezTo>
                  <a:cubicBezTo>
                    <a:pt x="1280" y="2319"/>
                    <a:pt x="1093" y="2266"/>
                    <a:pt x="907" y="2266"/>
                  </a:cubicBezTo>
                  <a:lnTo>
                    <a:pt x="747" y="2266"/>
                  </a:lnTo>
                  <a:lnTo>
                    <a:pt x="694" y="2212"/>
                  </a:lnTo>
                  <a:lnTo>
                    <a:pt x="614" y="2159"/>
                  </a:lnTo>
                  <a:cubicBezTo>
                    <a:pt x="427" y="1999"/>
                    <a:pt x="321" y="1759"/>
                    <a:pt x="321" y="1493"/>
                  </a:cubicBezTo>
                  <a:cubicBezTo>
                    <a:pt x="294" y="1253"/>
                    <a:pt x="321" y="987"/>
                    <a:pt x="374" y="747"/>
                  </a:cubicBezTo>
                  <a:cubicBezTo>
                    <a:pt x="427" y="534"/>
                    <a:pt x="481" y="347"/>
                    <a:pt x="507" y="214"/>
                  </a:cubicBezTo>
                  <a:lnTo>
                    <a:pt x="560" y="1"/>
                  </a:lnTo>
                  <a:close/>
                </a:path>
              </a:pathLst>
            </a:custGeom>
            <a:solidFill>
              <a:srgbClr val="E398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2" name="Google Shape;3856;p78"/>
            <p:cNvSpPr/>
            <p:nvPr/>
          </p:nvSpPr>
          <p:spPr>
            <a:xfrm>
              <a:off x="1970972" y="1351707"/>
              <a:ext cx="104094" cy="32564"/>
            </a:xfrm>
            <a:custGeom>
              <a:avLst/>
              <a:gdLst/>
              <a:ahLst/>
              <a:cxnLst/>
              <a:rect l="l" t="t" r="r" b="b"/>
              <a:pathLst>
                <a:path w="7328" h="2292" extrusionOk="0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53" y="133"/>
                    <a:pt x="133" y="347"/>
                  </a:cubicBezTo>
                  <a:cubicBezTo>
                    <a:pt x="213" y="453"/>
                    <a:pt x="293" y="560"/>
                    <a:pt x="373" y="666"/>
                  </a:cubicBezTo>
                  <a:cubicBezTo>
                    <a:pt x="426" y="720"/>
                    <a:pt x="480" y="800"/>
                    <a:pt x="533" y="880"/>
                  </a:cubicBezTo>
                  <a:lnTo>
                    <a:pt x="746" y="1066"/>
                  </a:lnTo>
                  <a:cubicBezTo>
                    <a:pt x="906" y="1226"/>
                    <a:pt x="1066" y="1359"/>
                    <a:pt x="1252" y="1466"/>
                  </a:cubicBezTo>
                  <a:cubicBezTo>
                    <a:pt x="1439" y="1626"/>
                    <a:pt x="1652" y="1732"/>
                    <a:pt x="1892" y="1839"/>
                  </a:cubicBezTo>
                  <a:lnTo>
                    <a:pt x="2238" y="1972"/>
                  </a:lnTo>
                  <a:cubicBezTo>
                    <a:pt x="2372" y="2025"/>
                    <a:pt x="2478" y="2052"/>
                    <a:pt x="2611" y="2105"/>
                  </a:cubicBezTo>
                  <a:cubicBezTo>
                    <a:pt x="2878" y="2159"/>
                    <a:pt x="3118" y="2212"/>
                    <a:pt x="3384" y="2265"/>
                  </a:cubicBezTo>
                  <a:cubicBezTo>
                    <a:pt x="3651" y="2292"/>
                    <a:pt x="3917" y="2292"/>
                    <a:pt x="4184" y="2292"/>
                  </a:cubicBezTo>
                  <a:cubicBezTo>
                    <a:pt x="4450" y="2292"/>
                    <a:pt x="4716" y="2265"/>
                    <a:pt x="4956" y="2238"/>
                  </a:cubicBezTo>
                  <a:cubicBezTo>
                    <a:pt x="5196" y="2185"/>
                    <a:pt x="5436" y="2132"/>
                    <a:pt x="5676" y="2052"/>
                  </a:cubicBezTo>
                  <a:cubicBezTo>
                    <a:pt x="5862" y="1999"/>
                    <a:pt x="6075" y="1892"/>
                    <a:pt x="6262" y="1812"/>
                  </a:cubicBezTo>
                  <a:lnTo>
                    <a:pt x="6528" y="1679"/>
                  </a:lnTo>
                  <a:lnTo>
                    <a:pt x="6742" y="1519"/>
                  </a:lnTo>
                  <a:cubicBezTo>
                    <a:pt x="6848" y="1439"/>
                    <a:pt x="6955" y="1359"/>
                    <a:pt x="7061" y="1253"/>
                  </a:cubicBezTo>
                  <a:cubicBezTo>
                    <a:pt x="7248" y="1093"/>
                    <a:pt x="7328" y="1013"/>
                    <a:pt x="7328" y="1013"/>
                  </a:cubicBezTo>
                  <a:lnTo>
                    <a:pt x="7328" y="1013"/>
                  </a:lnTo>
                  <a:cubicBezTo>
                    <a:pt x="7328" y="1013"/>
                    <a:pt x="7221" y="1093"/>
                    <a:pt x="7035" y="1226"/>
                  </a:cubicBezTo>
                  <a:cubicBezTo>
                    <a:pt x="6928" y="1306"/>
                    <a:pt x="6795" y="1359"/>
                    <a:pt x="6688" y="1412"/>
                  </a:cubicBezTo>
                  <a:lnTo>
                    <a:pt x="6448" y="1519"/>
                  </a:lnTo>
                  <a:lnTo>
                    <a:pt x="6209" y="1626"/>
                  </a:lnTo>
                  <a:cubicBezTo>
                    <a:pt x="5995" y="1706"/>
                    <a:pt x="5809" y="1759"/>
                    <a:pt x="5596" y="1812"/>
                  </a:cubicBezTo>
                  <a:cubicBezTo>
                    <a:pt x="5409" y="1865"/>
                    <a:pt x="5169" y="1892"/>
                    <a:pt x="4930" y="1945"/>
                  </a:cubicBezTo>
                  <a:cubicBezTo>
                    <a:pt x="4690" y="1972"/>
                    <a:pt x="4450" y="1972"/>
                    <a:pt x="4210" y="1972"/>
                  </a:cubicBezTo>
                  <a:cubicBezTo>
                    <a:pt x="3944" y="1972"/>
                    <a:pt x="3704" y="1945"/>
                    <a:pt x="3464" y="1919"/>
                  </a:cubicBezTo>
                  <a:cubicBezTo>
                    <a:pt x="3198" y="1892"/>
                    <a:pt x="2958" y="1839"/>
                    <a:pt x="2718" y="1785"/>
                  </a:cubicBezTo>
                  <a:cubicBezTo>
                    <a:pt x="2585" y="1732"/>
                    <a:pt x="2478" y="1706"/>
                    <a:pt x="2345" y="1679"/>
                  </a:cubicBezTo>
                  <a:lnTo>
                    <a:pt x="2025" y="1546"/>
                  </a:lnTo>
                  <a:cubicBezTo>
                    <a:pt x="1892" y="1519"/>
                    <a:pt x="1785" y="1466"/>
                    <a:pt x="1679" y="1412"/>
                  </a:cubicBezTo>
                  <a:cubicBezTo>
                    <a:pt x="1572" y="1386"/>
                    <a:pt x="1492" y="1332"/>
                    <a:pt x="1386" y="1279"/>
                  </a:cubicBezTo>
                  <a:cubicBezTo>
                    <a:pt x="1199" y="1173"/>
                    <a:pt x="1039" y="1066"/>
                    <a:pt x="879" y="933"/>
                  </a:cubicBezTo>
                  <a:lnTo>
                    <a:pt x="666" y="773"/>
                  </a:lnTo>
                  <a:cubicBezTo>
                    <a:pt x="586" y="720"/>
                    <a:pt x="533" y="640"/>
                    <a:pt x="480" y="586"/>
                  </a:cubicBezTo>
                  <a:cubicBezTo>
                    <a:pt x="373" y="506"/>
                    <a:pt x="293" y="400"/>
                    <a:pt x="213" y="293"/>
                  </a:cubicBezTo>
                  <a:cubicBezTo>
                    <a:pt x="80" y="107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E398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3" name="Google Shape;3857;p78"/>
            <p:cNvSpPr/>
            <p:nvPr/>
          </p:nvSpPr>
          <p:spPr>
            <a:xfrm>
              <a:off x="1819295" y="1260477"/>
              <a:ext cx="36351" cy="19322"/>
            </a:xfrm>
            <a:custGeom>
              <a:avLst/>
              <a:gdLst/>
              <a:ahLst/>
              <a:cxnLst/>
              <a:rect l="l" t="t" r="r" b="b"/>
              <a:pathLst>
                <a:path w="2559" h="1360" extrusionOk="0">
                  <a:moveTo>
                    <a:pt x="453" y="0"/>
                  </a:moveTo>
                  <a:cubicBezTo>
                    <a:pt x="347" y="27"/>
                    <a:pt x="240" y="53"/>
                    <a:pt x="134" y="80"/>
                  </a:cubicBezTo>
                  <a:lnTo>
                    <a:pt x="0" y="133"/>
                  </a:lnTo>
                  <a:lnTo>
                    <a:pt x="160" y="160"/>
                  </a:lnTo>
                  <a:cubicBezTo>
                    <a:pt x="267" y="160"/>
                    <a:pt x="373" y="160"/>
                    <a:pt x="480" y="187"/>
                  </a:cubicBezTo>
                  <a:cubicBezTo>
                    <a:pt x="560" y="213"/>
                    <a:pt x="613" y="240"/>
                    <a:pt x="693" y="240"/>
                  </a:cubicBezTo>
                  <a:cubicBezTo>
                    <a:pt x="773" y="240"/>
                    <a:pt x="853" y="267"/>
                    <a:pt x="933" y="293"/>
                  </a:cubicBezTo>
                  <a:cubicBezTo>
                    <a:pt x="1093" y="347"/>
                    <a:pt x="1253" y="426"/>
                    <a:pt x="1386" y="506"/>
                  </a:cubicBezTo>
                  <a:lnTo>
                    <a:pt x="1599" y="640"/>
                  </a:lnTo>
                  <a:cubicBezTo>
                    <a:pt x="1679" y="693"/>
                    <a:pt x="1759" y="720"/>
                    <a:pt x="1812" y="773"/>
                  </a:cubicBezTo>
                  <a:cubicBezTo>
                    <a:pt x="1892" y="826"/>
                    <a:pt x="1972" y="879"/>
                    <a:pt x="2025" y="933"/>
                  </a:cubicBezTo>
                  <a:cubicBezTo>
                    <a:pt x="2079" y="986"/>
                    <a:pt x="2132" y="1013"/>
                    <a:pt x="2185" y="1066"/>
                  </a:cubicBezTo>
                  <a:cubicBezTo>
                    <a:pt x="2319" y="1146"/>
                    <a:pt x="2398" y="1226"/>
                    <a:pt x="2452" y="1279"/>
                  </a:cubicBezTo>
                  <a:lnTo>
                    <a:pt x="2558" y="1359"/>
                  </a:lnTo>
                  <a:cubicBezTo>
                    <a:pt x="2558" y="1359"/>
                    <a:pt x="2532" y="1306"/>
                    <a:pt x="2505" y="1252"/>
                  </a:cubicBezTo>
                  <a:cubicBezTo>
                    <a:pt x="2452" y="1119"/>
                    <a:pt x="2398" y="1039"/>
                    <a:pt x="2345" y="933"/>
                  </a:cubicBezTo>
                  <a:cubicBezTo>
                    <a:pt x="2292" y="879"/>
                    <a:pt x="2239" y="800"/>
                    <a:pt x="2185" y="746"/>
                  </a:cubicBezTo>
                  <a:cubicBezTo>
                    <a:pt x="2132" y="666"/>
                    <a:pt x="2079" y="613"/>
                    <a:pt x="1999" y="560"/>
                  </a:cubicBezTo>
                  <a:cubicBezTo>
                    <a:pt x="1945" y="480"/>
                    <a:pt x="1866" y="426"/>
                    <a:pt x="1786" y="373"/>
                  </a:cubicBezTo>
                  <a:lnTo>
                    <a:pt x="1546" y="213"/>
                  </a:lnTo>
                  <a:cubicBezTo>
                    <a:pt x="1439" y="187"/>
                    <a:pt x="1333" y="133"/>
                    <a:pt x="1253" y="107"/>
                  </a:cubicBezTo>
                  <a:cubicBezTo>
                    <a:pt x="1173" y="80"/>
                    <a:pt x="1066" y="53"/>
                    <a:pt x="986" y="27"/>
                  </a:cubicBezTo>
                  <a:cubicBezTo>
                    <a:pt x="880" y="0"/>
                    <a:pt x="800" y="0"/>
                    <a:pt x="720" y="0"/>
                  </a:cubicBezTo>
                  <a:close/>
                </a:path>
              </a:pathLst>
            </a:custGeom>
            <a:solidFill>
              <a:srgbClr val="E398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4" name="Google Shape;3858;p78"/>
            <p:cNvSpPr/>
            <p:nvPr/>
          </p:nvSpPr>
          <p:spPr>
            <a:xfrm>
              <a:off x="2211857" y="1289213"/>
              <a:ext cx="22727" cy="18775"/>
            </a:xfrm>
            <a:custGeom>
              <a:avLst/>
              <a:gdLst/>
              <a:ahLst/>
              <a:cxnLst/>
              <a:rect l="l" t="t" r="r" b="b"/>
              <a:pathLst>
                <a:path w="2026" h="1673" extrusionOk="0">
                  <a:moveTo>
                    <a:pt x="1736" y="1"/>
                  </a:moveTo>
                  <a:cubicBezTo>
                    <a:pt x="1679" y="1"/>
                    <a:pt x="1626" y="7"/>
                    <a:pt x="1572" y="21"/>
                  </a:cubicBezTo>
                  <a:lnTo>
                    <a:pt x="1359" y="47"/>
                  </a:lnTo>
                  <a:cubicBezTo>
                    <a:pt x="1279" y="47"/>
                    <a:pt x="1199" y="74"/>
                    <a:pt x="1119" y="127"/>
                  </a:cubicBezTo>
                  <a:cubicBezTo>
                    <a:pt x="1039" y="127"/>
                    <a:pt x="933" y="180"/>
                    <a:pt x="880" y="234"/>
                  </a:cubicBezTo>
                  <a:lnTo>
                    <a:pt x="640" y="367"/>
                  </a:lnTo>
                  <a:lnTo>
                    <a:pt x="427" y="580"/>
                  </a:lnTo>
                  <a:cubicBezTo>
                    <a:pt x="373" y="633"/>
                    <a:pt x="293" y="713"/>
                    <a:pt x="267" y="793"/>
                  </a:cubicBezTo>
                  <a:cubicBezTo>
                    <a:pt x="213" y="847"/>
                    <a:pt x="160" y="926"/>
                    <a:pt x="133" y="1006"/>
                  </a:cubicBezTo>
                  <a:cubicBezTo>
                    <a:pt x="107" y="1086"/>
                    <a:pt x="80" y="1140"/>
                    <a:pt x="54" y="1220"/>
                  </a:cubicBezTo>
                  <a:cubicBezTo>
                    <a:pt x="0" y="1326"/>
                    <a:pt x="0" y="1433"/>
                    <a:pt x="0" y="1539"/>
                  </a:cubicBezTo>
                  <a:lnTo>
                    <a:pt x="0" y="1673"/>
                  </a:lnTo>
                  <a:cubicBezTo>
                    <a:pt x="0" y="1673"/>
                    <a:pt x="27" y="1619"/>
                    <a:pt x="54" y="1539"/>
                  </a:cubicBezTo>
                  <a:cubicBezTo>
                    <a:pt x="107" y="1486"/>
                    <a:pt x="187" y="1326"/>
                    <a:pt x="240" y="1273"/>
                  </a:cubicBezTo>
                  <a:cubicBezTo>
                    <a:pt x="267" y="1220"/>
                    <a:pt x="320" y="1166"/>
                    <a:pt x="347" y="1113"/>
                  </a:cubicBezTo>
                  <a:cubicBezTo>
                    <a:pt x="400" y="1060"/>
                    <a:pt x="453" y="1006"/>
                    <a:pt x="507" y="953"/>
                  </a:cubicBezTo>
                  <a:cubicBezTo>
                    <a:pt x="613" y="847"/>
                    <a:pt x="720" y="713"/>
                    <a:pt x="826" y="633"/>
                  </a:cubicBezTo>
                  <a:lnTo>
                    <a:pt x="1039" y="500"/>
                  </a:lnTo>
                  <a:cubicBezTo>
                    <a:pt x="1093" y="447"/>
                    <a:pt x="1173" y="394"/>
                    <a:pt x="1226" y="367"/>
                  </a:cubicBezTo>
                  <a:cubicBezTo>
                    <a:pt x="1306" y="340"/>
                    <a:pt x="1359" y="287"/>
                    <a:pt x="1439" y="260"/>
                  </a:cubicBezTo>
                  <a:cubicBezTo>
                    <a:pt x="1492" y="234"/>
                    <a:pt x="1572" y="207"/>
                    <a:pt x="1626" y="180"/>
                  </a:cubicBezTo>
                  <a:cubicBezTo>
                    <a:pt x="1732" y="127"/>
                    <a:pt x="1839" y="100"/>
                    <a:pt x="1919" y="74"/>
                  </a:cubicBezTo>
                  <a:lnTo>
                    <a:pt x="2025" y="21"/>
                  </a:lnTo>
                  <a:lnTo>
                    <a:pt x="1919" y="21"/>
                  </a:lnTo>
                  <a:cubicBezTo>
                    <a:pt x="1852" y="7"/>
                    <a:pt x="1792" y="1"/>
                    <a:pt x="1736" y="1"/>
                  </a:cubicBezTo>
                  <a:close/>
                </a:path>
              </a:pathLst>
            </a:custGeom>
            <a:solidFill>
              <a:srgbClr val="E398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305" name="Google Shape;3859;p78"/>
            <p:cNvGrpSpPr/>
            <p:nvPr/>
          </p:nvGrpSpPr>
          <p:grpSpPr>
            <a:xfrm rot="10800000">
              <a:off x="1911054" y="1240027"/>
              <a:ext cx="236351" cy="49220"/>
              <a:chOff x="6929351" y="1970551"/>
              <a:chExt cx="578724" cy="120550"/>
            </a:xfrm>
          </p:grpSpPr>
          <p:sp>
            <p:nvSpPr>
              <p:cNvPr id="306" name="Google Shape;3860;p78"/>
              <p:cNvSpPr/>
              <p:nvPr/>
            </p:nvSpPr>
            <p:spPr>
              <a:xfrm rot="-2184202">
                <a:off x="7402873" y="1988706"/>
                <a:ext cx="88879" cy="84239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1398" extrusionOk="0">
                    <a:moveTo>
                      <a:pt x="511" y="0"/>
                    </a:moveTo>
                    <a:cubicBezTo>
                      <a:pt x="435" y="19"/>
                      <a:pt x="378" y="38"/>
                      <a:pt x="303" y="57"/>
                    </a:cubicBezTo>
                    <a:cubicBezTo>
                      <a:pt x="246" y="76"/>
                      <a:pt x="209" y="95"/>
                      <a:pt x="152" y="132"/>
                    </a:cubicBezTo>
                    <a:cubicBezTo>
                      <a:pt x="133" y="151"/>
                      <a:pt x="95" y="189"/>
                      <a:pt x="58" y="227"/>
                    </a:cubicBezTo>
                    <a:cubicBezTo>
                      <a:pt x="20" y="265"/>
                      <a:pt x="1" y="302"/>
                      <a:pt x="1" y="302"/>
                    </a:cubicBezTo>
                    <a:lnTo>
                      <a:pt x="95" y="265"/>
                    </a:lnTo>
                    <a:cubicBezTo>
                      <a:pt x="133" y="265"/>
                      <a:pt x="171" y="246"/>
                      <a:pt x="227" y="246"/>
                    </a:cubicBezTo>
                    <a:lnTo>
                      <a:pt x="511" y="246"/>
                    </a:lnTo>
                    <a:cubicBezTo>
                      <a:pt x="567" y="265"/>
                      <a:pt x="624" y="265"/>
                      <a:pt x="681" y="283"/>
                    </a:cubicBezTo>
                    <a:cubicBezTo>
                      <a:pt x="850" y="340"/>
                      <a:pt x="1001" y="434"/>
                      <a:pt x="1115" y="585"/>
                    </a:cubicBezTo>
                    <a:cubicBezTo>
                      <a:pt x="1152" y="623"/>
                      <a:pt x="1171" y="680"/>
                      <a:pt x="1209" y="718"/>
                    </a:cubicBezTo>
                    <a:cubicBezTo>
                      <a:pt x="1228" y="774"/>
                      <a:pt x="1266" y="831"/>
                      <a:pt x="1285" y="887"/>
                    </a:cubicBezTo>
                    <a:cubicBezTo>
                      <a:pt x="1285" y="925"/>
                      <a:pt x="1303" y="982"/>
                      <a:pt x="1322" y="1038"/>
                    </a:cubicBezTo>
                    <a:cubicBezTo>
                      <a:pt x="1322" y="1076"/>
                      <a:pt x="1341" y="1133"/>
                      <a:pt x="1341" y="1171"/>
                    </a:cubicBezTo>
                    <a:cubicBezTo>
                      <a:pt x="1341" y="1208"/>
                      <a:pt x="1341" y="1246"/>
                      <a:pt x="1341" y="1284"/>
                    </a:cubicBezTo>
                    <a:lnTo>
                      <a:pt x="1341" y="1397"/>
                    </a:lnTo>
                    <a:lnTo>
                      <a:pt x="1398" y="1322"/>
                    </a:lnTo>
                    <a:cubicBezTo>
                      <a:pt x="1436" y="1284"/>
                      <a:pt x="1454" y="1246"/>
                      <a:pt x="1473" y="1208"/>
                    </a:cubicBezTo>
                    <a:cubicBezTo>
                      <a:pt x="1492" y="1152"/>
                      <a:pt x="1511" y="1095"/>
                      <a:pt x="1511" y="1057"/>
                    </a:cubicBezTo>
                    <a:cubicBezTo>
                      <a:pt x="1530" y="982"/>
                      <a:pt x="1530" y="906"/>
                      <a:pt x="1530" y="850"/>
                    </a:cubicBezTo>
                    <a:cubicBezTo>
                      <a:pt x="1530" y="680"/>
                      <a:pt x="1473" y="529"/>
                      <a:pt x="1379" y="397"/>
                    </a:cubicBezTo>
                    <a:cubicBezTo>
                      <a:pt x="1247" y="170"/>
                      <a:pt x="1001" y="38"/>
                      <a:pt x="73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07" name="Google Shape;3861;p78"/>
              <p:cNvSpPr/>
              <p:nvPr/>
            </p:nvSpPr>
            <p:spPr>
              <a:xfrm rot="2184202" flipH="1">
                <a:off x="6945673" y="1988706"/>
                <a:ext cx="88879" cy="84239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1398" extrusionOk="0">
                    <a:moveTo>
                      <a:pt x="511" y="0"/>
                    </a:moveTo>
                    <a:cubicBezTo>
                      <a:pt x="435" y="19"/>
                      <a:pt x="378" y="38"/>
                      <a:pt x="303" y="57"/>
                    </a:cubicBezTo>
                    <a:cubicBezTo>
                      <a:pt x="246" y="76"/>
                      <a:pt x="209" y="95"/>
                      <a:pt x="152" y="132"/>
                    </a:cubicBezTo>
                    <a:cubicBezTo>
                      <a:pt x="133" y="151"/>
                      <a:pt x="95" y="189"/>
                      <a:pt x="58" y="227"/>
                    </a:cubicBezTo>
                    <a:cubicBezTo>
                      <a:pt x="20" y="265"/>
                      <a:pt x="1" y="302"/>
                      <a:pt x="1" y="302"/>
                    </a:cubicBezTo>
                    <a:lnTo>
                      <a:pt x="95" y="265"/>
                    </a:lnTo>
                    <a:cubicBezTo>
                      <a:pt x="133" y="265"/>
                      <a:pt x="171" y="246"/>
                      <a:pt x="227" y="246"/>
                    </a:cubicBezTo>
                    <a:lnTo>
                      <a:pt x="511" y="246"/>
                    </a:lnTo>
                    <a:cubicBezTo>
                      <a:pt x="567" y="265"/>
                      <a:pt x="624" y="265"/>
                      <a:pt x="681" y="283"/>
                    </a:cubicBezTo>
                    <a:cubicBezTo>
                      <a:pt x="850" y="340"/>
                      <a:pt x="1001" y="434"/>
                      <a:pt x="1115" y="585"/>
                    </a:cubicBezTo>
                    <a:cubicBezTo>
                      <a:pt x="1152" y="623"/>
                      <a:pt x="1171" y="680"/>
                      <a:pt x="1209" y="718"/>
                    </a:cubicBezTo>
                    <a:cubicBezTo>
                      <a:pt x="1228" y="774"/>
                      <a:pt x="1266" y="831"/>
                      <a:pt x="1285" y="887"/>
                    </a:cubicBezTo>
                    <a:cubicBezTo>
                      <a:pt x="1285" y="925"/>
                      <a:pt x="1303" y="982"/>
                      <a:pt x="1322" y="1038"/>
                    </a:cubicBezTo>
                    <a:cubicBezTo>
                      <a:pt x="1322" y="1076"/>
                      <a:pt x="1341" y="1133"/>
                      <a:pt x="1341" y="1171"/>
                    </a:cubicBezTo>
                    <a:cubicBezTo>
                      <a:pt x="1341" y="1208"/>
                      <a:pt x="1341" y="1246"/>
                      <a:pt x="1341" y="1284"/>
                    </a:cubicBezTo>
                    <a:lnTo>
                      <a:pt x="1341" y="1397"/>
                    </a:lnTo>
                    <a:lnTo>
                      <a:pt x="1398" y="1322"/>
                    </a:lnTo>
                    <a:cubicBezTo>
                      <a:pt x="1436" y="1284"/>
                      <a:pt x="1454" y="1246"/>
                      <a:pt x="1473" y="1208"/>
                    </a:cubicBezTo>
                    <a:cubicBezTo>
                      <a:pt x="1492" y="1152"/>
                      <a:pt x="1511" y="1095"/>
                      <a:pt x="1511" y="1057"/>
                    </a:cubicBezTo>
                    <a:cubicBezTo>
                      <a:pt x="1530" y="982"/>
                      <a:pt x="1530" y="906"/>
                      <a:pt x="1530" y="850"/>
                    </a:cubicBezTo>
                    <a:cubicBezTo>
                      <a:pt x="1530" y="680"/>
                      <a:pt x="1473" y="529"/>
                      <a:pt x="1379" y="397"/>
                    </a:cubicBezTo>
                    <a:cubicBezTo>
                      <a:pt x="1247" y="170"/>
                      <a:pt x="1001" y="38"/>
                      <a:pt x="73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308" name="Group 307"/>
          <p:cNvGrpSpPr/>
          <p:nvPr/>
        </p:nvGrpSpPr>
        <p:grpSpPr>
          <a:xfrm>
            <a:off x="820374" y="2890567"/>
            <a:ext cx="931123" cy="933432"/>
            <a:chOff x="1779630" y="1289626"/>
            <a:chExt cx="700074" cy="700074"/>
          </a:xfrm>
        </p:grpSpPr>
        <p:grpSp>
          <p:nvGrpSpPr>
            <p:cNvPr id="309" name="Google Shape;2557;p62"/>
            <p:cNvGrpSpPr/>
            <p:nvPr/>
          </p:nvGrpSpPr>
          <p:grpSpPr>
            <a:xfrm>
              <a:off x="1779630" y="1289626"/>
              <a:ext cx="700074" cy="700074"/>
              <a:chOff x="1803781" y="1600197"/>
              <a:chExt cx="828588" cy="828588"/>
            </a:xfrm>
          </p:grpSpPr>
          <p:sp>
            <p:nvSpPr>
              <p:cNvPr id="311" name="Google Shape;2558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2" name="Google Shape;2559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10" name="Rectangle 309"/>
            <p:cNvSpPr/>
            <p:nvPr/>
          </p:nvSpPr>
          <p:spPr>
            <a:xfrm>
              <a:off x="1922549" y="1367207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1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175490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250" fill="hold"/>
                                        <p:tgtEl>
                                          <p:spTgt spid="7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15" dur="250" fill="hold"/>
                                        <p:tgtEl>
                                          <p:spTgt spid="7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fill="hold"/>
                                        <p:tgtEl>
                                          <p:spTgt spid="7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50" fill="hold"/>
                                        <p:tgtEl>
                                          <p:spTgt spid="7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66"/>
                                      </p:to>
                                    </p:animClr>
                                    <p:set>
                                      <p:cBhvr>
                                        <p:cTn id="19" dur="250" fill="hold"/>
                                        <p:tgtEl>
                                          <p:spTgt spid="7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50" fill="hold"/>
                                        <p:tgtEl>
                                          <p:spTgt spid="7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6"/>
                  </p:tgtEl>
                </p:cond>
              </p:nextCondLst>
            </p:seq>
          </p:childTnLst>
        </p:cTn>
      </p:par>
    </p:tnLst>
    <p:bldLst>
      <p:bldP spid="74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5" name="Google Shape;2555;p62"/>
          <p:cNvSpPr/>
          <p:nvPr/>
        </p:nvSpPr>
        <p:spPr>
          <a:xfrm>
            <a:off x="-73598" y="1985480"/>
            <a:ext cx="14393318" cy="2318549"/>
          </a:xfrm>
          <a:custGeom>
            <a:avLst/>
            <a:gdLst/>
            <a:ahLst/>
            <a:cxnLst/>
            <a:rect l="l" t="t" r="r" b="b"/>
            <a:pathLst>
              <a:path w="285751" h="54341" extrusionOk="0">
                <a:moveTo>
                  <a:pt x="1" y="1"/>
                </a:moveTo>
                <a:lnTo>
                  <a:pt x="1" y="10145"/>
                </a:lnTo>
                <a:lnTo>
                  <a:pt x="167855" y="10145"/>
                </a:lnTo>
                <a:lnTo>
                  <a:pt x="167855" y="22111"/>
                </a:lnTo>
                <a:lnTo>
                  <a:pt x="112824" y="22111"/>
                </a:lnTo>
                <a:cubicBezTo>
                  <a:pt x="110014" y="22111"/>
                  <a:pt x="107752" y="24361"/>
                  <a:pt x="107752" y="27159"/>
                </a:cubicBezTo>
                <a:lnTo>
                  <a:pt x="107752" y="49269"/>
                </a:lnTo>
                <a:cubicBezTo>
                  <a:pt x="107752" y="52067"/>
                  <a:pt x="110014" y="54341"/>
                  <a:pt x="112824" y="54341"/>
                </a:cubicBezTo>
                <a:lnTo>
                  <a:pt x="285751" y="54341"/>
                </a:lnTo>
                <a:lnTo>
                  <a:pt x="285751" y="44197"/>
                </a:lnTo>
                <a:lnTo>
                  <a:pt x="117884" y="44197"/>
                </a:lnTo>
                <a:lnTo>
                  <a:pt x="117884" y="32231"/>
                </a:lnTo>
                <a:lnTo>
                  <a:pt x="172927" y="32231"/>
                </a:lnTo>
                <a:cubicBezTo>
                  <a:pt x="175713" y="32231"/>
                  <a:pt x="177999" y="29969"/>
                  <a:pt x="177999" y="27159"/>
                </a:cubicBezTo>
                <a:lnTo>
                  <a:pt x="177999" y="5073"/>
                </a:lnTo>
                <a:cubicBezTo>
                  <a:pt x="177999" y="2275"/>
                  <a:pt x="175713" y="1"/>
                  <a:pt x="172927" y="1"/>
                </a:cubicBezTo>
                <a:close/>
              </a:path>
            </a:pathLst>
          </a:custGeom>
          <a:solidFill>
            <a:schemeClr val="accent5"/>
          </a:soli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5" tIns="121705" rIns="121705" bIns="12170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9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556" name="Google Shape;2556;p62"/>
          <p:cNvSpPr/>
          <p:nvPr/>
        </p:nvSpPr>
        <p:spPr>
          <a:xfrm>
            <a:off x="-174947" y="2209801"/>
            <a:ext cx="14494667" cy="1892300"/>
          </a:xfrm>
          <a:custGeom>
            <a:avLst/>
            <a:gdLst/>
            <a:ahLst/>
            <a:cxnLst/>
            <a:rect l="l" t="t" r="r" b="b"/>
            <a:pathLst>
              <a:path w="376809" h="56769" extrusionOk="0">
                <a:moveTo>
                  <a:pt x="0" y="0"/>
                </a:moveTo>
                <a:lnTo>
                  <a:pt x="227838" y="0"/>
                </a:lnTo>
                <a:lnTo>
                  <a:pt x="227838" y="28575"/>
                </a:lnTo>
                <a:lnTo>
                  <a:pt x="150114" y="28575"/>
                </a:lnTo>
                <a:lnTo>
                  <a:pt x="149733" y="56388"/>
                </a:lnTo>
                <a:lnTo>
                  <a:pt x="376809" y="56769"/>
                </a:lnTo>
              </a:path>
            </a:pathLst>
          </a:custGeom>
          <a:noFill/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sp>
      <p:grpSp>
        <p:nvGrpSpPr>
          <p:cNvPr id="6" name="Group 5"/>
          <p:cNvGrpSpPr/>
          <p:nvPr/>
        </p:nvGrpSpPr>
        <p:grpSpPr>
          <a:xfrm>
            <a:off x="2382052" y="1719501"/>
            <a:ext cx="931123" cy="933432"/>
            <a:chOff x="1779630" y="1289626"/>
            <a:chExt cx="700074" cy="700074"/>
          </a:xfrm>
        </p:grpSpPr>
        <p:grpSp>
          <p:nvGrpSpPr>
            <p:cNvPr id="2557" name="Google Shape;2557;p62"/>
            <p:cNvGrpSpPr/>
            <p:nvPr/>
          </p:nvGrpSpPr>
          <p:grpSpPr>
            <a:xfrm>
              <a:off x="1779630" y="1289626"/>
              <a:ext cx="700074" cy="700074"/>
              <a:chOff x="1803781" y="1600197"/>
              <a:chExt cx="828588" cy="828588"/>
            </a:xfrm>
          </p:grpSpPr>
          <p:sp>
            <p:nvSpPr>
              <p:cNvPr id="2558" name="Google Shape;2558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59" name="Google Shape;2559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" name="Rectangle 1"/>
            <p:cNvSpPr/>
            <p:nvPr/>
          </p:nvSpPr>
          <p:spPr>
            <a:xfrm>
              <a:off x="1922549" y="1367207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1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210327" y="1494059"/>
            <a:ext cx="1316806" cy="1320072"/>
            <a:chOff x="3298041" y="1165926"/>
            <a:chExt cx="990054" cy="990054"/>
          </a:xfrm>
        </p:grpSpPr>
        <p:grpSp>
          <p:nvGrpSpPr>
            <p:cNvPr id="2560" name="Google Shape;2560;p62"/>
            <p:cNvGrpSpPr/>
            <p:nvPr/>
          </p:nvGrpSpPr>
          <p:grpSpPr>
            <a:xfrm>
              <a:off x="3298041" y="1165926"/>
              <a:ext cx="990054" cy="990054"/>
              <a:chOff x="1632175" y="1428591"/>
              <a:chExt cx="1171800" cy="1171800"/>
            </a:xfrm>
          </p:grpSpPr>
          <p:sp>
            <p:nvSpPr>
              <p:cNvPr id="2561" name="Google Shape;2561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62" name="Google Shape;2562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0" name="Rectangle 59"/>
            <p:cNvSpPr/>
            <p:nvPr/>
          </p:nvSpPr>
          <p:spPr>
            <a:xfrm>
              <a:off x="3600547" y="1388035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2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822004" y="2525241"/>
            <a:ext cx="1316806" cy="1320072"/>
            <a:chOff x="5093048" y="2606377"/>
            <a:chExt cx="990054" cy="990054"/>
          </a:xfrm>
        </p:grpSpPr>
        <p:grpSp>
          <p:nvGrpSpPr>
            <p:cNvPr id="2563" name="Google Shape;2563;p62"/>
            <p:cNvGrpSpPr/>
            <p:nvPr/>
          </p:nvGrpSpPr>
          <p:grpSpPr>
            <a:xfrm>
              <a:off x="5093048" y="2606377"/>
              <a:ext cx="990054" cy="990054"/>
              <a:chOff x="1632175" y="1428591"/>
              <a:chExt cx="1171800" cy="1171800"/>
            </a:xfrm>
          </p:grpSpPr>
          <p:sp>
            <p:nvSpPr>
              <p:cNvPr id="2564" name="Google Shape;2564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65" name="Google Shape;2565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1" name="Rectangle 60"/>
            <p:cNvSpPr/>
            <p:nvPr/>
          </p:nvSpPr>
          <p:spPr>
            <a:xfrm>
              <a:off x="5395554" y="2847402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3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136441" y="3672793"/>
            <a:ext cx="931123" cy="933432"/>
            <a:chOff x="7272763" y="2737505"/>
            <a:chExt cx="700074" cy="700074"/>
          </a:xfrm>
        </p:grpSpPr>
        <p:grpSp>
          <p:nvGrpSpPr>
            <p:cNvPr id="2566" name="Google Shape;2566;p62"/>
            <p:cNvGrpSpPr/>
            <p:nvPr/>
          </p:nvGrpSpPr>
          <p:grpSpPr>
            <a:xfrm>
              <a:off x="7272763" y="2737505"/>
              <a:ext cx="700074" cy="700074"/>
              <a:chOff x="1803781" y="1600197"/>
              <a:chExt cx="828588" cy="828588"/>
            </a:xfrm>
          </p:grpSpPr>
          <p:sp>
            <p:nvSpPr>
              <p:cNvPr id="2567" name="Google Shape;2567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68" name="Google Shape;2568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2" name="Rectangle 61"/>
            <p:cNvSpPr/>
            <p:nvPr/>
          </p:nvSpPr>
          <p:spPr>
            <a:xfrm>
              <a:off x="7430279" y="2814965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4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10009286" y="3629597"/>
            <a:ext cx="931123" cy="933432"/>
            <a:chOff x="7272763" y="2737505"/>
            <a:chExt cx="700074" cy="700074"/>
          </a:xfrm>
        </p:grpSpPr>
        <p:grpSp>
          <p:nvGrpSpPr>
            <p:cNvPr id="66" name="Google Shape;2566;p62"/>
            <p:cNvGrpSpPr/>
            <p:nvPr/>
          </p:nvGrpSpPr>
          <p:grpSpPr>
            <a:xfrm>
              <a:off x="7272763" y="2737505"/>
              <a:ext cx="700074" cy="700074"/>
              <a:chOff x="1803781" y="1600197"/>
              <a:chExt cx="828588" cy="828588"/>
            </a:xfrm>
          </p:grpSpPr>
          <p:sp>
            <p:nvSpPr>
              <p:cNvPr id="68" name="Google Shape;2567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9" name="Google Shape;2568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7" name="Rectangle 66"/>
            <p:cNvSpPr/>
            <p:nvPr/>
          </p:nvSpPr>
          <p:spPr>
            <a:xfrm>
              <a:off x="7430279" y="2814965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5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940463" y="1776875"/>
            <a:ext cx="1298304" cy="696360"/>
            <a:chOff x="-1080918" y="1319293"/>
            <a:chExt cx="976143" cy="522270"/>
          </a:xfrm>
        </p:grpSpPr>
        <p:grpSp>
          <p:nvGrpSpPr>
            <p:cNvPr id="2582" name="Google Shape;2582;p62"/>
            <p:cNvGrpSpPr/>
            <p:nvPr/>
          </p:nvGrpSpPr>
          <p:grpSpPr>
            <a:xfrm>
              <a:off x="-1080918" y="1319293"/>
              <a:ext cx="976143" cy="522270"/>
              <a:chOff x="404850" y="2182975"/>
              <a:chExt cx="2230850" cy="1111475"/>
            </a:xfrm>
          </p:grpSpPr>
          <p:sp>
            <p:nvSpPr>
              <p:cNvPr id="2583" name="Google Shape;2583;p62"/>
              <p:cNvSpPr/>
              <p:nvPr/>
            </p:nvSpPr>
            <p:spPr>
              <a:xfrm>
                <a:off x="433900" y="2658925"/>
                <a:ext cx="69650" cy="69650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786" extrusionOk="0">
                    <a:moveTo>
                      <a:pt x="1401" y="0"/>
                    </a:moveTo>
                    <a:cubicBezTo>
                      <a:pt x="621" y="0"/>
                      <a:pt x="0" y="621"/>
                      <a:pt x="0" y="1385"/>
                    </a:cubicBezTo>
                    <a:cubicBezTo>
                      <a:pt x="0" y="2165"/>
                      <a:pt x="621" y="2786"/>
                      <a:pt x="1401" y="2786"/>
                    </a:cubicBezTo>
                    <a:cubicBezTo>
                      <a:pt x="2165" y="2786"/>
                      <a:pt x="2786" y="2165"/>
                      <a:pt x="2786" y="1385"/>
                    </a:cubicBezTo>
                    <a:cubicBezTo>
                      <a:pt x="2786" y="621"/>
                      <a:pt x="2165" y="0"/>
                      <a:pt x="1401" y="0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84" name="Google Shape;2584;p62"/>
              <p:cNvSpPr/>
              <p:nvPr/>
            </p:nvSpPr>
            <p:spPr>
              <a:xfrm>
                <a:off x="709675" y="2182975"/>
                <a:ext cx="70050" cy="69675"/>
              </a:xfrm>
              <a:custGeom>
                <a:avLst/>
                <a:gdLst/>
                <a:ahLst/>
                <a:cxnLst/>
                <a:rect l="l" t="t" r="r" b="b"/>
                <a:pathLst>
                  <a:path w="2802" h="2787" extrusionOk="0">
                    <a:moveTo>
                      <a:pt x="1401" y="1"/>
                    </a:moveTo>
                    <a:cubicBezTo>
                      <a:pt x="637" y="1"/>
                      <a:pt x="0" y="622"/>
                      <a:pt x="0" y="1386"/>
                    </a:cubicBezTo>
                    <a:cubicBezTo>
                      <a:pt x="0" y="2166"/>
                      <a:pt x="637" y="2787"/>
                      <a:pt x="1401" y="2787"/>
                    </a:cubicBezTo>
                    <a:cubicBezTo>
                      <a:pt x="2181" y="2787"/>
                      <a:pt x="2802" y="2166"/>
                      <a:pt x="2802" y="1386"/>
                    </a:cubicBezTo>
                    <a:cubicBezTo>
                      <a:pt x="2802" y="622"/>
                      <a:pt x="2181" y="1"/>
                      <a:pt x="1401" y="1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85" name="Google Shape;2585;p62"/>
              <p:cNvSpPr/>
              <p:nvPr/>
            </p:nvSpPr>
            <p:spPr>
              <a:xfrm>
                <a:off x="480450" y="2217600"/>
                <a:ext cx="1753325" cy="854800"/>
              </a:xfrm>
              <a:custGeom>
                <a:avLst/>
                <a:gdLst/>
                <a:ahLst/>
                <a:cxnLst/>
                <a:rect l="l" t="t" r="r" b="b"/>
                <a:pathLst>
                  <a:path w="70133" h="34192" extrusionOk="0">
                    <a:moveTo>
                      <a:pt x="7148" y="1"/>
                    </a:moveTo>
                    <a:cubicBezTo>
                      <a:pt x="3200" y="1"/>
                      <a:pt x="1" y="3200"/>
                      <a:pt x="1" y="7148"/>
                    </a:cubicBezTo>
                    <a:lnTo>
                      <a:pt x="1" y="27044"/>
                    </a:lnTo>
                    <a:cubicBezTo>
                      <a:pt x="1" y="30992"/>
                      <a:pt x="3200" y="34191"/>
                      <a:pt x="7148" y="34191"/>
                    </a:cubicBezTo>
                    <a:lnTo>
                      <a:pt x="62986" y="34191"/>
                    </a:lnTo>
                    <a:cubicBezTo>
                      <a:pt x="66934" y="34191"/>
                      <a:pt x="70133" y="30992"/>
                      <a:pt x="70133" y="30658"/>
                    </a:cubicBezTo>
                    <a:lnTo>
                      <a:pt x="70133" y="10761"/>
                    </a:lnTo>
                    <a:cubicBezTo>
                      <a:pt x="70133" y="3200"/>
                      <a:pt x="66934" y="1"/>
                      <a:pt x="62986" y="1"/>
                    </a:cubicBezTo>
                    <a:close/>
                  </a:path>
                </a:pathLst>
              </a:custGeom>
              <a:solidFill>
                <a:srgbClr val="F08B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86" name="Google Shape;2586;p62"/>
              <p:cNvSpPr/>
              <p:nvPr/>
            </p:nvSpPr>
            <p:spPr>
              <a:xfrm>
                <a:off x="480450" y="2218000"/>
                <a:ext cx="2102325" cy="854400"/>
              </a:xfrm>
              <a:custGeom>
                <a:avLst/>
                <a:gdLst/>
                <a:ahLst/>
                <a:cxnLst/>
                <a:rect l="l" t="t" r="r" b="b"/>
                <a:pathLst>
                  <a:path w="84093" h="34176" extrusionOk="0">
                    <a:moveTo>
                      <a:pt x="7148" y="1"/>
                    </a:moveTo>
                    <a:cubicBezTo>
                      <a:pt x="3200" y="1"/>
                      <a:pt x="1" y="3184"/>
                      <a:pt x="1" y="7132"/>
                    </a:cubicBezTo>
                    <a:lnTo>
                      <a:pt x="1" y="27028"/>
                    </a:lnTo>
                    <a:cubicBezTo>
                      <a:pt x="1" y="30976"/>
                      <a:pt x="3200" y="34175"/>
                      <a:pt x="7148" y="34175"/>
                    </a:cubicBezTo>
                    <a:lnTo>
                      <a:pt x="79254" y="34175"/>
                    </a:lnTo>
                    <a:cubicBezTo>
                      <a:pt x="81928" y="34175"/>
                      <a:pt x="84093" y="32011"/>
                      <a:pt x="84093" y="29337"/>
                    </a:cubicBezTo>
                    <a:lnTo>
                      <a:pt x="84093" y="21776"/>
                    </a:lnTo>
                    <a:cubicBezTo>
                      <a:pt x="84093" y="19102"/>
                      <a:pt x="81928" y="16937"/>
                      <a:pt x="79254" y="16937"/>
                    </a:cubicBezTo>
                    <a:lnTo>
                      <a:pt x="70133" y="16937"/>
                    </a:lnTo>
                    <a:lnTo>
                      <a:pt x="70133" y="7132"/>
                    </a:lnTo>
                    <a:cubicBezTo>
                      <a:pt x="70133" y="3184"/>
                      <a:pt x="66934" y="1"/>
                      <a:pt x="62986" y="1"/>
                    </a:cubicBezTo>
                    <a:close/>
                  </a:path>
                </a:pathLst>
              </a:custGeom>
              <a:solidFill>
                <a:srgbClr val="F0B0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87" name="Google Shape;2587;p62"/>
              <p:cNvSpPr/>
              <p:nvPr/>
            </p:nvSpPr>
            <p:spPr>
              <a:xfrm>
                <a:off x="404850" y="2860275"/>
                <a:ext cx="296075" cy="212125"/>
              </a:xfrm>
              <a:custGeom>
                <a:avLst/>
                <a:gdLst/>
                <a:ahLst/>
                <a:cxnLst/>
                <a:rect l="l" t="t" r="r" b="b"/>
                <a:pathLst>
                  <a:path w="11843" h="8485" extrusionOk="0">
                    <a:moveTo>
                      <a:pt x="4234" y="0"/>
                    </a:moveTo>
                    <a:cubicBezTo>
                      <a:pt x="1895" y="0"/>
                      <a:pt x="0" y="1895"/>
                      <a:pt x="0" y="4234"/>
                    </a:cubicBezTo>
                    <a:cubicBezTo>
                      <a:pt x="0" y="6574"/>
                      <a:pt x="1895" y="8484"/>
                      <a:pt x="4234" y="8484"/>
                    </a:cubicBezTo>
                    <a:lnTo>
                      <a:pt x="7593" y="8484"/>
                    </a:lnTo>
                    <a:cubicBezTo>
                      <a:pt x="9933" y="8484"/>
                      <a:pt x="11843" y="6574"/>
                      <a:pt x="11843" y="4234"/>
                    </a:cubicBezTo>
                    <a:cubicBezTo>
                      <a:pt x="11843" y="1895"/>
                      <a:pt x="9933" y="0"/>
                      <a:pt x="7593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88" name="Google Shape;2588;p62"/>
              <p:cNvSpPr/>
              <p:nvPr/>
            </p:nvSpPr>
            <p:spPr>
              <a:xfrm>
                <a:off x="2356725" y="2860275"/>
                <a:ext cx="278975" cy="212125"/>
              </a:xfrm>
              <a:custGeom>
                <a:avLst/>
                <a:gdLst/>
                <a:ahLst/>
                <a:cxnLst/>
                <a:rect l="l" t="t" r="r" b="b"/>
                <a:pathLst>
                  <a:path w="11159" h="8485" extrusionOk="0">
                    <a:moveTo>
                      <a:pt x="4235" y="0"/>
                    </a:moveTo>
                    <a:cubicBezTo>
                      <a:pt x="1895" y="0"/>
                      <a:pt x="0" y="1895"/>
                      <a:pt x="0" y="4234"/>
                    </a:cubicBezTo>
                    <a:cubicBezTo>
                      <a:pt x="0" y="6574"/>
                      <a:pt x="1895" y="8484"/>
                      <a:pt x="4235" y="8484"/>
                    </a:cubicBezTo>
                    <a:lnTo>
                      <a:pt x="6925" y="8484"/>
                    </a:lnTo>
                    <a:cubicBezTo>
                      <a:pt x="9264" y="8484"/>
                      <a:pt x="11159" y="6574"/>
                      <a:pt x="11159" y="4234"/>
                    </a:cubicBezTo>
                    <a:cubicBezTo>
                      <a:pt x="11159" y="1895"/>
                      <a:pt x="9264" y="0"/>
                      <a:pt x="6925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89" name="Google Shape;2589;p62"/>
              <p:cNvSpPr/>
              <p:nvPr/>
            </p:nvSpPr>
            <p:spPr>
              <a:xfrm>
                <a:off x="701300" y="2778300"/>
                <a:ext cx="566300" cy="294100"/>
              </a:xfrm>
              <a:custGeom>
                <a:avLst/>
                <a:gdLst/>
                <a:ahLst/>
                <a:cxnLst/>
                <a:rect l="l" t="t" r="r" b="b"/>
                <a:pathLst>
                  <a:path w="22652" h="11764" extrusionOk="0">
                    <a:moveTo>
                      <a:pt x="11334" y="0"/>
                    </a:moveTo>
                    <a:cubicBezTo>
                      <a:pt x="5079" y="0"/>
                      <a:pt x="1" y="5062"/>
                      <a:pt x="1" y="11318"/>
                    </a:cubicBezTo>
                    <a:cubicBezTo>
                      <a:pt x="1" y="11477"/>
                      <a:pt x="1" y="11620"/>
                      <a:pt x="17" y="11763"/>
                    </a:cubicBezTo>
                    <a:lnTo>
                      <a:pt x="22651" y="11763"/>
                    </a:lnTo>
                    <a:cubicBezTo>
                      <a:pt x="22651" y="11620"/>
                      <a:pt x="22651" y="11477"/>
                      <a:pt x="22651" y="11318"/>
                    </a:cubicBezTo>
                    <a:cubicBezTo>
                      <a:pt x="22651" y="5062"/>
                      <a:pt x="17590" y="0"/>
                      <a:pt x="113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0" name="Google Shape;2590;p62"/>
              <p:cNvSpPr/>
              <p:nvPr/>
            </p:nvSpPr>
            <p:spPr>
              <a:xfrm>
                <a:off x="751450" y="2828050"/>
                <a:ext cx="466400" cy="466400"/>
              </a:xfrm>
              <a:custGeom>
                <a:avLst/>
                <a:gdLst/>
                <a:ahLst/>
                <a:cxnLst/>
                <a:rect l="l" t="t" r="r" b="b"/>
                <a:pathLst>
                  <a:path w="18656" h="18656" extrusionOk="0">
                    <a:moveTo>
                      <a:pt x="9328" y="0"/>
                    </a:moveTo>
                    <a:cubicBezTo>
                      <a:pt x="4171" y="0"/>
                      <a:pt x="1" y="4186"/>
                      <a:pt x="1" y="9328"/>
                    </a:cubicBezTo>
                    <a:cubicBezTo>
                      <a:pt x="1" y="14485"/>
                      <a:pt x="4171" y="18655"/>
                      <a:pt x="9328" y="18655"/>
                    </a:cubicBezTo>
                    <a:cubicBezTo>
                      <a:pt x="14485" y="18655"/>
                      <a:pt x="18656" y="14485"/>
                      <a:pt x="18656" y="9328"/>
                    </a:cubicBezTo>
                    <a:cubicBezTo>
                      <a:pt x="18656" y="4186"/>
                      <a:pt x="14485" y="0"/>
                      <a:pt x="9328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1" name="Google Shape;2591;p62"/>
              <p:cNvSpPr/>
              <p:nvPr/>
            </p:nvSpPr>
            <p:spPr>
              <a:xfrm>
                <a:off x="845750" y="2922350"/>
                <a:ext cx="277800" cy="278175"/>
              </a:xfrm>
              <a:custGeom>
                <a:avLst/>
                <a:gdLst/>
                <a:ahLst/>
                <a:cxnLst/>
                <a:rect l="l" t="t" r="r" b="b"/>
                <a:pathLst>
                  <a:path w="11112" h="11127" extrusionOk="0">
                    <a:moveTo>
                      <a:pt x="5556" y="1"/>
                    </a:moveTo>
                    <a:cubicBezTo>
                      <a:pt x="2484" y="1"/>
                      <a:pt x="1" y="2484"/>
                      <a:pt x="1" y="5556"/>
                    </a:cubicBezTo>
                    <a:cubicBezTo>
                      <a:pt x="1" y="8628"/>
                      <a:pt x="2484" y="11127"/>
                      <a:pt x="5556" y="11127"/>
                    </a:cubicBezTo>
                    <a:cubicBezTo>
                      <a:pt x="8628" y="11127"/>
                      <a:pt x="11111" y="8628"/>
                      <a:pt x="11111" y="5556"/>
                    </a:cubicBezTo>
                    <a:cubicBezTo>
                      <a:pt x="11111" y="2484"/>
                      <a:pt x="8628" y="1"/>
                      <a:pt x="555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2" name="Google Shape;2592;p62"/>
              <p:cNvSpPr/>
              <p:nvPr/>
            </p:nvSpPr>
            <p:spPr>
              <a:xfrm>
                <a:off x="1934525" y="2321875"/>
                <a:ext cx="312400" cy="253500"/>
              </a:xfrm>
              <a:custGeom>
                <a:avLst/>
                <a:gdLst/>
                <a:ahLst/>
                <a:cxnLst/>
                <a:rect l="l" t="t" r="r" b="b"/>
                <a:pathLst>
                  <a:path w="12496" h="10140" extrusionOk="0">
                    <a:moveTo>
                      <a:pt x="3184" y="0"/>
                    </a:moveTo>
                    <a:cubicBezTo>
                      <a:pt x="1417" y="0"/>
                      <a:pt x="0" y="1417"/>
                      <a:pt x="0" y="3184"/>
                    </a:cubicBezTo>
                    <a:lnTo>
                      <a:pt x="0" y="6956"/>
                    </a:lnTo>
                    <a:cubicBezTo>
                      <a:pt x="0" y="8707"/>
                      <a:pt x="1417" y="10140"/>
                      <a:pt x="3184" y="10140"/>
                    </a:cubicBezTo>
                    <a:lnTo>
                      <a:pt x="12288" y="10140"/>
                    </a:lnTo>
                    <a:cubicBezTo>
                      <a:pt x="12352" y="10108"/>
                      <a:pt x="12416" y="10108"/>
                      <a:pt x="12495" y="10108"/>
                    </a:cubicBezTo>
                    <a:lnTo>
                      <a:pt x="12495" y="2977"/>
                    </a:lnTo>
                    <a:cubicBezTo>
                      <a:pt x="12495" y="1958"/>
                      <a:pt x="12272" y="939"/>
                      <a:pt x="11843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3" name="Google Shape;2593;p62"/>
              <p:cNvSpPr/>
              <p:nvPr/>
            </p:nvSpPr>
            <p:spPr>
              <a:xfrm>
                <a:off x="1960775" y="2348125"/>
                <a:ext cx="286550" cy="200600"/>
              </a:xfrm>
              <a:custGeom>
                <a:avLst/>
                <a:gdLst/>
                <a:ahLst/>
                <a:cxnLst/>
                <a:rect l="l" t="t" r="r" b="b"/>
                <a:pathLst>
                  <a:path w="11462" h="8024" extrusionOk="0">
                    <a:moveTo>
                      <a:pt x="2134" y="1"/>
                    </a:moveTo>
                    <a:cubicBezTo>
                      <a:pt x="956" y="1"/>
                      <a:pt x="1" y="940"/>
                      <a:pt x="1" y="2118"/>
                    </a:cubicBezTo>
                    <a:lnTo>
                      <a:pt x="1" y="5890"/>
                    </a:lnTo>
                    <a:cubicBezTo>
                      <a:pt x="1" y="7068"/>
                      <a:pt x="956" y="8023"/>
                      <a:pt x="2134" y="8023"/>
                    </a:cubicBezTo>
                    <a:lnTo>
                      <a:pt x="11445" y="8023"/>
                    </a:lnTo>
                    <a:lnTo>
                      <a:pt x="11445" y="1927"/>
                    </a:lnTo>
                    <a:cubicBezTo>
                      <a:pt x="11461" y="1274"/>
                      <a:pt x="11366" y="621"/>
                      <a:pt x="11175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4" name="Google Shape;2594;p62"/>
              <p:cNvSpPr/>
              <p:nvPr/>
            </p:nvSpPr>
            <p:spPr>
              <a:xfrm>
                <a:off x="1971525" y="2349725"/>
                <a:ext cx="276200" cy="199000"/>
              </a:xfrm>
              <a:custGeom>
                <a:avLst/>
                <a:gdLst/>
                <a:ahLst/>
                <a:cxnLst/>
                <a:rect l="l" t="t" r="r" b="b"/>
                <a:pathLst>
                  <a:path w="11048" h="7960" extrusionOk="0">
                    <a:moveTo>
                      <a:pt x="10761" y="0"/>
                    </a:moveTo>
                    <a:lnTo>
                      <a:pt x="0" y="7100"/>
                    </a:lnTo>
                    <a:cubicBezTo>
                      <a:pt x="398" y="7641"/>
                      <a:pt x="1035" y="7959"/>
                      <a:pt x="1704" y="7959"/>
                    </a:cubicBezTo>
                    <a:lnTo>
                      <a:pt x="11015" y="7959"/>
                    </a:lnTo>
                    <a:lnTo>
                      <a:pt x="11047" y="1895"/>
                    </a:lnTo>
                    <a:cubicBezTo>
                      <a:pt x="11047" y="1242"/>
                      <a:pt x="10952" y="605"/>
                      <a:pt x="1076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5" name="Google Shape;2595;p62"/>
              <p:cNvSpPr/>
              <p:nvPr/>
            </p:nvSpPr>
            <p:spPr>
              <a:xfrm>
                <a:off x="1362275" y="2289225"/>
                <a:ext cx="443325" cy="728250"/>
              </a:xfrm>
              <a:custGeom>
                <a:avLst/>
                <a:gdLst/>
                <a:ahLst/>
                <a:cxnLst/>
                <a:rect l="l" t="t" r="r" b="b"/>
                <a:pathLst>
                  <a:path w="17733" h="29130" fill="none" extrusionOk="0">
                    <a:moveTo>
                      <a:pt x="17733" y="25135"/>
                    </a:moveTo>
                    <a:cubicBezTo>
                      <a:pt x="17733" y="27347"/>
                      <a:pt x="16109" y="29130"/>
                      <a:pt x="14088" y="29130"/>
                    </a:cubicBezTo>
                    <a:lnTo>
                      <a:pt x="3646" y="29130"/>
                    </a:lnTo>
                    <a:cubicBezTo>
                      <a:pt x="1640" y="29130"/>
                      <a:pt x="1" y="27347"/>
                      <a:pt x="1" y="25135"/>
                    </a:cubicBezTo>
                    <a:lnTo>
                      <a:pt x="1" y="3996"/>
                    </a:lnTo>
                    <a:cubicBezTo>
                      <a:pt x="1" y="1784"/>
                      <a:pt x="1640" y="1"/>
                      <a:pt x="3646" y="1"/>
                    </a:cubicBezTo>
                    <a:lnTo>
                      <a:pt x="14088" y="1"/>
                    </a:lnTo>
                    <a:cubicBezTo>
                      <a:pt x="16109" y="1"/>
                      <a:pt x="17733" y="1784"/>
                      <a:pt x="17733" y="3996"/>
                    </a:cubicBezTo>
                    <a:close/>
                  </a:path>
                </a:pathLst>
              </a:custGeom>
              <a:noFill/>
              <a:ln w="5175" cap="flat" cmpd="sng">
                <a:solidFill>
                  <a:srgbClr val="273E4A"/>
                </a:solidFill>
                <a:prstDash val="solid"/>
                <a:miter lim="1591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6" name="Google Shape;2596;p62"/>
              <p:cNvSpPr/>
              <p:nvPr/>
            </p:nvSpPr>
            <p:spPr>
              <a:xfrm>
                <a:off x="1790450" y="2778300"/>
                <a:ext cx="566300" cy="294100"/>
              </a:xfrm>
              <a:custGeom>
                <a:avLst/>
                <a:gdLst/>
                <a:ahLst/>
                <a:cxnLst/>
                <a:rect l="l" t="t" r="r" b="b"/>
                <a:pathLst>
                  <a:path w="22652" h="11764" extrusionOk="0">
                    <a:moveTo>
                      <a:pt x="11334" y="0"/>
                    </a:moveTo>
                    <a:cubicBezTo>
                      <a:pt x="5079" y="0"/>
                      <a:pt x="1" y="5062"/>
                      <a:pt x="1" y="11318"/>
                    </a:cubicBezTo>
                    <a:cubicBezTo>
                      <a:pt x="1" y="11477"/>
                      <a:pt x="1" y="11620"/>
                      <a:pt x="17" y="11763"/>
                    </a:cubicBezTo>
                    <a:lnTo>
                      <a:pt x="22636" y="11763"/>
                    </a:lnTo>
                    <a:cubicBezTo>
                      <a:pt x="22636" y="11620"/>
                      <a:pt x="22651" y="11477"/>
                      <a:pt x="22651" y="11318"/>
                    </a:cubicBezTo>
                    <a:cubicBezTo>
                      <a:pt x="22651" y="5062"/>
                      <a:pt x="17574" y="0"/>
                      <a:pt x="113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7" name="Google Shape;2597;p62"/>
              <p:cNvSpPr/>
              <p:nvPr/>
            </p:nvSpPr>
            <p:spPr>
              <a:xfrm>
                <a:off x="1840200" y="2828050"/>
                <a:ext cx="466800" cy="466400"/>
              </a:xfrm>
              <a:custGeom>
                <a:avLst/>
                <a:gdLst/>
                <a:ahLst/>
                <a:cxnLst/>
                <a:rect l="l" t="t" r="r" b="b"/>
                <a:pathLst>
                  <a:path w="18672" h="18656" extrusionOk="0">
                    <a:moveTo>
                      <a:pt x="9344" y="0"/>
                    </a:moveTo>
                    <a:cubicBezTo>
                      <a:pt x="4187" y="0"/>
                      <a:pt x="1" y="4186"/>
                      <a:pt x="1" y="9328"/>
                    </a:cubicBezTo>
                    <a:cubicBezTo>
                      <a:pt x="1" y="14485"/>
                      <a:pt x="4187" y="18655"/>
                      <a:pt x="9344" y="18655"/>
                    </a:cubicBezTo>
                    <a:cubicBezTo>
                      <a:pt x="14486" y="18655"/>
                      <a:pt x="18672" y="14485"/>
                      <a:pt x="18672" y="9328"/>
                    </a:cubicBezTo>
                    <a:cubicBezTo>
                      <a:pt x="18672" y="4186"/>
                      <a:pt x="14486" y="0"/>
                      <a:pt x="9344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8" name="Google Shape;2598;p62"/>
              <p:cNvSpPr/>
              <p:nvPr/>
            </p:nvSpPr>
            <p:spPr>
              <a:xfrm>
                <a:off x="1934525" y="2922350"/>
                <a:ext cx="278175" cy="278175"/>
              </a:xfrm>
              <a:custGeom>
                <a:avLst/>
                <a:gdLst/>
                <a:ahLst/>
                <a:cxnLst/>
                <a:rect l="l" t="t" r="r" b="b"/>
                <a:pathLst>
                  <a:path w="11127" h="11127" extrusionOk="0">
                    <a:moveTo>
                      <a:pt x="5571" y="1"/>
                    </a:moveTo>
                    <a:cubicBezTo>
                      <a:pt x="2499" y="1"/>
                      <a:pt x="0" y="2484"/>
                      <a:pt x="0" y="5556"/>
                    </a:cubicBezTo>
                    <a:cubicBezTo>
                      <a:pt x="0" y="8628"/>
                      <a:pt x="2499" y="11127"/>
                      <a:pt x="5571" y="11127"/>
                    </a:cubicBezTo>
                    <a:cubicBezTo>
                      <a:pt x="8627" y="11127"/>
                      <a:pt x="11126" y="8628"/>
                      <a:pt x="11126" y="5556"/>
                    </a:cubicBezTo>
                    <a:cubicBezTo>
                      <a:pt x="11126" y="2484"/>
                      <a:pt x="8627" y="1"/>
                      <a:pt x="557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9" name="Google Shape;2599;p62"/>
              <p:cNvSpPr/>
              <p:nvPr/>
            </p:nvSpPr>
            <p:spPr>
              <a:xfrm>
                <a:off x="529000" y="2595250"/>
                <a:ext cx="1717925" cy="8775"/>
              </a:xfrm>
              <a:custGeom>
                <a:avLst/>
                <a:gdLst/>
                <a:ahLst/>
                <a:cxnLst/>
                <a:rect l="l" t="t" r="r" b="b"/>
                <a:pathLst>
                  <a:path w="68717" h="351" extrusionOk="0">
                    <a:moveTo>
                      <a:pt x="1" y="0"/>
                    </a:moveTo>
                    <a:lnTo>
                      <a:pt x="1" y="351"/>
                    </a:lnTo>
                    <a:lnTo>
                      <a:pt x="68716" y="351"/>
                    </a:lnTo>
                    <a:lnTo>
                      <a:pt x="68716" y="0"/>
                    </a:lnTo>
                    <a:close/>
                  </a:path>
                </a:pathLst>
              </a:custGeom>
              <a:solidFill>
                <a:srgbClr val="273E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0" name="Google Shape;2600;p62"/>
              <p:cNvSpPr/>
              <p:nvPr/>
            </p:nvSpPr>
            <p:spPr>
              <a:xfrm>
                <a:off x="529000" y="2769550"/>
                <a:ext cx="2054175" cy="8775"/>
              </a:xfrm>
              <a:custGeom>
                <a:avLst/>
                <a:gdLst/>
                <a:ahLst/>
                <a:cxnLst/>
                <a:rect l="l" t="t" r="r" b="b"/>
                <a:pathLst>
                  <a:path w="82167" h="351" extrusionOk="0">
                    <a:moveTo>
                      <a:pt x="1" y="0"/>
                    </a:moveTo>
                    <a:lnTo>
                      <a:pt x="1" y="350"/>
                    </a:lnTo>
                    <a:lnTo>
                      <a:pt x="82167" y="350"/>
                    </a:lnTo>
                    <a:lnTo>
                      <a:pt x="82167" y="0"/>
                    </a:lnTo>
                    <a:close/>
                  </a:path>
                </a:pathLst>
              </a:custGeom>
              <a:solidFill>
                <a:srgbClr val="273E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1" name="Google Shape;2601;p62"/>
              <p:cNvSpPr/>
              <p:nvPr/>
            </p:nvSpPr>
            <p:spPr>
              <a:xfrm>
                <a:off x="2252875" y="2658925"/>
                <a:ext cx="69650" cy="69650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786" extrusionOk="0">
                    <a:moveTo>
                      <a:pt x="1401" y="0"/>
                    </a:moveTo>
                    <a:cubicBezTo>
                      <a:pt x="621" y="0"/>
                      <a:pt x="0" y="621"/>
                      <a:pt x="0" y="1385"/>
                    </a:cubicBezTo>
                    <a:cubicBezTo>
                      <a:pt x="0" y="2165"/>
                      <a:pt x="621" y="2786"/>
                      <a:pt x="1401" y="2786"/>
                    </a:cubicBezTo>
                    <a:cubicBezTo>
                      <a:pt x="2165" y="2786"/>
                      <a:pt x="2786" y="2165"/>
                      <a:pt x="2786" y="1385"/>
                    </a:cubicBezTo>
                    <a:cubicBezTo>
                      <a:pt x="2786" y="621"/>
                      <a:pt x="2165" y="0"/>
                      <a:pt x="1401" y="0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2" name="Google Shape;2602;p62"/>
              <p:cNvSpPr/>
              <p:nvPr/>
            </p:nvSpPr>
            <p:spPr>
              <a:xfrm>
                <a:off x="526625" y="2321875"/>
                <a:ext cx="386400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6" h="10108" extrusionOk="0">
                    <a:moveTo>
                      <a:pt x="3168" y="0"/>
                    </a:moveTo>
                    <a:cubicBezTo>
                      <a:pt x="1417" y="0"/>
                      <a:pt x="0" y="1417"/>
                      <a:pt x="0" y="3168"/>
                    </a:cubicBezTo>
                    <a:lnTo>
                      <a:pt x="0" y="6940"/>
                    </a:lnTo>
                    <a:cubicBezTo>
                      <a:pt x="0" y="8691"/>
                      <a:pt x="1417" y="10108"/>
                      <a:pt x="3168" y="10108"/>
                    </a:cubicBezTo>
                    <a:lnTo>
                      <a:pt x="12288" y="10108"/>
                    </a:lnTo>
                    <a:cubicBezTo>
                      <a:pt x="14039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39" y="0"/>
                      <a:pt x="12288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3" name="Google Shape;2603;p62"/>
              <p:cNvSpPr/>
              <p:nvPr/>
            </p:nvSpPr>
            <p:spPr>
              <a:xfrm>
                <a:off x="552875" y="2347725"/>
                <a:ext cx="333900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56" h="8040" extrusionOk="0">
                    <a:moveTo>
                      <a:pt x="2118" y="1"/>
                    </a:moveTo>
                    <a:cubicBezTo>
                      <a:pt x="940" y="1"/>
                      <a:pt x="1" y="956"/>
                      <a:pt x="1" y="2134"/>
                    </a:cubicBezTo>
                    <a:lnTo>
                      <a:pt x="1" y="5906"/>
                    </a:lnTo>
                    <a:cubicBezTo>
                      <a:pt x="1" y="7084"/>
                      <a:pt x="940" y="8039"/>
                      <a:pt x="2118" y="8039"/>
                    </a:cubicBezTo>
                    <a:lnTo>
                      <a:pt x="11238" y="8039"/>
                    </a:lnTo>
                    <a:cubicBezTo>
                      <a:pt x="12416" y="8039"/>
                      <a:pt x="13355" y="7084"/>
                      <a:pt x="13355" y="5906"/>
                    </a:cubicBezTo>
                    <a:lnTo>
                      <a:pt x="13355" y="2134"/>
                    </a:lnTo>
                    <a:cubicBezTo>
                      <a:pt x="13355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4" name="Google Shape;2604;p62"/>
              <p:cNvSpPr/>
              <p:nvPr/>
            </p:nvSpPr>
            <p:spPr>
              <a:xfrm>
                <a:off x="572375" y="2360875"/>
                <a:ext cx="314400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76" h="7514" extrusionOk="0">
                    <a:moveTo>
                      <a:pt x="11843" y="0"/>
                    </a:moveTo>
                    <a:lnTo>
                      <a:pt x="1" y="7036"/>
                    </a:lnTo>
                    <a:cubicBezTo>
                      <a:pt x="383" y="7338"/>
                      <a:pt x="860" y="7513"/>
                      <a:pt x="1338" y="7513"/>
                    </a:cubicBezTo>
                    <a:lnTo>
                      <a:pt x="10458" y="7513"/>
                    </a:lnTo>
                    <a:cubicBezTo>
                      <a:pt x="11620" y="7513"/>
                      <a:pt x="12575" y="6558"/>
                      <a:pt x="12575" y="5380"/>
                    </a:cubicBezTo>
                    <a:lnTo>
                      <a:pt x="12575" y="1608"/>
                    </a:lnTo>
                    <a:cubicBezTo>
                      <a:pt x="12575" y="987"/>
                      <a:pt x="12305" y="414"/>
                      <a:pt x="1184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5" name="Google Shape;2605;p62"/>
              <p:cNvSpPr/>
              <p:nvPr/>
            </p:nvSpPr>
            <p:spPr>
              <a:xfrm>
                <a:off x="953200" y="2321875"/>
                <a:ext cx="386425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7" h="10108" extrusionOk="0">
                    <a:moveTo>
                      <a:pt x="3168" y="0"/>
                    </a:moveTo>
                    <a:cubicBezTo>
                      <a:pt x="1417" y="0"/>
                      <a:pt x="1" y="1417"/>
                      <a:pt x="1" y="3168"/>
                    </a:cubicBezTo>
                    <a:lnTo>
                      <a:pt x="1" y="6940"/>
                    </a:lnTo>
                    <a:cubicBezTo>
                      <a:pt x="1" y="8691"/>
                      <a:pt x="1417" y="10108"/>
                      <a:pt x="3168" y="10108"/>
                    </a:cubicBezTo>
                    <a:lnTo>
                      <a:pt x="12289" y="10108"/>
                    </a:lnTo>
                    <a:cubicBezTo>
                      <a:pt x="14040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40" y="0"/>
                      <a:pt x="12289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6" name="Google Shape;2606;p62"/>
              <p:cNvSpPr/>
              <p:nvPr/>
            </p:nvSpPr>
            <p:spPr>
              <a:xfrm>
                <a:off x="979475" y="2347725"/>
                <a:ext cx="333875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55" h="8040" extrusionOk="0">
                    <a:moveTo>
                      <a:pt x="2117" y="1"/>
                    </a:moveTo>
                    <a:cubicBezTo>
                      <a:pt x="939" y="1"/>
                      <a:pt x="0" y="956"/>
                      <a:pt x="0" y="2134"/>
                    </a:cubicBezTo>
                    <a:lnTo>
                      <a:pt x="0" y="5906"/>
                    </a:lnTo>
                    <a:cubicBezTo>
                      <a:pt x="0" y="7084"/>
                      <a:pt x="939" y="8039"/>
                      <a:pt x="2117" y="8039"/>
                    </a:cubicBezTo>
                    <a:lnTo>
                      <a:pt x="11238" y="8039"/>
                    </a:lnTo>
                    <a:cubicBezTo>
                      <a:pt x="12416" y="8039"/>
                      <a:pt x="13355" y="7084"/>
                      <a:pt x="13355" y="5906"/>
                    </a:cubicBezTo>
                    <a:lnTo>
                      <a:pt x="13355" y="2134"/>
                    </a:lnTo>
                    <a:cubicBezTo>
                      <a:pt x="13355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7" name="Google Shape;2607;p62"/>
              <p:cNvSpPr/>
              <p:nvPr/>
            </p:nvSpPr>
            <p:spPr>
              <a:xfrm>
                <a:off x="999375" y="2360875"/>
                <a:ext cx="313975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59" h="7514" extrusionOk="0">
                    <a:moveTo>
                      <a:pt x="11827" y="0"/>
                    </a:moveTo>
                    <a:lnTo>
                      <a:pt x="0" y="7036"/>
                    </a:lnTo>
                    <a:cubicBezTo>
                      <a:pt x="366" y="7338"/>
                      <a:pt x="844" y="7513"/>
                      <a:pt x="1321" y="7513"/>
                    </a:cubicBezTo>
                    <a:lnTo>
                      <a:pt x="10442" y="7513"/>
                    </a:lnTo>
                    <a:cubicBezTo>
                      <a:pt x="11604" y="7513"/>
                      <a:pt x="12559" y="6558"/>
                      <a:pt x="12559" y="5380"/>
                    </a:cubicBezTo>
                    <a:lnTo>
                      <a:pt x="12559" y="1608"/>
                    </a:lnTo>
                    <a:cubicBezTo>
                      <a:pt x="12559" y="1003"/>
                      <a:pt x="12288" y="414"/>
                      <a:pt x="1182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8" name="Google Shape;2608;p62"/>
              <p:cNvSpPr/>
              <p:nvPr/>
            </p:nvSpPr>
            <p:spPr>
              <a:xfrm>
                <a:off x="1387750" y="2321875"/>
                <a:ext cx="386425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7" h="10108" extrusionOk="0">
                    <a:moveTo>
                      <a:pt x="3184" y="0"/>
                    </a:moveTo>
                    <a:cubicBezTo>
                      <a:pt x="1417" y="0"/>
                      <a:pt x="1" y="1417"/>
                      <a:pt x="1" y="3168"/>
                    </a:cubicBezTo>
                    <a:lnTo>
                      <a:pt x="1" y="6940"/>
                    </a:lnTo>
                    <a:cubicBezTo>
                      <a:pt x="1" y="8691"/>
                      <a:pt x="1417" y="10108"/>
                      <a:pt x="3184" y="10108"/>
                    </a:cubicBezTo>
                    <a:lnTo>
                      <a:pt x="12289" y="10108"/>
                    </a:lnTo>
                    <a:cubicBezTo>
                      <a:pt x="14040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40" y="0"/>
                      <a:pt x="12289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9" name="Google Shape;2609;p62"/>
              <p:cNvSpPr/>
              <p:nvPr/>
            </p:nvSpPr>
            <p:spPr>
              <a:xfrm>
                <a:off x="1414025" y="2347725"/>
                <a:ext cx="334275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71" h="8040" extrusionOk="0">
                    <a:moveTo>
                      <a:pt x="2133" y="1"/>
                    </a:moveTo>
                    <a:cubicBezTo>
                      <a:pt x="955" y="1"/>
                      <a:pt x="0" y="956"/>
                      <a:pt x="0" y="2134"/>
                    </a:cubicBezTo>
                    <a:lnTo>
                      <a:pt x="0" y="5906"/>
                    </a:lnTo>
                    <a:cubicBezTo>
                      <a:pt x="0" y="7084"/>
                      <a:pt x="955" y="8039"/>
                      <a:pt x="2133" y="8039"/>
                    </a:cubicBezTo>
                    <a:lnTo>
                      <a:pt x="11238" y="8039"/>
                    </a:lnTo>
                    <a:cubicBezTo>
                      <a:pt x="12416" y="8039"/>
                      <a:pt x="13371" y="7084"/>
                      <a:pt x="13371" y="5906"/>
                    </a:cubicBezTo>
                    <a:lnTo>
                      <a:pt x="13371" y="2134"/>
                    </a:lnTo>
                    <a:cubicBezTo>
                      <a:pt x="13371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10" name="Google Shape;2610;p62"/>
              <p:cNvSpPr/>
              <p:nvPr/>
            </p:nvSpPr>
            <p:spPr>
              <a:xfrm>
                <a:off x="1433900" y="2360875"/>
                <a:ext cx="314400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76" h="7514" extrusionOk="0">
                    <a:moveTo>
                      <a:pt x="11828" y="0"/>
                    </a:moveTo>
                    <a:lnTo>
                      <a:pt x="1" y="7036"/>
                    </a:lnTo>
                    <a:cubicBezTo>
                      <a:pt x="367" y="7338"/>
                      <a:pt x="845" y="7513"/>
                      <a:pt x="1338" y="7513"/>
                    </a:cubicBezTo>
                    <a:lnTo>
                      <a:pt x="10443" y="7513"/>
                    </a:lnTo>
                    <a:cubicBezTo>
                      <a:pt x="11621" y="7513"/>
                      <a:pt x="12576" y="6558"/>
                      <a:pt x="12576" y="5380"/>
                    </a:cubicBezTo>
                    <a:lnTo>
                      <a:pt x="12576" y="1608"/>
                    </a:lnTo>
                    <a:cubicBezTo>
                      <a:pt x="12576" y="987"/>
                      <a:pt x="12305" y="414"/>
                      <a:pt x="118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86186" y="1470705"/>
              <a:ext cx="430743" cy="246482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1376039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09877E-6 L 0.25208 -0.004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04" y="-21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9" name="Google Shape;1499;p47"/>
          <p:cNvGrpSpPr/>
          <p:nvPr/>
        </p:nvGrpSpPr>
        <p:grpSpPr>
          <a:xfrm>
            <a:off x="-517003" y="1473200"/>
            <a:ext cx="12258565" cy="807483"/>
            <a:chOff x="-400053" y="1104899"/>
            <a:chExt cx="9216725" cy="605612"/>
          </a:xfrm>
        </p:grpSpPr>
        <p:sp>
          <p:nvSpPr>
            <p:cNvPr id="1501" name="Google Shape;1501;p47"/>
            <p:cNvSpPr/>
            <p:nvPr/>
          </p:nvSpPr>
          <p:spPr>
            <a:xfrm>
              <a:off x="-400053" y="1155572"/>
              <a:ext cx="1164380" cy="554939"/>
            </a:xfrm>
            <a:custGeom>
              <a:avLst/>
              <a:gdLst/>
              <a:ahLst/>
              <a:cxnLst/>
              <a:rect l="l" t="t" r="r" b="b"/>
              <a:pathLst>
                <a:path w="35175" h="16763" extrusionOk="0">
                  <a:moveTo>
                    <a:pt x="16645" y="0"/>
                  </a:moveTo>
                  <a:cubicBezTo>
                    <a:pt x="10796" y="0"/>
                    <a:pt x="6046" y="2866"/>
                    <a:pt x="6046" y="6399"/>
                  </a:cubicBezTo>
                  <a:cubicBezTo>
                    <a:pt x="6046" y="7341"/>
                    <a:pt x="6360" y="8205"/>
                    <a:pt x="6910" y="8951"/>
                  </a:cubicBezTo>
                  <a:cubicBezTo>
                    <a:pt x="2984" y="9304"/>
                    <a:pt x="0" y="10913"/>
                    <a:pt x="40" y="12837"/>
                  </a:cubicBezTo>
                  <a:cubicBezTo>
                    <a:pt x="40" y="14996"/>
                    <a:pt x="3887" y="16763"/>
                    <a:pt x="8676" y="16763"/>
                  </a:cubicBezTo>
                  <a:cubicBezTo>
                    <a:pt x="11660" y="16763"/>
                    <a:pt x="14329" y="16056"/>
                    <a:pt x="15860" y="14996"/>
                  </a:cubicBezTo>
                  <a:cubicBezTo>
                    <a:pt x="18321" y="16018"/>
                    <a:pt x="20964" y="16529"/>
                    <a:pt x="23648" y="16529"/>
                  </a:cubicBezTo>
                  <a:cubicBezTo>
                    <a:pt x="23748" y="16529"/>
                    <a:pt x="23847" y="16528"/>
                    <a:pt x="23947" y="16527"/>
                  </a:cubicBezTo>
                  <a:cubicBezTo>
                    <a:pt x="30149" y="16527"/>
                    <a:pt x="35174" y="14289"/>
                    <a:pt x="35174" y="11502"/>
                  </a:cubicBezTo>
                  <a:cubicBezTo>
                    <a:pt x="35174" y="9225"/>
                    <a:pt x="31837" y="7341"/>
                    <a:pt x="27244" y="6713"/>
                  </a:cubicBezTo>
                  <a:lnTo>
                    <a:pt x="27244" y="6399"/>
                  </a:lnTo>
                  <a:cubicBezTo>
                    <a:pt x="27244" y="2866"/>
                    <a:pt x="22534" y="0"/>
                    <a:pt x="166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02" name="Google Shape;1502;p47"/>
            <p:cNvSpPr/>
            <p:nvPr/>
          </p:nvSpPr>
          <p:spPr>
            <a:xfrm>
              <a:off x="7846224" y="1104899"/>
              <a:ext cx="970448" cy="419657"/>
            </a:xfrm>
            <a:custGeom>
              <a:avLst/>
              <a:gdLst/>
              <a:ahLst/>
              <a:cxnLst/>
              <a:rect l="l" t="t" r="r" b="b"/>
              <a:pathLst>
                <a:path w="26970" h="11662" extrusionOk="0">
                  <a:moveTo>
                    <a:pt x="10639" y="0"/>
                  </a:moveTo>
                  <a:cubicBezTo>
                    <a:pt x="7655" y="0"/>
                    <a:pt x="5221" y="1257"/>
                    <a:pt x="5221" y="2827"/>
                  </a:cubicBezTo>
                  <a:cubicBezTo>
                    <a:pt x="5221" y="2905"/>
                    <a:pt x="5221" y="2945"/>
                    <a:pt x="5221" y="3023"/>
                  </a:cubicBezTo>
                  <a:cubicBezTo>
                    <a:pt x="2199" y="3573"/>
                    <a:pt x="0" y="5222"/>
                    <a:pt x="0" y="7224"/>
                  </a:cubicBezTo>
                  <a:cubicBezTo>
                    <a:pt x="0" y="9697"/>
                    <a:pt x="3259" y="11660"/>
                    <a:pt x="7263" y="11660"/>
                  </a:cubicBezTo>
                  <a:cubicBezTo>
                    <a:pt x="7328" y="11661"/>
                    <a:pt x="7394" y="11662"/>
                    <a:pt x="7460" y="11662"/>
                  </a:cubicBezTo>
                  <a:cubicBezTo>
                    <a:pt x="9354" y="11662"/>
                    <a:pt x="11204" y="11115"/>
                    <a:pt x="12798" y="10129"/>
                  </a:cubicBezTo>
                  <a:cubicBezTo>
                    <a:pt x="14172" y="11031"/>
                    <a:pt x="16527" y="11660"/>
                    <a:pt x="19236" y="11660"/>
                  </a:cubicBezTo>
                  <a:cubicBezTo>
                    <a:pt x="23476" y="11660"/>
                    <a:pt x="26930" y="10089"/>
                    <a:pt x="26930" y="8205"/>
                  </a:cubicBezTo>
                  <a:cubicBezTo>
                    <a:pt x="26969" y="6831"/>
                    <a:pt x="25242" y="5653"/>
                    <a:pt x="22730" y="5104"/>
                  </a:cubicBezTo>
                  <a:cubicBezTo>
                    <a:pt x="22730" y="4986"/>
                    <a:pt x="22769" y="4907"/>
                    <a:pt x="22769" y="4790"/>
                  </a:cubicBezTo>
                  <a:cubicBezTo>
                    <a:pt x="22769" y="3455"/>
                    <a:pt x="20257" y="2395"/>
                    <a:pt x="17155" y="2395"/>
                  </a:cubicBezTo>
                  <a:cubicBezTo>
                    <a:pt x="16763" y="2395"/>
                    <a:pt x="16409" y="2395"/>
                    <a:pt x="16056" y="2434"/>
                  </a:cubicBezTo>
                  <a:cubicBezTo>
                    <a:pt x="15664" y="1060"/>
                    <a:pt x="13426" y="0"/>
                    <a:pt x="1063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508" name="Google Shape;1508;p47"/>
          <p:cNvSpPr/>
          <p:nvPr/>
        </p:nvSpPr>
        <p:spPr>
          <a:xfrm>
            <a:off x="-2116526" y="6683547"/>
            <a:ext cx="59857" cy="9028"/>
          </a:xfrm>
          <a:custGeom>
            <a:avLst/>
            <a:gdLst/>
            <a:ahLst/>
            <a:cxnLst/>
            <a:rect l="l" t="t" r="r" b="b"/>
            <a:pathLst>
              <a:path w="2592" h="390" extrusionOk="0">
                <a:moveTo>
                  <a:pt x="2591" y="195"/>
                </a:moveTo>
                <a:cubicBezTo>
                  <a:pt x="2591" y="292"/>
                  <a:pt x="2009" y="389"/>
                  <a:pt x="1296" y="389"/>
                </a:cubicBezTo>
                <a:cubicBezTo>
                  <a:pt x="584" y="389"/>
                  <a:pt x="1" y="292"/>
                  <a:pt x="1" y="195"/>
                </a:cubicBezTo>
                <a:cubicBezTo>
                  <a:pt x="1" y="66"/>
                  <a:pt x="584" y="1"/>
                  <a:pt x="1296" y="1"/>
                </a:cubicBezTo>
                <a:cubicBezTo>
                  <a:pt x="2009" y="1"/>
                  <a:pt x="2591" y="66"/>
                  <a:pt x="2591" y="195"/>
                </a:cubicBezTo>
                <a:close/>
              </a:path>
            </a:pathLst>
          </a:custGeom>
          <a:solidFill>
            <a:srgbClr val="C1C1C1"/>
          </a:solidFill>
          <a:ln>
            <a:noFill/>
          </a:ln>
        </p:spPr>
        <p:txBody>
          <a:bodyPr spcFirstLastPara="1" wrap="square" lIns="121705" tIns="121705" rIns="121705" bIns="12170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9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09" name="Google Shape;1509;p47"/>
          <p:cNvSpPr/>
          <p:nvPr/>
        </p:nvSpPr>
        <p:spPr>
          <a:xfrm>
            <a:off x="-1536228" y="6679797"/>
            <a:ext cx="51636" cy="7524"/>
          </a:xfrm>
          <a:custGeom>
            <a:avLst/>
            <a:gdLst/>
            <a:ahLst/>
            <a:cxnLst/>
            <a:rect l="l" t="t" r="r" b="b"/>
            <a:pathLst>
              <a:path w="2236" h="325" extrusionOk="0">
                <a:moveTo>
                  <a:pt x="2235" y="163"/>
                </a:moveTo>
                <a:cubicBezTo>
                  <a:pt x="2235" y="228"/>
                  <a:pt x="1750" y="325"/>
                  <a:pt x="1134" y="325"/>
                </a:cubicBezTo>
                <a:cubicBezTo>
                  <a:pt x="519" y="325"/>
                  <a:pt x="1" y="228"/>
                  <a:pt x="1" y="163"/>
                </a:cubicBezTo>
                <a:cubicBezTo>
                  <a:pt x="1" y="66"/>
                  <a:pt x="519" y="1"/>
                  <a:pt x="1134" y="1"/>
                </a:cubicBezTo>
                <a:cubicBezTo>
                  <a:pt x="1750" y="1"/>
                  <a:pt x="2235" y="66"/>
                  <a:pt x="2235" y="163"/>
                </a:cubicBezTo>
                <a:close/>
              </a:path>
            </a:pathLst>
          </a:custGeom>
          <a:solidFill>
            <a:srgbClr val="C1C1C1"/>
          </a:solidFill>
          <a:ln>
            <a:noFill/>
          </a:ln>
        </p:spPr>
        <p:txBody>
          <a:bodyPr spcFirstLastPara="1" wrap="square" lIns="121705" tIns="121705" rIns="121705" bIns="12170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9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3666" y="3193419"/>
            <a:ext cx="4892911" cy="3656977"/>
            <a:chOff x="78142" y="2112347"/>
            <a:chExt cx="4079978" cy="3136717"/>
          </a:xfrm>
        </p:grpSpPr>
        <p:sp>
          <p:nvSpPr>
            <p:cNvPr id="1511" name="Google Shape;1511;p47"/>
            <p:cNvSpPr/>
            <p:nvPr/>
          </p:nvSpPr>
          <p:spPr>
            <a:xfrm>
              <a:off x="2032585" y="3796957"/>
              <a:ext cx="2125535" cy="1452107"/>
            </a:xfrm>
            <a:prstGeom prst="trapezoid">
              <a:avLst>
                <a:gd name="adj" fmla="val 34293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3" name="Google Shape;1523;p47"/>
            <p:cNvSpPr/>
            <p:nvPr/>
          </p:nvSpPr>
          <p:spPr>
            <a:xfrm>
              <a:off x="778765" y="3092383"/>
              <a:ext cx="840091" cy="253224"/>
            </a:xfrm>
            <a:custGeom>
              <a:avLst/>
              <a:gdLst/>
              <a:ahLst/>
              <a:cxnLst/>
              <a:rect l="l" t="t" r="r" b="b"/>
              <a:pathLst>
                <a:path w="47604" h="14349" extrusionOk="0">
                  <a:moveTo>
                    <a:pt x="25306" y="1"/>
                  </a:moveTo>
                  <a:cubicBezTo>
                    <a:pt x="23377" y="1"/>
                    <a:pt x="21385" y="1632"/>
                    <a:pt x="21082" y="4407"/>
                  </a:cubicBezTo>
                  <a:lnTo>
                    <a:pt x="19981" y="3663"/>
                  </a:lnTo>
                  <a:cubicBezTo>
                    <a:pt x="19819" y="4181"/>
                    <a:pt x="19754" y="4764"/>
                    <a:pt x="19819" y="5347"/>
                  </a:cubicBezTo>
                  <a:cubicBezTo>
                    <a:pt x="19134" y="4325"/>
                    <a:pt x="18188" y="3842"/>
                    <a:pt x="17275" y="3842"/>
                  </a:cubicBezTo>
                  <a:cubicBezTo>
                    <a:pt x="16075" y="3842"/>
                    <a:pt x="14931" y="4676"/>
                    <a:pt x="14508" y="6221"/>
                  </a:cubicBezTo>
                  <a:cubicBezTo>
                    <a:pt x="14347" y="6196"/>
                    <a:pt x="14197" y="6183"/>
                    <a:pt x="14058" y="6183"/>
                  </a:cubicBezTo>
                  <a:cubicBezTo>
                    <a:pt x="12937" y="6183"/>
                    <a:pt x="12504" y="6986"/>
                    <a:pt x="12533" y="8455"/>
                  </a:cubicBezTo>
                  <a:cubicBezTo>
                    <a:pt x="11833" y="7703"/>
                    <a:pt x="11080" y="7354"/>
                    <a:pt x="10411" y="7354"/>
                  </a:cubicBezTo>
                  <a:cubicBezTo>
                    <a:pt x="9439" y="7354"/>
                    <a:pt x="8645" y="8090"/>
                    <a:pt x="8453" y="9394"/>
                  </a:cubicBezTo>
                  <a:cubicBezTo>
                    <a:pt x="7635" y="8817"/>
                    <a:pt x="6695" y="8561"/>
                    <a:pt x="5744" y="8561"/>
                  </a:cubicBezTo>
                  <a:cubicBezTo>
                    <a:pt x="3230" y="8561"/>
                    <a:pt x="635" y="10348"/>
                    <a:pt x="1" y="12697"/>
                  </a:cubicBezTo>
                  <a:lnTo>
                    <a:pt x="15448" y="14349"/>
                  </a:lnTo>
                  <a:cubicBezTo>
                    <a:pt x="25778" y="12600"/>
                    <a:pt x="37857" y="12665"/>
                    <a:pt x="47604" y="8909"/>
                  </a:cubicBezTo>
                  <a:cubicBezTo>
                    <a:pt x="47208" y="7452"/>
                    <a:pt x="45851" y="6063"/>
                    <a:pt x="44630" y="6063"/>
                  </a:cubicBezTo>
                  <a:cubicBezTo>
                    <a:pt x="43950" y="6063"/>
                    <a:pt x="43313" y="6493"/>
                    <a:pt x="42908" y="7581"/>
                  </a:cubicBezTo>
                  <a:cubicBezTo>
                    <a:pt x="42653" y="6095"/>
                    <a:pt x="41682" y="4011"/>
                    <a:pt x="40556" y="4011"/>
                  </a:cubicBezTo>
                  <a:cubicBezTo>
                    <a:pt x="40112" y="4011"/>
                    <a:pt x="39643" y="4336"/>
                    <a:pt x="39184" y="5152"/>
                  </a:cubicBezTo>
                  <a:cubicBezTo>
                    <a:pt x="38850" y="3981"/>
                    <a:pt x="37981" y="3365"/>
                    <a:pt x="37045" y="3365"/>
                  </a:cubicBezTo>
                  <a:cubicBezTo>
                    <a:pt x="36351" y="3365"/>
                    <a:pt x="35619" y="3704"/>
                    <a:pt x="35039" y="4407"/>
                  </a:cubicBezTo>
                  <a:cubicBezTo>
                    <a:pt x="34358" y="3065"/>
                    <a:pt x="32598" y="1722"/>
                    <a:pt x="31102" y="1722"/>
                  </a:cubicBezTo>
                  <a:cubicBezTo>
                    <a:pt x="30180" y="1722"/>
                    <a:pt x="29359" y="2232"/>
                    <a:pt x="28951" y="3565"/>
                  </a:cubicBezTo>
                  <a:cubicBezTo>
                    <a:pt x="28426" y="1099"/>
                    <a:pt x="26888" y="1"/>
                    <a:pt x="25306" y="1"/>
                  </a:cubicBezTo>
                  <a:close/>
                </a:path>
              </a:pathLst>
            </a:custGeom>
            <a:solidFill>
              <a:srgbClr val="88AD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4" name="Google Shape;1524;p47"/>
            <p:cNvSpPr/>
            <p:nvPr/>
          </p:nvSpPr>
          <p:spPr>
            <a:xfrm>
              <a:off x="78142" y="3078614"/>
              <a:ext cx="3571748" cy="1355557"/>
            </a:xfrm>
            <a:custGeom>
              <a:avLst/>
              <a:gdLst/>
              <a:ahLst/>
              <a:cxnLst/>
              <a:rect l="l" t="t" r="r" b="b"/>
              <a:pathLst>
                <a:path w="202394" h="76813" extrusionOk="0">
                  <a:moveTo>
                    <a:pt x="0" y="76813"/>
                  </a:moveTo>
                  <a:cubicBezTo>
                    <a:pt x="12144" y="73574"/>
                    <a:pt x="202394" y="76230"/>
                    <a:pt x="202394" y="75776"/>
                  </a:cubicBezTo>
                  <a:lnTo>
                    <a:pt x="202394" y="13892"/>
                  </a:lnTo>
                  <a:cubicBezTo>
                    <a:pt x="170464" y="3400"/>
                    <a:pt x="137466" y="0"/>
                    <a:pt x="104338" y="1295"/>
                  </a:cubicBezTo>
                  <a:cubicBezTo>
                    <a:pt x="74740" y="2332"/>
                    <a:pt x="45434" y="7383"/>
                    <a:pt x="17196" y="16256"/>
                  </a:cubicBezTo>
                  <a:cubicBezTo>
                    <a:pt x="10428" y="18426"/>
                    <a:pt x="8582" y="18620"/>
                    <a:pt x="0" y="2198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5" name="Google Shape;1525;p47"/>
            <p:cNvSpPr/>
            <p:nvPr/>
          </p:nvSpPr>
          <p:spPr>
            <a:xfrm>
              <a:off x="78142" y="3199100"/>
              <a:ext cx="3572330" cy="1505296"/>
            </a:xfrm>
            <a:custGeom>
              <a:avLst/>
              <a:gdLst/>
              <a:ahLst/>
              <a:cxnLst/>
              <a:rect l="l" t="t" r="r" b="b"/>
              <a:pathLst>
                <a:path w="202427" h="85298" extrusionOk="0">
                  <a:moveTo>
                    <a:pt x="0" y="195"/>
                  </a:moveTo>
                  <a:lnTo>
                    <a:pt x="0" y="85298"/>
                  </a:lnTo>
                  <a:lnTo>
                    <a:pt x="202394" y="85298"/>
                  </a:lnTo>
                  <a:cubicBezTo>
                    <a:pt x="202394" y="85298"/>
                    <a:pt x="202426" y="36205"/>
                    <a:pt x="202394" y="36205"/>
                  </a:cubicBezTo>
                  <a:cubicBezTo>
                    <a:pt x="177815" y="36205"/>
                    <a:pt x="129111" y="29599"/>
                    <a:pt x="125873" y="29016"/>
                  </a:cubicBezTo>
                  <a:cubicBezTo>
                    <a:pt x="89604" y="22313"/>
                    <a:pt x="75291" y="18783"/>
                    <a:pt x="39216" y="9489"/>
                  </a:cubicBezTo>
                  <a:cubicBezTo>
                    <a:pt x="29048" y="6866"/>
                    <a:pt x="24320" y="6186"/>
                    <a:pt x="14152" y="3628"/>
                  </a:cubicBezTo>
                  <a:cubicBezTo>
                    <a:pt x="11237" y="2915"/>
                    <a:pt x="2980" y="1"/>
                    <a:pt x="0" y="19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6" name="Google Shape;1526;p47"/>
            <p:cNvSpPr/>
            <p:nvPr/>
          </p:nvSpPr>
          <p:spPr>
            <a:xfrm>
              <a:off x="78142" y="3829060"/>
              <a:ext cx="3571748" cy="1417870"/>
            </a:xfrm>
            <a:custGeom>
              <a:avLst/>
              <a:gdLst/>
              <a:ahLst/>
              <a:cxnLst/>
              <a:rect l="l" t="t" r="r" b="b"/>
              <a:pathLst>
                <a:path w="202394" h="80344" extrusionOk="0">
                  <a:moveTo>
                    <a:pt x="0" y="1"/>
                  </a:moveTo>
                  <a:lnTo>
                    <a:pt x="202394" y="1"/>
                  </a:lnTo>
                  <a:lnTo>
                    <a:pt x="202394" y="80343"/>
                  </a:lnTo>
                  <a:lnTo>
                    <a:pt x="0" y="8034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7" name="Google Shape;1527;p47"/>
            <p:cNvSpPr/>
            <p:nvPr/>
          </p:nvSpPr>
          <p:spPr>
            <a:xfrm>
              <a:off x="825055" y="3829060"/>
              <a:ext cx="2824835" cy="1417870"/>
            </a:xfrm>
            <a:custGeom>
              <a:avLst/>
              <a:gdLst/>
              <a:ahLst/>
              <a:cxnLst/>
              <a:rect l="l" t="t" r="r" b="b"/>
              <a:pathLst>
                <a:path w="160070" h="80344" extrusionOk="0">
                  <a:moveTo>
                    <a:pt x="160070" y="80343"/>
                  </a:moveTo>
                  <a:lnTo>
                    <a:pt x="160070" y="1"/>
                  </a:lnTo>
                  <a:lnTo>
                    <a:pt x="69041" y="1"/>
                  </a:lnTo>
                  <a:cubicBezTo>
                    <a:pt x="69041" y="1"/>
                    <a:pt x="1296" y="78497"/>
                    <a:pt x="1" y="8018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8" name="Google Shape;1528;p47"/>
            <p:cNvSpPr/>
            <p:nvPr/>
          </p:nvSpPr>
          <p:spPr>
            <a:xfrm>
              <a:off x="902774" y="3829060"/>
              <a:ext cx="2747115" cy="1417870"/>
            </a:xfrm>
            <a:custGeom>
              <a:avLst/>
              <a:gdLst/>
              <a:ahLst/>
              <a:cxnLst/>
              <a:rect l="l" t="t" r="r" b="b"/>
              <a:pathLst>
                <a:path w="155666" h="80344" extrusionOk="0">
                  <a:moveTo>
                    <a:pt x="155666" y="80343"/>
                  </a:moveTo>
                  <a:lnTo>
                    <a:pt x="155666" y="1"/>
                  </a:lnTo>
                  <a:lnTo>
                    <a:pt x="67131" y="1"/>
                  </a:lnTo>
                  <a:cubicBezTo>
                    <a:pt x="67131" y="1"/>
                    <a:pt x="1264" y="78497"/>
                    <a:pt x="1" y="8018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9" name="Google Shape;1529;p47"/>
            <p:cNvSpPr/>
            <p:nvPr/>
          </p:nvSpPr>
          <p:spPr>
            <a:xfrm>
              <a:off x="2618358" y="3830790"/>
              <a:ext cx="266901" cy="1416141"/>
            </a:xfrm>
            <a:custGeom>
              <a:avLst/>
              <a:gdLst/>
              <a:ahLst/>
              <a:cxnLst/>
              <a:rect l="l" t="t" r="r" b="b"/>
              <a:pathLst>
                <a:path w="15124" h="80246" extrusionOk="0">
                  <a:moveTo>
                    <a:pt x="10687" y="0"/>
                  </a:moveTo>
                  <a:lnTo>
                    <a:pt x="1" y="80245"/>
                  </a:lnTo>
                  <a:lnTo>
                    <a:pt x="5344" y="80245"/>
                  </a:lnTo>
                  <a:lnTo>
                    <a:pt x="151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1" name="Google Shape;1531;p47"/>
            <p:cNvSpPr/>
            <p:nvPr/>
          </p:nvSpPr>
          <p:spPr>
            <a:xfrm>
              <a:off x="2831522" y="5079456"/>
              <a:ext cx="34871" cy="16589"/>
            </a:xfrm>
            <a:custGeom>
              <a:avLst/>
              <a:gdLst/>
              <a:ahLst/>
              <a:cxnLst/>
              <a:rect l="l" t="t" r="r" b="b"/>
              <a:pathLst>
                <a:path w="1976" h="940" extrusionOk="0">
                  <a:moveTo>
                    <a:pt x="1976" y="454"/>
                  </a:moveTo>
                  <a:cubicBezTo>
                    <a:pt x="1976" y="713"/>
                    <a:pt x="1522" y="940"/>
                    <a:pt x="1004" y="940"/>
                  </a:cubicBezTo>
                  <a:cubicBezTo>
                    <a:pt x="454" y="940"/>
                    <a:pt x="0" y="713"/>
                    <a:pt x="0" y="454"/>
                  </a:cubicBezTo>
                  <a:cubicBezTo>
                    <a:pt x="0" y="228"/>
                    <a:pt x="454" y="1"/>
                    <a:pt x="1004" y="1"/>
                  </a:cubicBezTo>
                  <a:cubicBezTo>
                    <a:pt x="1522" y="1"/>
                    <a:pt x="1976" y="228"/>
                    <a:pt x="1976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2" name="Google Shape;1532;p47"/>
            <p:cNvSpPr/>
            <p:nvPr/>
          </p:nvSpPr>
          <p:spPr>
            <a:xfrm>
              <a:off x="3458997" y="4957159"/>
              <a:ext cx="71455" cy="17736"/>
            </a:xfrm>
            <a:custGeom>
              <a:avLst/>
              <a:gdLst/>
              <a:ahLst/>
              <a:cxnLst/>
              <a:rect l="l" t="t" r="r" b="b"/>
              <a:pathLst>
                <a:path w="4049" h="1005" extrusionOk="0">
                  <a:moveTo>
                    <a:pt x="4049" y="487"/>
                  </a:moveTo>
                  <a:cubicBezTo>
                    <a:pt x="4049" y="778"/>
                    <a:pt x="3142" y="1005"/>
                    <a:pt x="2041" y="1005"/>
                  </a:cubicBezTo>
                  <a:cubicBezTo>
                    <a:pt x="908" y="1005"/>
                    <a:pt x="1" y="778"/>
                    <a:pt x="1" y="487"/>
                  </a:cubicBezTo>
                  <a:cubicBezTo>
                    <a:pt x="1" y="195"/>
                    <a:pt x="908" y="1"/>
                    <a:pt x="2041" y="1"/>
                  </a:cubicBezTo>
                  <a:cubicBezTo>
                    <a:pt x="3142" y="1"/>
                    <a:pt x="4049" y="195"/>
                    <a:pt x="4049" y="487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5" name="Google Shape;1545;p47"/>
            <p:cNvSpPr/>
            <p:nvPr/>
          </p:nvSpPr>
          <p:spPr>
            <a:xfrm>
              <a:off x="2029161" y="4961165"/>
              <a:ext cx="26877" cy="9741"/>
            </a:xfrm>
            <a:custGeom>
              <a:avLst/>
              <a:gdLst/>
              <a:ahLst/>
              <a:cxnLst/>
              <a:rect l="l" t="t" r="r" b="b"/>
              <a:pathLst>
                <a:path w="1523" h="552" extrusionOk="0">
                  <a:moveTo>
                    <a:pt x="1523" y="260"/>
                  </a:moveTo>
                  <a:cubicBezTo>
                    <a:pt x="1523" y="422"/>
                    <a:pt x="1167" y="551"/>
                    <a:pt x="746" y="551"/>
                  </a:cubicBezTo>
                  <a:cubicBezTo>
                    <a:pt x="357" y="551"/>
                    <a:pt x="1" y="422"/>
                    <a:pt x="1" y="260"/>
                  </a:cubicBezTo>
                  <a:cubicBezTo>
                    <a:pt x="1" y="98"/>
                    <a:pt x="357" y="1"/>
                    <a:pt x="746" y="1"/>
                  </a:cubicBezTo>
                  <a:cubicBezTo>
                    <a:pt x="1167" y="1"/>
                    <a:pt x="1523" y="98"/>
                    <a:pt x="1523" y="26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9" name="Google Shape;1549;p47"/>
            <p:cNvSpPr/>
            <p:nvPr/>
          </p:nvSpPr>
          <p:spPr>
            <a:xfrm>
              <a:off x="2444054" y="4981742"/>
              <a:ext cx="46307" cy="20595"/>
            </a:xfrm>
            <a:custGeom>
              <a:avLst/>
              <a:gdLst/>
              <a:ahLst/>
              <a:cxnLst/>
              <a:rect l="l" t="t" r="r" b="b"/>
              <a:pathLst>
                <a:path w="2624" h="1167" extrusionOk="0">
                  <a:moveTo>
                    <a:pt x="2624" y="583"/>
                  </a:moveTo>
                  <a:cubicBezTo>
                    <a:pt x="2624" y="907"/>
                    <a:pt x="2041" y="1166"/>
                    <a:pt x="1296" y="1166"/>
                  </a:cubicBezTo>
                  <a:cubicBezTo>
                    <a:pt x="584" y="1166"/>
                    <a:pt x="1" y="907"/>
                    <a:pt x="1" y="583"/>
                  </a:cubicBezTo>
                  <a:cubicBezTo>
                    <a:pt x="1" y="259"/>
                    <a:pt x="584" y="0"/>
                    <a:pt x="1296" y="0"/>
                  </a:cubicBezTo>
                  <a:cubicBezTo>
                    <a:pt x="2041" y="0"/>
                    <a:pt x="2624" y="259"/>
                    <a:pt x="2624" y="583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0" name="Google Shape;1550;p47"/>
            <p:cNvSpPr/>
            <p:nvPr/>
          </p:nvSpPr>
          <p:spPr>
            <a:xfrm>
              <a:off x="3312699" y="5088033"/>
              <a:ext cx="33177" cy="9741"/>
            </a:xfrm>
            <a:custGeom>
              <a:avLst/>
              <a:gdLst/>
              <a:ahLst/>
              <a:cxnLst/>
              <a:rect l="l" t="t" r="r" b="b"/>
              <a:pathLst>
                <a:path w="1880" h="552" extrusionOk="0">
                  <a:moveTo>
                    <a:pt x="1879" y="260"/>
                  </a:moveTo>
                  <a:cubicBezTo>
                    <a:pt x="1879" y="422"/>
                    <a:pt x="1458" y="551"/>
                    <a:pt x="940" y="551"/>
                  </a:cubicBezTo>
                  <a:cubicBezTo>
                    <a:pt x="422" y="551"/>
                    <a:pt x="1" y="422"/>
                    <a:pt x="1" y="260"/>
                  </a:cubicBezTo>
                  <a:cubicBezTo>
                    <a:pt x="1" y="98"/>
                    <a:pt x="422" y="1"/>
                    <a:pt x="940" y="1"/>
                  </a:cubicBezTo>
                  <a:cubicBezTo>
                    <a:pt x="1458" y="1"/>
                    <a:pt x="1879" y="98"/>
                    <a:pt x="1879" y="26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1" name="Google Shape;1551;p47"/>
            <p:cNvSpPr/>
            <p:nvPr/>
          </p:nvSpPr>
          <p:spPr>
            <a:xfrm>
              <a:off x="3225273" y="5097174"/>
              <a:ext cx="62296" cy="26312"/>
            </a:xfrm>
            <a:custGeom>
              <a:avLst/>
              <a:gdLst/>
              <a:ahLst/>
              <a:cxnLst/>
              <a:rect l="l" t="t" r="r" b="b"/>
              <a:pathLst>
                <a:path w="3530" h="1491" extrusionOk="0">
                  <a:moveTo>
                    <a:pt x="3530" y="746"/>
                  </a:moveTo>
                  <a:cubicBezTo>
                    <a:pt x="3530" y="1166"/>
                    <a:pt x="2720" y="1490"/>
                    <a:pt x="1781" y="1490"/>
                  </a:cubicBezTo>
                  <a:cubicBezTo>
                    <a:pt x="810" y="1490"/>
                    <a:pt x="0" y="1166"/>
                    <a:pt x="0" y="746"/>
                  </a:cubicBezTo>
                  <a:cubicBezTo>
                    <a:pt x="0" y="357"/>
                    <a:pt x="810" y="1"/>
                    <a:pt x="1781" y="1"/>
                  </a:cubicBezTo>
                  <a:cubicBezTo>
                    <a:pt x="2720" y="1"/>
                    <a:pt x="3530" y="357"/>
                    <a:pt x="3530" y="746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2" name="Google Shape;1552;p47"/>
            <p:cNvSpPr/>
            <p:nvPr/>
          </p:nvSpPr>
          <p:spPr>
            <a:xfrm>
              <a:off x="3300699" y="5136034"/>
              <a:ext cx="22306" cy="6883"/>
            </a:xfrm>
            <a:custGeom>
              <a:avLst/>
              <a:gdLst/>
              <a:ahLst/>
              <a:cxnLst/>
              <a:rect l="l" t="t" r="r" b="b"/>
              <a:pathLst>
                <a:path w="1264" h="390" extrusionOk="0">
                  <a:moveTo>
                    <a:pt x="1264" y="195"/>
                  </a:moveTo>
                  <a:cubicBezTo>
                    <a:pt x="1264" y="292"/>
                    <a:pt x="972" y="389"/>
                    <a:pt x="616" y="389"/>
                  </a:cubicBezTo>
                  <a:cubicBezTo>
                    <a:pt x="292" y="389"/>
                    <a:pt x="1" y="292"/>
                    <a:pt x="1" y="195"/>
                  </a:cubicBezTo>
                  <a:cubicBezTo>
                    <a:pt x="1" y="98"/>
                    <a:pt x="292" y="1"/>
                    <a:pt x="616" y="1"/>
                  </a:cubicBezTo>
                  <a:cubicBezTo>
                    <a:pt x="972" y="1"/>
                    <a:pt x="1264" y="98"/>
                    <a:pt x="1264" y="19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3" name="Google Shape;1553;p47"/>
            <p:cNvSpPr/>
            <p:nvPr/>
          </p:nvSpPr>
          <p:spPr>
            <a:xfrm>
              <a:off x="3117253" y="5088033"/>
              <a:ext cx="26312" cy="9741"/>
            </a:xfrm>
            <a:custGeom>
              <a:avLst/>
              <a:gdLst/>
              <a:ahLst/>
              <a:cxnLst/>
              <a:rect l="l" t="t" r="r" b="b"/>
              <a:pathLst>
                <a:path w="1491" h="552" extrusionOk="0">
                  <a:moveTo>
                    <a:pt x="1490" y="260"/>
                  </a:moveTo>
                  <a:cubicBezTo>
                    <a:pt x="1490" y="422"/>
                    <a:pt x="1167" y="551"/>
                    <a:pt x="746" y="551"/>
                  </a:cubicBezTo>
                  <a:cubicBezTo>
                    <a:pt x="325" y="551"/>
                    <a:pt x="1" y="422"/>
                    <a:pt x="1" y="260"/>
                  </a:cubicBezTo>
                  <a:cubicBezTo>
                    <a:pt x="1" y="98"/>
                    <a:pt x="325" y="1"/>
                    <a:pt x="746" y="1"/>
                  </a:cubicBezTo>
                  <a:cubicBezTo>
                    <a:pt x="1167" y="1"/>
                    <a:pt x="1490" y="98"/>
                    <a:pt x="1490" y="26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8" name="Google Shape;1558;p47"/>
            <p:cNvSpPr/>
            <p:nvPr/>
          </p:nvSpPr>
          <p:spPr>
            <a:xfrm>
              <a:off x="1235959" y="5173182"/>
              <a:ext cx="29154" cy="4588"/>
            </a:xfrm>
            <a:custGeom>
              <a:avLst/>
              <a:gdLst/>
              <a:ahLst/>
              <a:cxnLst/>
              <a:rect l="l" t="t" r="r" b="b"/>
              <a:pathLst>
                <a:path w="1652" h="260" extrusionOk="0">
                  <a:moveTo>
                    <a:pt x="1652" y="130"/>
                  </a:moveTo>
                  <a:cubicBezTo>
                    <a:pt x="1652" y="195"/>
                    <a:pt x="1296" y="260"/>
                    <a:pt x="842" y="260"/>
                  </a:cubicBezTo>
                  <a:cubicBezTo>
                    <a:pt x="389" y="260"/>
                    <a:pt x="0" y="195"/>
                    <a:pt x="0" y="130"/>
                  </a:cubicBezTo>
                  <a:cubicBezTo>
                    <a:pt x="0" y="65"/>
                    <a:pt x="389" y="1"/>
                    <a:pt x="842" y="1"/>
                  </a:cubicBezTo>
                  <a:cubicBezTo>
                    <a:pt x="1296" y="1"/>
                    <a:pt x="1652" y="65"/>
                    <a:pt x="1652" y="13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4" name="Google Shape;1574;p47"/>
            <p:cNvSpPr/>
            <p:nvPr/>
          </p:nvSpPr>
          <p:spPr>
            <a:xfrm>
              <a:off x="513612" y="2443802"/>
              <a:ext cx="332620" cy="129744"/>
            </a:xfrm>
            <a:custGeom>
              <a:avLst/>
              <a:gdLst/>
              <a:ahLst/>
              <a:cxnLst/>
              <a:rect l="l" t="t" r="r" b="b"/>
              <a:pathLst>
                <a:path w="18848" h="7352" extrusionOk="0">
                  <a:moveTo>
                    <a:pt x="18782" y="7352"/>
                  </a:moveTo>
                  <a:cubicBezTo>
                    <a:pt x="18847" y="6186"/>
                    <a:pt x="17584" y="5959"/>
                    <a:pt x="16677" y="5927"/>
                  </a:cubicBezTo>
                  <a:lnTo>
                    <a:pt x="16677" y="5927"/>
                  </a:lnTo>
                  <a:cubicBezTo>
                    <a:pt x="16807" y="4988"/>
                    <a:pt x="16969" y="4210"/>
                    <a:pt x="16645" y="3239"/>
                  </a:cubicBezTo>
                  <a:cubicBezTo>
                    <a:pt x="16256" y="1911"/>
                    <a:pt x="15253" y="843"/>
                    <a:pt x="13925" y="389"/>
                  </a:cubicBezTo>
                  <a:cubicBezTo>
                    <a:pt x="12759" y="1"/>
                    <a:pt x="11496" y="195"/>
                    <a:pt x="10460" y="843"/>
                  </a:cubicBezTo>
                  <a:cubicBezTo>
                    <a:pt x="9229" y="1717"/>
                    <a:pt x="9326" y="2883"/>
                    <a:pt x="8906" y="4113"/>
                  </a:cubicBezTo>
                  <a:cubicBezTo>
                    <a:pt x="8873" y="3304"/>
                    <a:pt x="7643" y="3174"/>
                    <a:pt x="7027" y="3466"/>
                  </a:cubicBezTo>
                  <a:cubicBezTo>
                    <a:pt x="6153" y="3854"/>
                    <a:pt x="5862" y="4534"/>
                    <a:pt x="5764" y="5344"/>
                  </a:cubicBezTo>
                  <a:cubicBezTo>
                    <a:pt x="5117" y="4858"/>
                    <a:pt x="4501" y="5312"/>
                    <a:pt x="4404" y="6056"/>
                  </a:cubicBezTo>
                  <a:cubicBezTo>
                    <a:pt x="3659" y="5538"/>
                    <a:pt x="2720" y="5409"/>
                    <a:pt x="1846" y="5700"/>
                  </a:cubicBezTo>
                  <a:cubicBezTo>
                    <a:pt x="1134" y="5959"/>
                    <a:pt x="421" y="7093"/>
                    <a:pt x="0" y="722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2" name="Google Shape;1582;p47"/>
            <p:cNvSpPr/>
            <p:nvPr/>
          </p:nvSpPr>
          <p:spPr>
            <a:xfrm>
              <a:off x="171285" y="5172035"/>
              <a:ext cx="45742" cy="6883"/>
            </a:xfrm>
            <a:custGeom>
              <a:avLst/>
              <a:gdLst/>
              <a:ahLst/>
              <a:cxnLst/>
              <a:rect l="l" t="t" r="r" b="b"/>
              <a:pathLst>
                <a:path w="2592" h="390" extrusionOk="0">
                  <a:moveTo>
                    <a:pt x="2591" y="195"/>
                  </a:moveTo>
                  <a:cubicBezTo>
                    <a:pt x="2591" y="292"/>
                    <a:pt x="2009" y="389"/>
                    <a:pt x="1296" y="389"/>
                  </a:cubicBezTo>
                  <a:cubicBezTo>
                    <a:pt x="584" y="389"/>
                    <a:pt x="1" y="292"/>
                    <a:pt x="1" y="195"/>
                  </a:cubicBezTo>
                  <a:cubicBezTo>
                    <a:pt x="1" y="66"/>
                    <a:pt x="584" y="1"/>
                    <a:pt x="1296" y="1"/>
                  </a:cubicBezTo>
                  <a:cubicBezTo>
                    <a:pt x="2009" y="1"/>
                    <a:pt x="2591" y="66"/>
                    <a:pt x="2591" y="195"/>
                  </a:cubicBezTo>
                  <a:close/>
                </a:path>
              </a:pathLst>
            </a:custGeom>
            <a:solidFill>
              <a:srgbClr val="C1C1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4" name="Google Shape;1584;p47"/>
            <p:cNvSpPr/>
            <p:nvPr/>
          </p:nvSpPr>
          <p:spPr>
            <a:xfrm>
              <a:off x="614749" y="5169176"/>
              <a:ext cx="39460" cy="5735"/>
            </a:xfrm>
            <a:custGeom>
              <a:avLst/>
              <a:gdLst/>
              <a:ahLst/>
              <a:cxnLst/>
              <a:rect l="l" t="t" r="r" b="b"/>
              <a:pathLst>
                <a:path w="2236" h="325" extrusionOk="0">
                  <a:moveTo>
                    <a:pt x="2235" y="163"/>
                  </a:moveTo>
                  <a:cubicBezTo>
                    <a:pt x="2235" y="228"/>
                    <a:pt x="1750" y="325"/>
                    <a:pt x="1134" y="325"/>
                  </a:cubicBezTo>
                  <a:cubicBezTo>
                    <a:pt x="519" y="325"/>
                    <a:pt x="1" y="228"/>
                    <a:pt x="1" y="163"/>
                  </a:cubicBezTo>
                  <a:cubicBezTo>
                    <a:pt x="1" y="66"/>
                    <a:pt x="519" y="1"/>
                    <a:pt x="1134" y="1"/>
                  </a:cubicBezTo>
                  <a:cubicBezTo>
                    <a:pt x="1750" y="1"/>
                    <a:pt x="2235" y="66"/>
                    <a:pt x="2235" y="163"/>
                  </a:cubicBezTo>
                  <a:close/>
                </a:path>
              </a:pathLst>
            </a:custGeom>
            <a:solidFill>
              <a:srgbClr val="C1C1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5" name="Google Shape;1585;p47"/>
            <p:cNvSpPr/>
            <p:nvPr/>
          </p:nvSpPr>
          <p:spPr>
            <a:xfrm>
              <a:off x="1102226" y="2306081"/>
              <a:ext cx="50878" cy="1974473"/>
            </a:xfrm>
            <a:custGeom>
              <a:avLst/>
              <a:gdLst/>
              <a:ahLst/>
              <a:cxnLst/>
              <a:rect l="l" t="t" r="r" b="b"/>
              <a:pathLst>
                <a:path w="2883" h="111884" extrusionOk="0">
                  <a:moveTo>
                    <a:pt x="1" y="0"/>
                  </a:moveTo>
                  <a:lnTo>
                    <a:pt x="1" y="111171"/>
                  </a:lnTo>
                  <a:cubicBezTo>
                    <a:pt x="1" y="111560"/>
                    <a:pt x="648" y="111883"/>
                    <a:pt x="1425" y="111883"/>
                  </a:cubicBezTo>
                  <a:cubicBezTo>
                    <a:pt x="2235" y="111883"/>
                    <a:pt x="2883" y="111560"/>
                    <a:pt x="2883" y="111171"/>
                  </a:cubicBezTo>
                  <a:lnTo>
                    <a:pt x="2883" y="0"/>
                  </a:ln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6" name="Google Shape;1586;p47"/>
            <p:cNvSpPr/>
            <p:nvPr/>
          </p:nvSpPr>
          <p:spPr>
            <a:xfrm>
              <a:off x="921075" y="2112347"/>
              <a:ext cx="435487" cy="437199"/>
            </a:xfrm>
            <a:custGeom>
              <a:avLst/>
              <a:gdLst/>
              <a:ahLst/>
              <a:cxnLst/>
              <a:rect l="l" t="t" r="r" b="b"/>
              <a:pathLst>
                <a:path w="24677" h="24774" extrusionOk="0">
                  <a:moveTo>
                    <a:pt x="1684" y="1"/>
                  </a:moveTo>
                  <a:lnTo>
                    <a:pt x="22960" y="1"/>
                  </a:lnTo>
                  <a:cubicBezTo>
                    <a:pt x="23931" y="1"/>
                    <a:pt x="24676" y="778"/>
                    <a:pt x="24676" y="1717"/>
                  </a:cubicBezTo>
                  <a:lnTo>
                    <a:pt x="24676" y="23057"/>
                  </a:lnTo>
                  <a:cubicBezTo>
                    <a:pt x="24676" y="23996"/>
                    <a:pt x="23931" y="24774"/>
                    <a:pt x="22960" y="24774"/>
                  </a:cubicBezTo>
                  <a:lnTo>
                    <a:pt x="1684" y="24774"/>
                  </a:lnTo>
                  <a:cubicBezTo>
                    <a:pt x="745" y="24774"/>
                    <a:pt x="0" y="23996"/>
                    <a:pt x="0" y="23057"/>
                  </a:cubicBezTo>
                  <a:lnTo>
                    <a:pt x="0" y="1717"/>
                  </a:lnTo>
                  <a:cubicBezTo>
                    <a:pt x="0" y="778"/>
                    <a:pt x="745" y="1"/>
                    <a:pt x="16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7" name="Google Shape;1587;p47"/>
            <p:cNvSpPr/>
            <p:nvPr/>
          </p:nvSpPr>
          <p:spPr>
            <a:xfrm>
              <a:off x="941652" y="2132924"/>
              <a:ext cx="394333" cy="395480"/>
            </a:xfrm>
            <a:custGeom>
              <a:avLst/>
              <a:gdLst/>
              <a:ahLst/>
              <a:cxnLst/>
              <a:rect l="l" t="t" r="r" b="b"/>
              <a:pathLst>
                <a:path w="22345" h="22410" extrusionOk="0">
                  <a:moveTo>
                    <a:pt x="1522" y="0"/>
                  </a:moveTo>
                  <a:lnTo>
                    <a:pt x="20790" y="0"/>
                  </a:lnTo>
                  <a:cubicBezTo>
                    <a:pt x="21664" y="0"/>
                    <a:pt x="22344" y="713"/>
                    <a:pt x="22344" y="1555"/>
                  </a:cubicBezTo>
                  <a:lnTo>
                    <a:pt x="22344" y="20887"/>
                  </a:lnTo>
                  <a:cubicBezTo>
                    <a:pt x="22344" y="21729"/>
                    <a:pt x="21664" y="22409"/>
                    <a:pt x="20790" y="22409"/>
                  </a:cubicBezTo>
                  <a:lnTo>
                    <a:pt x="1522" y="22409"/>
                  </a:lnTo>
                  <a:cubicBezTo>
                    <a:pt x="680" y="22409"/>
                    <a:pt x="0" y="21729"/>
                    <a:pt x="0" y="20887"/>
                  </a:cubicBezTo>
                  <a:lnTo>
                    <a:pt x="0" y="1555"/>
                  </a:lnTo>
                  <a:cubicBezTo>
                    <a:pt x="0" y="713"/>
                    <a:pt x="680" y="0"/>
                    <a:pt x="152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8" name="Google Shape;1588;p47"/>
            <p:cNvSpPr/>
            <p:nvPr/>
          </p:nvSpPr>
          <p:spPr>
            <a:xfrm>
              <a:off x="1016512" y="2176919"/>
              <a:ext cx="245177" cy="308619"/>
            </a:xfrm>
            <a:custGeom>
              <a:avLst/>
              <a:gdLst/>
              <a:ahLst/>
              <a:cxnLst/>
              <a:rect l="l" t="t" r="r" b="b"/>
              <a:pathLst>
                <a:path w="13893" h="17488" extrusionOk="0">
                  <a:moveTo>
                    <a:pt x="2526" y="130"/>
                  </a:moveTo>
                  <a:cubicBezTo>
                    <a:pt x="2817" y="66"/>
                    <a:pt x="3141" y="1"/>
                    <a:pt x="3465" y="1"/>
                  </a:cubicBezTo>
                  <a:lnTo>
                    <a:pt x="10427" y="1"/>
                  </a:lnTo>
                  <a:cubicBezTo>
                    <a:pt x="10751" y="1"/>
                    <a:pt x="11075" y="66"/>
                    <a:pt x="11367" y="130"/>
                  </a:cubicBezTo>
                  <a:cubicBezTo>
                    <a:pt x="11561" y="195"/>
                    <a:pt x="11723" y="260"/>
                    <a:pt x="11885" y="325"/>
                  </a:cubicBezTo>
                  <a:cubicBezTo>
                    <a:pt x="12403" y="584"/>
                    <a:pt x="12856" y="940"/>
                    <a:pt x="13212" y="1393"/>
                  </a:cubicBezTo>
                  <a:lnTo>
                    <a:pt x="13374" y="1620"/>
                  </a:lnTo>
                  <a:lnTo>
                    <a:pt x="13374" y="1652"/>
                  </a:lnTo>
                  <a:cubicBezTo>
                    <a:pt x="13439" y="1750"/>
                    <a:pt x="13504" y="1879"/>
                    <a:pt x="13569" y="2009"/>
                  </a:cubicBezTo>
                  <a:cubicBezTo>
                    <a:pt x="13633" y="2106"/>
                    <a:pt x="13666" y="2235"/>
                    <a:pt x="13731" y="2365"/>
                  </a:cubicBezTo>
                  <a:cubicBezTo>
                    <a:pt x="13763" y="2527"/>
                    <a:pt x="13828" y="2721"/>
                    <a:pt x="13860" y="2915"/>
                  </a:cubicBezTo>
                  <a:cubicBezTo>
                    <a:pt x="13892" y="3110"/>
                    <a:pt x="13892" y="3304"/>
                    <a:pt x="13892" y="3498"/>
                  </a:cubicBezTo>
                  <a:lnTo>
                    <a:pt x="13892" y="13084"/>
                  </a:lnTo>
                  <a:lnTo>
                    <a:pt x="13892" y="14185"/>
                  </a:lnTo>
                  <a:lnTo>
                    <a:pt x="13892" y="14185"/>
                  </a:lnTo>
                  <a:lnTo>
                    <a:pt x="13860" y="14282"/>
                  </a:lnTo>
                  <a:cubicBezTo>
                    <a:pt x="13860" y="14379"/>
                    <a:pt x="13795" y="14476"/>
                    <a:pt x="13763" y="14541"/>
                  </a:cubicBezTo>
                  <a:cubicBezTo>
                    <a:pt x="13633" y="14767"/>
                    <a:pt x="13439" y="14929"/>
                    <a:pt x="13212" y="15027"/>
                  </a:cubicBezTo>
                  <a:cubicBezTo>
                    <a:pt x="13083" y="15091"/>
                    <a:pt x="12921" y="15124"/>
                    <a:pt x="12759" y="15124"/>
                  </a:cubicBezTo>
                  <a:lnTo>
                    <a:pt x="12759" y="16387"/>
                  </a:lnTo>
                  <a:cubicBezTo>
                    <a:pt x="12727" y="16678"/>
                    <a:pt x="12597" y="16937"/>
                    <a:pt x="12370" y="17164"/>
                  </a:cubicBezTo>
                  <a:cubicBezTo>
                    <a:pt x="12306" y="17229"/>
                    <a:pt x="12209" y="17261"/>
                    <a:pt x="12144" y="17326"/>
                  </a:cubicBezTo>
                  <a:cubicBezTo>
                    <a:pt x="11885" y="17423"/>
                    <a:pt x="11626" y="17455"/>
                    <a:pt x="11367" y="17455"/>
                  </a:cubicBezTo>
                  <a:lnTo>
                    <a:pt x="10266" y="17455"/>
                  </a:lnTo>
                  <a:cubicBezTo>
                    <a:pt x="10007" y="17391"/>
                    <a:pt x="9812" y="17293"/>
                    <a:pt x="9618" y="17131"/>
                  </a:cubicBezTo>
                  <a:cubicBezTo>
                    <a:pt x="9586" y="17099"/>
                    <a:pt x="9553" y="17034"/>
                    <a:pt x="9521" y="17002"/>
                  </a:cubicBezTo>
                  <a:lnTo>
                    <a:pt x="9456" y="16905"/>
                  </a:lnTo>
                  <a:cubicBezTo>
                    <a:pt x="9391" y="16808"/>
                    <a:pt x="9359" y="16710"/>
                    <a:pt x="9326" y="16581"/>
                  </a:cubicBezTo>
                  <a:cubicBezTo>
                    <a:pt x="9326" y="16484"/>
                    <a:pt x="9262" y="16387"/>
                    <a:pt x="9294" y="16257"/>
                  </a:cubicBezTo>
                  <a:lnTo>
                    <a:pt x="9294" y="15124"/>
                  </a:lnTo>
                  <a:lnTo>
                    <a:pt x="4599" y="15124"/>
                  </a:lnTo>
                  <a:lnTo>
                    <a:pt x="4599" y="16451"/>
                  </a:lnTo>
                  <a:lnTo>
                    <a:pt x="4599" y="16451"/>
                  </a:lnTo>
                  <a:cubicBezTo>
                    <a:pt x="4599" y="16516"/>
                    <a:pt x="4599" y="16581"/>
                    <a:pt x="4566" y="16646"/>
                  </a:cubicBezTo>
                  <a:cubicBezTo>
                    <a:pt x="4534" y="16808"/>
                    <a:pt x="4404" y="17002"/>
                    <a:pt x="4275" y="17131"/>
                  </a:cubicBezTo>
                  <a:cubicBezTo>
                    <a:pt x="4178" y="17229"/>
                    <a:pt x="4048" y="17326"/>
                    <a:pt x="3919" y="17391"/>
                  </a:cubicBezTo>
                  <a:cubicBezTo>
                    <a:pt x="3692" y="17455"/>
                    <a:pt x="3465" y="17488"/>
                    <a:pt x="3206" y="17455"/>
                  </a:cubicBezTo>
                  <a:lnTo>
                    <a:pt x="2202" y="17455"/>
                  </a:lnTo>
                  <a:cubicBezTo>
                    <a:pt x="1716" y="17423"/>
                    <a:pt x="1295" y="17099"/>
                    <a:pt x="1198" y="16646"/>
                  </a:cubicBezTo>
                  <a:cubicBezTo>
                    <a:pt x="1198" y="16613"/>
                    <a:pt x="1198" y="16581"/>
                    <a:pt x="1166" y="16549"/>
                  </a:cubicBezTo>
                  <a:cubicBezTo>
                    <a:pt x="1166" y="16484"/>
                    <a:pt x="1166" y="16419"/>
                    <a:pt x="1166" y="16354"/>
                  </a:cubicBezTo>
                  <a:lnTo>
                    <a:pt x="1166" y="15156"/>
                  </a:lnTo>
                  <a:cubicBezTo>
                    <a:pt x="745" y="15156"/>
                    <a:pt x="389" y="14962"/>
                    <a:pt x="162" y="14606"/>
                  </a:cubicBezTo>
                  <a:cubicBezTo>
                    <a:pt x="130" y="14508"/>
                    <a:pt x="65" y="14411"/>
                    <a:pt x="33" y="14314"/>
                  </a:cubicBezTo>
                  <a:lnTo>
                    <a:pt x="33" y="14217"/>
                  </a:lnTo>
                  <a:cubicBezTo>
                    <a:pt x="0" y="14120"/>
                    <a:pt x="0" y="14023"/>
                    <a:pt x="0" y="13926"/>
                  </a:cubicBezTo>
                  <a:lnTo>
                    <a:pt x="0" y="4761"/>
                  </a:lnTo>
                  <a:lnTo>
                    <a:pt x="0" y="3174"/>
                  </a:lnTo>
                  <a:cubicBezTo>
                    <a:pt x="33" y="2915"/>
                    <a:pt x="97" y="2624"/>
                    <a:pt x="162" y="2365"/>
                  </a:cubicBezTo>
                  <a:cubicBezTo>
                    <a:pt x="227" y="2268"/>
                    <a:pt x="259" y="2171"/>
                    <a:pt x="292" y="2073"/>
                  </a:cubicBezTo>
                  <a:cubicBezTo>
                    <a:pt x="356" y="1911"/>
                    <a:pt x="454" y="1782"/>
                    <a:pt x="551" y="1620"/>
                  </a:cubicBezTo>
                  <a:cubicBezTo>
                    <a:pt x="777" y="1231"/>
                    <a:pt x="1101" y="908"/>
                    <a:pt x="1457" y="649"/>
                  </a:cubicBezTo>
                  <a:cubicBezTo>
                    <a:pt x="1555" y="584"/>
                    <a:pt x="1684" y="551"/>
                    <a:pt x="1749" y="454"/>
                  </a:cubicBezTo>
                  <a:cubicBezTo>
                    <a:pt x="1846" y="389"/>
                    <a:pt x="1943" y="357"/>
                    <a:pt x="2040" y="325"/>
                  </a:cubicBezTo>
                  <a:cubicBezTo>
                    <a:pt x="2170" y="260"/>
                    <a:pt x="2299" y="195"/>
                    <a:pt x="2429" y="163"/>
                  </a:cubicBezTo>
                  <a:cubicBezTo>
                    <a:pt x="2494" y="163"/>
                    <a:pt x="2526" y="130"/>
                    <a:pt x="2558" y="130"/>
                  </a:cubicBezTo>
                  <a:close/>
                  <a:moveTo>
                    <a:pt x="4599" y="1167"/>
                  </a:moveTo>
                  <a:lnTo>
                    <a:pt x="4599" y="2332"/>
                  </a:lnTo>
                  <a:lnTo>
                    <a:pt x="9262" y="2332"/>
                  </a:lnTo>
                  <a:lnTo>
                    <a:pt x="9262" y="1167"/>
                  </a:lnTo>
                  <a:close/>
                  <a:moveTo>
                    <a:pt x="1101" y="3498"/>
                  </a:moveTo>
                  <a:lnTo>
                    <a:pt x="1101" y="10493"/>
                  </a:lnTo>
                  <a:lnTo>
                    <a:pt x="12759" y="10493"/>
                  </a:lnTo>
                  <a:lnTo>
                    <a:pt x="12759" y="3498"/>
                  </a:lnTo>
                  <a:close/>
                  <a:moveTo>
                    <a:pt x="2235" y="11626"/>
                  </a:moveTo>
                  <a:cubicBezTo>
                    <a:pt x="2040" y="11659"/>
                    <a:pt x="1878" y="11691"/>
                    <a:pt x="1716" y="11788"/>
                  </a:cubicBezTo>
                  <a:cubicBezTo>
                    <a:pt x="1425" y="11918"/>
                    <a:pt x="1231" y="12209"/>
                    <a:pt x="1166" y="12501"/>
                  </a:cubicBezTo>
                  <a:lnTo>
                    <a:pt x="1134" y="12598"/>
                  </a:lnTo>
                  <a:cubicBezTo>
                    <a:pt x="1101" y="12695"/>
                    <a:pt x="1101" y="12825"/>
                    <a:pt x="1134" y="12922"/>
                  </a:cubicBezTo>
                  <a:cubicBezTo>
                    <a:pt x="1134" y="12986"/>
                    <a:pt x="1166" y="13051"/>
                    <a:pt x="1166" y="13116"/>
                  </a:cubicBezTo>
                  <a:cubicBezTo>
                    <a:pt x="1263" y="13472"/>
                    <a:pt x="1522" y="13731"/>
                    <a:pt x="1846" y="13893"/>
                  </a:cubicBezTo>
                  <a:cubicBezTo>
                    <a:pt x="2137" y="13990"/>
                    <a:pt x="2494" y="13990"/>
                    <a:pt x="2785" y="13861"/>
                  </a:cubicBezTo>
                  <a:cubicBezTo>
                    <a:pt x="3077" y="13699"/>
                    <a:pt x="3303" y="13440"/>
                    <a:pt x="3400" y="13116"/>
                  </a:cubicBezTo>
                  <a:lnTo>
                    <a:pt x="3433" y="13019"/>
                  </a:lnTo>
                  <a:cubicBezTo>
                    <a:pt x="3465" y="12889"/>
                    <a:pt x="3465" y="12760"/>
                    <a:pt x="3433" y="12630"/>
                  </a:cubicBezTo>
                  <a:lnTo>
                    <a:pt x="3400" y="12533"/>
                  </a:lnTo>
                  <a:cubicBezTo>
                    <a:pt x="3303" y="12144"/>
                    <a:pt x="3012" y="11853"/>
                    <a:pt x="2656" y="11723"/>
                  </a:cubicBezTo>
                  <a:cubicBezTo>
                    <a:pt x="2526" y="11659"/>
                    <a:pt x="2364" y="11659"/>
                    <a:pt x="2235" y="11626"/>
                  </a:cubicBezTo>
                  <a:close/>
                  <a:moveTo>
                    <a:pt x="11010" y="11788"/>
                  </a:moveTo>
                  <a:cubicBezTo>
                    <a:pt x="10751" y="11950"/>
                    <a:pt x="10525" y="12209"/>
                    <a:pt x="10460" y="12501"/>
                  </a:cubicBezTo>
                  <a:lnTo>
                    <a:pt x="10427" y="12598"/>
                  </a:lnTo>
                  <a:cubicBezTo>
                    <a:pt x="10427" y="12727"/>
                    <a:pt x="10427" y="12857"/>
                    <a:pt x="10427" y="12986"/>
                  </a:cubicBezTo>
                  <a:cubicBezTo>
                    <a:pt x="10460" y="13181"/>
                    <a:pt x="10557" y="13343"/>
                    <a:pt x="10654" y="13472"/>
                  </a:cubicBezTo>
                  <a:cubicBezTo>
                    <a:pt x="10784" y="13634"/>
                    <a:pt x="10946" y="13764"/>
                    <a:pt x="11108" y="13861"/>
                  </a:cubicBezTo>
                  <a:lnTo>
                    <a:pt x="11237" y="13893"/>
                  </a:lnTo>
                  <a:cubicBezTo>
                    <a:pt x="11496" y="13990"/>
                    <a:pt x="11820" y="13958"/>
                    <a:pt x="12079" y="13828"/>
                  </a:cubicBezTo>
                  <a:cubicBezTo>
                    <a:pt x="12176" y="13796"/>
                    <a:pt x="12273" y="13731"/>
                    <a:pt x="12338" y="13666"/>
                  </a:cubicBezTo>
                  <a:cubicBezTo>
                    <a:pt x="12532" y="13505"/>
                    <a:pt x="12630" y="13310"/>
                    <a:pt x="12694" y="13084"/>
                  </a:cubicBezTo>
                  <a:cubicBezTo>
                    <a:pt x="12694" y="13019"/>
                    <a:pt x="12727" y="12986"/>
                    <a:pt x="12727" y="12922"/>
                  </a:cubicBezTo>
                  <a:cubicBezTo>
                    <a:pt x="12759" y="12792"/>
                    <a:pt x="12759" y="12695"/>
                    <a:pt x="12727" y="12565"/>
                  </a:cubicBezTo>
                  <a:lnTo>
                    <a:pt x="12727" y="12468"/>
                  </a:lnTo>
                  <a:cubicBezTo>
                    <a:pt x="12630" y="12112"/>
                    <a:pt x="12338" y="11821"/>
                    <a:pt x="11982" y="11659"/>
                  </a:cubicBezTo>
                  <a:cubicBezTo>
                    <a:pt x="11852" y="11626"/>
                    <a:pt x="11690" y="11594"/>
                    <a:pt x="11561" y="11594"/>
                  </a:cubicBezTo>
                  <a:cubicBezTo>
                    <a:pt x="11367" y="11626"/>
                    <a:pt x="11172" y="11691"/>
                    <a:pt x="11043" y="1178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9" name="Google Shape;1589;p47"/>
            <p:cNvSpPr/>
            <p:nvPr/>
          </p:nvSpPr>
          <p:spPr>
            <a:xfrm>
              <a:off x="974794" y="2259227"/>
              <a:ext cx="20595" cy="61731"/>
            </a:xfrm>
            <a:custGeom>
              <a:avLst/>
              <a:gdLst/>
              <a:ahLst/>
              <a:cxnLst/>
              <a:rect l="l" t="t" r="r" b="b"/>
              <a:pathLst>
                <a:path w="1167" h="3498" extrusionOk="0">
                  <a:moveTo>
                    <a:pt x="0" y="486"/>
                  </a:moveTo>
                  <a:cubicBezTo>
                    <a:pt x="33" y="227"/>
                    <a:pt x="259" y="0"/>
                    <a:pt x="551" y="0"/>
                  </a:cubicBezTo>
                  <a:lnTo>
                    <a:pt x="1166" y="0"/>
                  </a:lnTo>
                  <a:lnTo>
                    <a:pt x="1166" y="3497"/>
                  </a:lnTo>
                  <a:lnTo>
                    <a:pt x="486" y="3497"/>
                  </a:lnTo>
                  <a:cubicBezTo>
                    <a:pt x="195" y="3465"/>
                    <a:pt x="0" y="3206"/>
                    <a:pt x="0" y="2914"/>
                  </a:cubicBezTo>
                  <a:lnTo>
                    <a:pt x="0" y="38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492172" y="4013621"/>
            <a:ext cx="2719469" cy="2688645"/>
            <a:chOff x="1257665" y="1932325"/>
            <a:chExt cx="2780840" cy="3010575"/>
          </a:xfrm>
        </p:grpSpPr>
        <p:sp>
          <p:nvSpPr>
            <p:cNvPr id="1512" name="Google Shape;1512;p47"/>
            <p:cNvSpPr/>
            <p:nvPr/>
          </p:nvSpPr>
          <p:spPr>
            <a:xfrm>
              <a:off x="1510836" y="2785264"/>
              <a:ext cx="204040" cy="428340"/>
            </a:xfrm>
            <a:custGeom>
              <a:avLst/>
              <a:gdLst/>
              <a:ahLst/>
              <a:cxnLst/>
              <a:rect l="l" t="t" r="r" b="b"/>
              <a:pathLst>
                <a:path w="11562" h="24272" extrusionOk="0">
                  <a:moveTo>
                    <a:pt x="6289" y="1"/>
                  </a:moveTo>
                  <a:cubicBezTo>
                    <a:pt x="5312" y="1"/>
                    <a:pt x="4811" y="2336"/>
                    <a:pt x="4696" y="3028"/>
                  </a:cubicBezTo>
                  <a:cubicBezTo>
                    <a:pt x="4566" y="3676"/>
                    <a:pt x="4502" y="4388"/>
                    <a:pt x="4372" y="5036"/>
                  </a:cubicBezTo>
                  <a:cubicBezTo>
                    <a:pt x="4243" y="5748"/>
                    <a:pt x="3984" y="5975"/>
                    <a:pt x="3530" y="6461"/>
                  </a:cubicBezTo>
                  <a:cubicBezTo>
                    <a:pt x="2915" y="7206"/>
                    <a:pt x="2721" y="8210"/>
                    <a:pt x="3044" y="9116"/>
                  </a:cubicBezTo>
                  <a:cubicBezTo>
                    <a:pt x="3077" y="9375"/>
                    <a:pt x="3303" y="9732"/>
                    <a:pt x="3271" y="9991"/>
                  </a:cubicBezTo>
                  <a:cubicBezTo>
                    <a:pt x="3174" y="10347"/>
                    <a:pt x="2494" y="10800"/>
                    <a:pt x="2332" y="11156"/>
                  </a:cubicBezTo>
                  <a:cubicBezTo>
                    <a:pt x="1620" y="12225"/>
                    <a:pt x="1814" y="13650"/>
                    <a:pt x="2785" y="14524"/>
                  </a:cubicBezTo>
                  <a:cubicBezTo>
                    <a:pt x="1814" y="14783"/>
                    <a:pt x="1037" y="15463"/>
                    <a:pt x="680" y="16338"/>
                  </a:cubicBezTo>
                  <a:cubicBezTo>
                    <a:pt x="195" y="17503"/>
                    <a:pt x="680" y="18378"/>
                    <a:pt x="1393" y="19220"/>
                  </a:cubicBezTo>
                  <a:cubicBezTo>
                    <a:pt x="0" y="20191"/>
                    <a:pt x="0" y="22264"/>
                    <a:pt x="1393" y="23235"/>
                  </a:cubicBezTo>
                  <a:cubicBezTo>
                    <a:pt x="2429" y="24077"/>
                    <a:pt x="4081" y="24174"/>
                    <a:pt x="5279" y="24207"/>
                  </a:cubicBezTo>
                  <a:lnTo>
                    <a:pt x="6088" y="24272"/>
                  </a:lnTo>
                  <a:cubicBezTo>
                    <a:pt x="6240" y="24265"/>
                    <a:pt x="6394" y="24263"/>
                    <a:pt x="6550" y="24263"/>
                  </a:cubicBezTo>
                  <a:cubicBezTo>
                    <a:pt x="6839" y="24263"/>
                    <a:pt x="7134" y="24270"/>
                    <a:pt x="7431" y="24270"/>
                  </a:cubicBezTo>
                  <a:cubicBezTo>
                    <a:pt x="8517" y="24270"/>
                    <a:pt x="9617" y="24170"/>
                    <a:pt x="10460" y="23235"/>
                  </a:cubicBezTo>
                  <a:cubicBezTo>
                    <a:pt x="11561" y="22005"/>
                    <a:pt x="11302" y="20191"/>
                    <a:pt x="10233" y="19025"/>
                  </a:cubicBezTo>
                  <a:cubicBezTo>
                    <a:pt x="10849" y="18507"/>
                    <a:pt x="10913" y="17730"/>
                    <a:pt x="10849" y="16985"/>
                  </a:cubicBezTo>
                  <a:cubicBezTo>
                    <a:pt x="10784" y="16435"/>
                    <a:pt x="10622" y="15949"/>
                    <a:pt x="10363" y="15496"/>
                  </a:cubicBezTo>
                  <a:cubicBezTo>
                    <a:pt x="10201" y="15269"/>
                    <a:pt x="9651" y="15010"/>
                    <a:pt x="9618" y="14783"/>
                  </a:cubicBezTo>
                  <a:cubicBezTo>
                    <a:pt x="9489" y="14362"/>
                    <a:pt x="10007" y="13358"/>
                    <a:pt x="10007" y="12808"/>
                  </a:cubicBezTo>
                  <a:cubicBezTo>
                    <a:pt x="9910" y="11966"/>
                    <a:pt x="9521" y="11156"/>
                    <a:pt x="8906" y="10574"/>
                  </a:cubicBezTo>
                  <a:cubicBezTo>
                    <a:pt x="10007" y="9343"/>
                    <a:pt x="9068" y="7627"/>
                    <a:pt x="8031" y="6623"/>
                  </a:cubicBezTo>
                  <a:cubicBezTo>
                    <a:pt x="8485" y="5910"/>
                    <a:pt x="8193" y="4550"/>
                    <a:pt x="8031" y="3773"/>
                  </a:cubicBezTo>
                  <a:cubicBezTo>
                    <a:pt x="7869" y="2931"/>
                    <a:pt x="7448" y="600"/>
                    <a:pt x="6671" y="114"/>
                  </a:cubicBezTo>
                  <a:cubicBezTo>
                    <a:pt x="6537" y="36"/>
                    <a:pt x="6409" y="1"/>
                    <a:pt x="6289" y="1"/>
                  </a:cubicBezTo>
                  <a:close/>
                </a:path>
              </a:pathLst>
            </a:custGeom>
            <a:solidFill>
              <a:srgbClr val="88AD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3" name="Google Shape;1513;p47"/>
            <p:cNvSpPr/>
            <p:nvPr/>
          </p:nvSpPr>
          <p:spPr>
            <a:xfrm>
              <a:off x="1537696" y="3159303"/>
              <a:ext cx="36583" cy="29736"/>
            </a:xfrm>
            <a:custGeom>
              <a:avLst/>
              <a:gdLst/>
              <a:ahLst/>
              <a:cxnLst/>
              <a:rect l="l" t="t" r="r" b="b"/>
              <a:pathLst>
                <a:path w="2073" h="1685" extrusionOk="0">
                  <a:moveTo>
                    <a:pt x="421" y="0"/>
                  </a:moveTo>
                  <a:lnTo>
                    <a:pt x="292" y="65"/>
                  </a:lnTo>
                  <a:cubicBezTo>
                    <a:pt x="259" y="65"/>
                    <a:pt x="227" y="97"/>
                    <a:pt x="227" y="130"/>
                  </a:cubicBezTo>
                  <a:cubicBezTo>
                    <a:pt x="195" y="162"/>
                    <a:pt x="162" y="194"/>
                    <a:pt x="130" y="227"/>
                  </a:cubicBezTo>
                  <a:cubicBezTo>
                    <a:pt x="98" y="259"/>
                    <a:pt x="65" y="292"/>
                    <a:pt x="65" y="324"/>
                  </a:cubicBezTo>
                  <a:cubicBezTo>
                    <a:pt x="33" y="389"/>
                    <a:pt x="33" y="421"/>
                    <a:pt x="0" y="454"/>
                  </a:cubicBezTo>
                  <a:cubicBezTo>
                    <a:pt x="0" y="518"/>
                    <a:pt x="0" y="551"/>
                    <a:pt x="0" y="583"/>
                  </a:cubicBezTo>
                  <a:cubicBezTo>
                    <a:pt x="0" y="648"/>
                    <a:pt x="0" y="680"/>
                    <a:pt x="0" y="745"/>
                  </a:cubicBezTo>
                  <a:cubicBezTo>
                    <a:pt x="33" y="777"/>
                    <a:pt x="33" y="842"/>
                    <a:pt x="65" y="874"/>
                  </a:cubicBezTo>
                  <a:cubicBezTo>
                    <a:pt x="65" y="907"/>
                    <a:pt x="98" y="972"/>
                    <a:pt x="130" y="1004"/>
                  </a:cubicBezTo>
                  <a:cubicBezTo>
                    <a:pt x="162" y="1036"/>
                    <a:pt x="195" y="1069"/>
                    <a:pt x="227" y="1101"/>
                  </a:cubicBezTo>
                  <a:cubicBezTo>
                    <a:pt x="259" y="1134"/>
                    <a:pt x="292" y="1166"/>
                    <a:pt x="324" y="1166"/>
                  </a:cubicBezTo>
                  <a:cubicBezTo>
                    <a:pt x="389" y="1198"/>
                    <a:pt x="421" y="1231"/>
                    <a:pt x="486" y="1231"/>
                  </a:cubicBezTo>
                  <a:lnTo>
                    <a:pt x="736" y="1231"/>
                  </a:lnTo>
                  <a:cubicBezTo>
                    <a:pt x="713" y="1323"/>
                    <a:pt x="716" y="1435"/>
                    <a:pt x="745" y="1522"/>
                  </a:cubicBezTo>
                  <a:cubicBezTo>
                    <a:pt x="778" y="1587"/>
                    <a:pt x="810" y="1619"/>
                    <a:pt x="875" y="1652"/>
                  </a:cubicBezTo>
                  <a:cubicBezTo>
                    <a:pt x="940" y="1684"/>
                    <a:pt x="972" y="1684"/>
                    <a:pt x="1037" y="1684"/>
                  </a:cubicBezTo>
                  <a:cubicBezTo>
                    <a:pt x="1134" y="1684"/>
                    <a:pt x="1199" y="1684"/>
                    <a:pt x="1296" y="1652"/>
                  </a:cubicBezTo>
                  <a:cubicBezTo>
                    <a:pt x="1458" y="1619"/>
                    <a:pt x="1620" y="1555"/>
                    <a:pt x="1749" y="1425"/>
                  </a:cubicBezTo>
                  <a:cubicBezTo>
                    <a:pt x="1879" y="1360"/>
                    <a:pt x="1976" y="1231"/>
                    <a:pt x="2073" y="1101"/>
                  </a:cubicBezTo>
                  <a:lnTo>
                    <a:pt x="2073" y="1101"/>
                  </a:lnTo>
                  <a:cubicBezTo>
                    <a:pt x="1943" y="1198"/>
                    <a:pt x="1781" y="1295"/>
                    <a:pt x="1652" y="1360"/>
                  </a:cubicBezTo>
                  <a:cubicBezTo>
                    <a:pt x="1522" y="1425"/>
                    <a:pt x="1361" y="1457"/>
                    <a:pt x="1231" y="1490"/>
                  </a:cubicBezTo>
                  <a:lnTo>
                    <a:pt x="1037" y="1490"/>
                  </a:lnTo>
                  <a:cubicBezTo>
                    <a:pt x="1004" y="1490"/>
                    <a:pt x="972" y="1490"/>
                    <a:pt x="972" y="1457"/>
                  </a:cubicBezTo>
                  <a:cubicBezTo>
                    <a:pt x="940" y="1457"/>
                    <a:pt x="940" y="1457"/>
                    <a:pt x="940" y="1425"/>
                  </a:cubicBezTo>
                  <a:cubicBezTo>
                    <a:pt x="940" y="1393"/>
                    <a:pt x="940" y="1328"/>
                    <a:pt x="972" y="1295"/>
                  </a:cubicBezTo>
                  <a:cubicBezTo>
                    <a:pt x="972" y="1231"/>
                    <a:pt x="1004" y="1166"/>
                    <a:pt x="1037" y="1101"/>
                  </a:cubicBezTo>
                  <a:cubicBezTo>
                    <a:pt x="1069" y="1069"/>
                    <a:pt x="1069" y="1036"/>
                    <a:pt x="1037" y="972"/>
                  </a:cubicBezTo>
                  <a:cubicBezTo>
                    <a:pt x="1037" y="949"/>
                    <a:pt x="1004" y="926"/>
                    <a:pt x="962" y="926"/>
                  </a:cubicBezTo>
                  <a:cubicBezTo>
                    <a:pt x="945" y="926"/>
                    <a:pt x="926" y="930"/>
                    <a:pt x="907" y="939"/>
                  </a:cubicBezTo>
                  <a:lnTo>
                    <a:pt x="810" y="972"/>
                  </a:lnTo>
                  <a:cubicBezTo>
                    <a:pt x="778" y="972"/>
                    <a:pt x="745" y="1004"/>
                    <a:pt x="713" y="1004"/>
                  </a:cubicBezTo>
                  <a:lnTo>
                    <a:pt x="616" y="1004"/>
                  </a:lnTo>
                  <a:cubicBezTo>
                    <a:pt x="551" y="1004"/>
                    <a:pt x="486" y="1004"/>
                    <a:pt x="421" y="972"/>
                  </a:cubicBezTo>
                  <a:cubicBezTo>
                    <a:pt x="389" y="972"/>
                    <a:pt x="357" y="939"/>
                    <a:pt x="324" y="939"/>
                  </a:cubicBezTo>
                  <a:cubicBezTo>
                    <a:pt x="292" y="907"/>
                    <a:pt x="227" y="842"/>
                    <a:pt x="195" y="777"/>
                  </a:cubicBezTo>
                  <a:cubicBezTo>
                    <a:pt x="195" y="745"/>
                    <a:pt x="162" y="713"/>
                    <a:pt x="162" y="680"/>
                  </a:cubicBezTo>
                  <a:cubicBezTo>
                    <a:pt x="162" y="648"/>
                    <a:pt x="162" y="615"/>
                    <a:pt x="162" y="583"/>
                  </a:cubicBezTo>
                  <a:cubicBezTo>
                    <a:pt x="162" y="518"/>
                    <a:pt x="162" y="454"/>
                    <a:pt x="162" y="389"/>
                  </a:cubicBezTo>
                  <a:cubicBezTo>
                    <a:pt x="162" y="324"/>
                    <a:pt x="195" y="292"/>
                    <a:pt x="195" y="259"/>
                  </a:cubicBezTo>
                  <a:cubicBezTo>
                    <a:pt x="227" y="227"/>
                    <a:pt x="227" y="194"/>
                    <a:pt x="259" y="162"/>
                  </a:cubicBezTo>
                  <a:cubicBezTo>
                    <a:pt x="292" y="130"/>
                    <a:pt x="292" y="97"/>
                    <a:pt x="324" y="65"/>
                  </a:cubicBezTo>
                  <a:lnTo>
                    <a:pt x="421" y="0"/>
                  </a:ln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4" name="Google Shape;1514;p47"/>
            <p:cNvSpPr/>
            <p:nvPr/>
          </p:nvSpPr>
          <p:spPr>
            <a:xfrm>
              <a:off x="1559985" y="3061341"/>
              <a:ext cx="17736" cy="13959"/>
            </a:xfrm>
            <a:custGeom>
              <a:avLst/>
              <a:gdLst/>
              <a:ahLst/>
              <a:cxnLst/>
              <a:rect l="l" t="t" r="r" b="b"/>
              <a:pathLst>
                <a:path w="1005" h="791" extrusionOk="0">
                  <a:moveTo>
                    <a:pt x="440" y="1"/>
                  </a:moveTo>
                  <a:cubicBezTo>
                    <a:pt x="369" y="1"/>
                    <a:pt x="298" y="31"/>
                    <a:pt x="227" y="78"/>
                  </a:cubicBezTo>
                  <a:cubicBezTo>
                    <a:pt x="162" y="78"/>
                    <a:pt x="130" y="111"/>
                    <a:pt x="98" y="176"/>
                  </a:cubicBezTo>
                  <a:cubicBezTo>
                    <a:pt x="65" y="208"/>
                    <a:pt x="33" y="273"/>
                    <a:pt x="0" y="337"/>
                  </a:cubicBezTo>
                  <a:cubicBezTo>
                    <a:pt x="0" y="370"/>
                    <a:pt x="0" y="435"/>
                    <a:pt x="0" y="467"/>
                  </a:cubicBezTo>
                  <a:cubicBezTo>
                    <a:pt x="33" y="597"/>
                    <a:pt x="98" y="661"/>
                    <a:pt x="162" y="726"/>
                  </a:cubicBezTo>
                  <a:lnTo>
                    <a:pt x="227" y="791"/>
                  </a:lnTo>
                  <a:lnTo>
                    <a:pt x="227" y="726"/>
                  </a:lnTo>
                  <a:lnTo>
                    <a:pt x="227" y="661"/>
                  </a:lnTo>
                  <a:lnTo>
                    <a:pt x="227" y="564"/>
                  </a:lnTo>
                  <a:cubicBezTo>
                    <a:pt x="227" y="532"/>
                    <a:pt x="227" y="499"/>
                    <a:pt x="227" y="467"/>
                  </a:cubicBezTo>
                  <a:cubicBezTo>
                    <a:pt x="227" y="435"/>
                    <a:pt x="227" y="402"/>
                    <a:pt x="227" y="402"/>
                  </a:cubicBezTo>
                  <a:cubicBezTo>
                    <a:pt x="259" y="370"/>
                    <a:pt x="259" y="337"/>
                    <a:pt x="292" y="337"/>
                  </a:cubicBezTo>
                  <a:cubicBezTo>
                    <a:pt x="324" y="305"/>
                    <a:pt x="357" y="273"/>
                    <a:pt x="357" y="273"/>
                  </a:cubicBezTo>
                  <a:cubicBezTo>
                    <a:pt x="389" y="240"/>
                    <a:pt x="421" y="240"/>
                    <a:pt x="454" y="240"/>
                  </a:cubicBezTo>
                  <a:lnTo>
                    <a:pt x="583" y="208"/>
                  </a:lnTo>
                  <a:cubicBezTo>
                    <a:pt x="648" y="176"/>
                    <a:pt x="713" y="176"/>
                    <a:pt x="778" y="176"/>
                  </a:cubicBezTo>
                  <a:lnTo>
                    <a:pt x="1004" y="176"/>
                  </a:lnTo>
                  <a:lnTo>
                    <a:pt x="939" y="143"/>
                  </a:lnTo>
                  <a:cubicBezTo>
                    <a:pt x="875" y="111"/>
                    <a:pt x="842" y="78"/>
                    <a:pt x="778" y="46"/>
                  </a:cubicBezTo>
                  <a:cubicBezTo>
                    <a:pt x="713" y="14"/>
                    <a:pt x="616" y="14"/>
                    <a:pt x="518" y="14"/>
                  </a:cubicBezTo>
                  <a:cubicBezTo>
                    <a:pt x="492" y="5"/>
                    <a:pt x="466" y="1"/>
                    <a:pt x="440" y="1"/>
                  </a:cubicBez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5" name="Google Shape;1515;p47"/>
            <p:cNvSpPr/>
            <p:nvPr/>
          </p:nvSpPr>
          <p:spPr>
            <a:xfrm>
              <a:off x="1594839" y="2986710"/>
              <a:ext cx="39460" cy="27301"/>
            </a:xfrm>
            <a:custGeom>
              <a:avLst/>
              <a:gdLst/>
              <a:ahLst/>
              <a:cxnLst/>
              <a:rect l="l" t="t" r="r" b="b"/>
              <a:pathLst>
                <a:path w="2236" h="1547" extrusionOk="0">
                  <a:moveTo>
                    <a:pt x="519" y="1"/>
                  </a:moveTo>
                  <a:cubicBezTo>
                    <a:pt x="422" y="1"/>
                    <a:pt x="357" y="33"/>
                    <a:pt x="292" y="33"/>
                  </a:cubicBezTo>
                  <a:cubicBezTo>
                    <a:pt x="260" y="65"/>
                    <a:pt x="227" y="65"/>
                    <a:pt x="227" y="98"/>
                  </a:cubicBezTo>
                  <a:cubicBezTo>
                    <a:pt x="195" y="98"/>
                    <a:pt x="163" y="130"/>
                    <a:pt x="130" y="162"/>
                  </a:cubicBezTo>
                  <a:cubicBezTo>
                    <a:pt x="65" y="227"/>
                    <a:pt x="33" y="292"/>
                    <a:pt x="33" y="357"/>
                  </a:cubicBezTo>
                  <a:cubicBezTo>
                    <a:pt x="1" y="389"/>
                    <a:pt x="1" y="454"/>
                    <a:pt x="33" y="486"/>
                  </a:cubicBezTo>
                  <a:cubicBezTo>
                    <a:pt x="33" y="519"/>
                    <a:pt x="33" y="551"/>
                    <a:pt x="33" y="583"/>
                  </a:cubicBezTo>
                  <a:cubicBezTo>
                    <a:pt x="65" y="648"/>
                    <a:pt x="65" y="681"/>
                    <a:pt x="98" y="713"/>
                  </a:cubicBezTo>
                  <a:cubicBezTo>
                    <a:pt x="98" y="745"/>
                    <a:pt x="130" y="778"/>
                    <a:pt x="163" y="810"/>
                  </a:cubicBezTo>
                  <a:cubicBezTo>
                    <a:pt x="195" y="842"/>
                    <a:pt x="227" y="842"/>
                    <a:pt x="260" y="875"/>
                  </a:cubicBezTo>
                  <a:cubicBezTo>
                    <a:pt x="292" y="907"/>
                    <a:pt x="325" y="907"/>
                    <a:pt x="357" y="940"/>
                  </a:cubicBezTo>
                  <a:cubicBezTo>
                    <a:pt x="389" y="940"/>
                    <a:pt x="422" y="972"/>
                    <a:pt x="454" y="972"/>
                  </a:cubicBezTo>
                  <a:lnTo>
                    <a:pt x="681" y="972"/>
                  </a:lnTo>
                  <a:cubicBezTo>
                    <a:pt x="681" y="994"/>
                    <a:pt x="681" y="1015"/>
                    <a:pt x="681" y="1037"/>
                  </a:cubicBezTo>
                  <a:cubicBezTo>
                    <a:pt x="681" y="1134"/>
                    <a:pt x="713" y="1199"/>
                    <a:pt x="746" y="1263"/>
                  </a:cubicBezTo>
                  <a:cubicBezTo>
                    <a:pt x="778" y="1296"/>
                    <a:pt x="810" y="1296"/>
                    <a:pt x="843" y="1328"/>
                  </a:cubicBezTo>
                  <a:cubicBezTo>
                    <a:pt x="843" y="1361"/>
                    <a:pt x="875" y="1393"/>
                    <a:pt x="907" y="1425"/>
                  </a:cubicBezTo>
                  <a:cubicBezTo>
                    <a:pt x="972" y="1458"/>
                    <a:pt x="1037" y="1490"/>
                    <a:pt x="1102" y="1490"/>
                  </a:cubicBezTo>
                  <a:cubicBezTo>
                    <a:pt x="1145" y="1499"/>
                    <a:pt x="1186" y="1503"/>
                    <a:pt x="1226" y="1503"/>
                  </a:cubicBezTo>
                  <a:cubicBezTo>
                    <a:pt x="1333" y="1503"/>
                    <a:pt x="1428" y="1473"/>
                    <a:pt x="1523" y="1425"/>
                  </a:cubicBezTo>
                  <a:cubicBezTo>
                    <a:pt x="1555" y="1393"/>
                    <a:pt x="1587" y="1393"/>
                    <a:pt x="1620" y="1361"/>
                  </a:cubicBezTo>
                  <a:cubicBezTo>
                    <a:pt x="1620" y="1336"/>
                    <a:pt x="1639" y="1330"/>
                    <a:pt x="1662" y="1314"/>
                  </a:cubicBezTo>
                  <a:lnTo>
                    <a:pt x="1662" y="1314"/>
                  </a:lnTo>
                  <a:cubicBezTo>
                    <a:pt x="1691" y="1367"/>
                    <a:pt x="1723" y="1399"/>
                    <a:pt x="1782" y="1458"/>
                  </a:cubicBezTo>
                  <a:cubicBezTo>
                    <a:pt x="1782" y="1490"/>
                    <a:pt x="1847" y="1522"/>
                    <a:pt x="1879" y="1522"/>
                  </a:cubicBezTo>
                  <a:cubicBezTo>
                    <a:pt x="1895" y="1539"/>
                    <a:pt x="1919" y="1547"/>
                    <a:pt x="1944" y="1547"/>
                  </a:cubicBezTo>
                  <a:cubicBezTo>
                    <a:pt x="1968" y="1547"/>
                    <a:pt x="1992" y="1539"/>
                    <a:pt x="2008" y="1522"/>
                  </a:cubicBezTo>
                  <a:cubicBezTo>
                    <a:pt x="2041" y="1522"/>
                    <a:pt x="2073" y="1490"/>
                    <a:pt x="2106" y="1458"/>
                  </a:cubicBezTo>
                  <a:cubicBezTo>
                    <a:pt x="2138" y="1425"/>
                    <a:pt x="2138" y="1393"/>
                    <a:pt x="2170" y="1361"/>
                  </a:cubicBezTo>
                  <a:cubicBezTo>
                    <a:pt x="2203" y="1328"/>
                    <a:pt x="2203" y="1263"/>
                    <a:pt x="2235" y="1199"/>
                  </a:cubicBezTo>
                  <a:cubicBezTo>
                    <a:pt x="2235" y="1134"/>
                    <a:pt x="2235" y="1069"/>
                    <a:pt x="2235" y="1004"/>
                  </a:cubicBezTo>
                  <a:cubicBezTo>
                    <a:pt x="2203" y="875"/>
                    <a:pt x="2170" y="778"/>
                    <a:pt x="2138" y="681"/>
                  </a:cubicBezTo>
                  <a:lnTo>
                    <a:pt x="2106" y="745"/>
                  </a:lnTo>
                  <a:cubicBezTo>
                    <a:pt x="2106" y="778"/>
                    <a:pt x="2106" y="810"/>
                    <a:pt x="2106" y="810"/>
                  </a:cubicBezTo>
                  <a:cubicBezTo>
                    <a:pt x="2106" y="875"/>
                    <a:pt x="2106" y="940"/>
                    <a:pt x="2106" y="972"/>
                  </a:cubicBezTo>
                  <a:cubicBezTo>
                    <a:pt x="2106" y="1037"/>
                    <a:pt x="2106" y="1102"/>
                    <a:pt x="2073" y="1134"/>
                  </a:cubicBezTo>
                  <a:cubicBezTo>
                    <a:pt x="2041" y="1199"/>
                    <a:pt x="2041" y="1231"/>
                    <a:pt x="2008" y="1296"/>
                  </a:cubicBezTo>
                  <a:cubicBezTo>
                    <a:pt x="1976" y="1296"/>
                    <a:pt x="1976" y="1328"/>
                    <a:pt x="1976" y="1328"/>
                  </a:cubicBezTo>
                  <a:cubicBezTo>
                    <a:pt x="1944" y="1361"/>
                    <a:pt x="1944" y="1361"/>
                    <a:pt x="1911" y="1361"/>
                  </a:cubicBezTo>
                  <a:cubicBezTo>
                    <a:pt x="1911" y="1361"/>
                    <a:pt x="1879" y="1328"/>
                    <a:pt x="1879" y="1328"/>
                  </a:cubicBezTo>
                  <a:cubicBezTo>
                    <a:pt x="1847" y="1296"/>
                    <a:pt x="1847" y="1263"/>
                    <a:pt x="1847" y="1231"/>
                  </a:cubicBezTo>
                  <a:cubicBezTo>
                    <a:pt x="1782" y="1166"/>
                    <a:pt x="1782" y="1102"/>
                    <a:pt x="1782" y="1069"/>
                  </a:cubicBezTo>
                  <a:cubicBezTo>
                    <a:pt x="1782" y="1037"/>
                    <a:pt x="1782" y="1004"/>
                    <a:pt x="1749" y="1004"/>
                  </a:cubicBezTo>
                  <a:cubicBezTo>
                    <a:pt x="1736" y="991"/>
                    <a:pt x="1717" y="983"/>
                    <a:pt x="1697" y="983"/>
                  </a:cubicBezTo>
                  <a:cubicBezTo>
                    <a:pt x="1669" y="983"/>
                    <a:pt x="1639" y="999"/>
                    <a:pt x="1620" y="1037"/>
                  </a:cubicBezTo>
                  <a:cubicBezTo>
                    <a:pt x="1587" y="1069"/>
                    <a:pt x="1555" y="1102"/>
                    <a:pt x="1523" y="1134"/>
                  </a:cubicBezTo>
                  <a:cubicBezTo>
                    <a:pt x="1490" y="1166"/>
                    <a:pt x="1490" y="1166"/>
                    <a:pt x="1458" y="1199"/>
                  </a:cubicBezTo>
                  <a:cubicBezTo>
                    <a:pt x="1458" y="1199"/>
                    <a:pt x="1426" y="1199"/>
                    <a:pt x="1393" y="1231"/>
                  </a:cubicBezTo>
                  <a:cubicBezTo>
                    <a:pt x="1361" y="1231"/>
                    <a:pt x="1328" y="1263"/>
                    <a:pt x="1264" y="1263"/>
                  </a:cubicBezTo>
                  <a:lnTo>
                    <a:pt x="1134" y="1263"/>
                  </a:lnTo>
                  <a:cubicBezTo>
                    <a:pt x="1102" y="1263"/>
                    <a:pt x="1069" y="1231"/>
                    <a:pt x="1037" y="1231"/>
                  </a:cubicBezTo>
                  <a:cubicBezTo>
                    <a:pt x="1005" y="1199"/>
                    <a:pt x="1005" y="1199"/>
                    <a:pt x="972" y="1199"/>
                  </a:cubicBezTo>
                  <a:cubicBezTo>
                    <a:pt x="972" y="1166"/>
                    <a:pt x="940" y="1166"/>
                    <a:pt x="940" y="1134"/>
                  </a:cubicBezTo>
                  <a:cubicBezTo>
                    <a:pt x="907" y="1102"/>
                    <a:pt x="907" y="1069"/>
                    <a:pt x="907" y="1004"/>
                  </a:cubicBezTo>
                  <a:cubicBezTo>
                    <a:pt x="907" y="1004"/>
                    <a:pt x="907" y="972"/>
                    <a:pt x="907" y="940"/>
                  </a:cubicBezTo>
                  <a:lnTo>
                    <a:pt x="907" y="875"/>
                  </a:lnTo>
                  <a:cubicBezTo>
                    <a:pt x="875" y="810"/>
                    <a:pt x="810" y="778"/>
                    <a:pt x="778" y="778"/>
                  </a:cubicBezTo>
                  <a:lnTo>
                    <a:pt x="519" y="778"/>
                  </a:lnTo>
                  <a:lnTo>
                    <a:pt x="422" y="745"/>
                  </a:lnTo>
                  <a:cubicBezTo>
                    <a:pt x="357" y="745"/>
                    <a:pt x="325" y="713"/>
                    <a:pt x="292" y="681"/>
                  </a:cubicBezTo>
                  <a:cubicBezTo>
                    <a:pt x="260" y="648"/>
                    <a:pt x="227" y="648"/>
                    <a:pt x="227" y="616"/>
                  </a:cubicBezTo>
                  <a:cubicBezTo>
                    <a:pt x="195" y="583"/>
                    <a:pt x="195" y="583"/>
                    <a:pt x="195" y="551"/>
                  </a:cubicBezTo>
                  <a:cubicBezTo>
                    <a:pt x="163" y="519"/>
                    <a:pt x="163" y="486"/>
                    <a:pt x="163" y="454"/>
                  </a:cubicBezTo>
                  <a:cubicBezTo>
                    <a:pt x="163" y="454"/>
                    <a:pt x="163" y="421"/>
                    <a:pt x="163" y="389"/>
                  </a:cubicBezTo>
                  <a:cubicBezTo>
                    <a:pt x="163" y="357"/>
                    <a:pt x="163" y="324"/>
                    <a:pt x="163" y="292"/>
                  </a:cubicBezTo>
                  <a:cubicBezTo>
                    <a:pt x="163" y="260"/>
                    <a:pt x="163" y="227"/>
                    <a:pt x="195" y="227"/>
                  </a:cubicBezTo>
                  <a:cubicBezTo>
                    <a:pt x="195" y="195"/>
                    <a:pt x="227" y="162"/>
                    <a:pt x="260" y="162"/>
                  </a:cubicBezTo>
                  <a:cubicBezTo>
                    <a:pt x="260" y="130"/>
                    <a:pt x="292" y="98"/>
                    <a:pt x="325" y="98"/>
                  </a:cubicBezTo>
                  <a:cubicBezTo>
                    <a:pt x="389" y="65"/>
                    <a:pt x="454" y="33"/>
                    <a:pt x="519" y="1"/>
                  </a:cubicBez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6" name="Google Shape;1516;p47"/>
            <p:cNvSpPr/>
            <p:nvPr/>
          </p:nvSpPr>
          <p:spPr>
            <a:xfrm>
              <a:off x="1603980" y="2925561"/>
              <a:ext cx="17171" cy="8594"/>
            </a:xfrm>
            <a:custGeom>
              <a:avLst/>
              <a:gdLst/>
              <a:ahLst/>
              <a:cxnLst/>
              <a:rect l="l" t="t" r="r" b="b"/>
              <a:pathLst>
                <a:path w="973" h="487" extrusionOk="0">
                  <a:moveTo>
                    <a:pt x="1" y="1"/>
                  </a:moveTo>
                  <a:cubicBezTo>
                    <a:pt x="1" y="33"/>
                    <a:pt x="1" y="33"/>
                    <a:pt x="1" y="65"/>
                  </a:cubicBezTo>
                  <a:cubicBezTo>
                    <a:pt x="1" y="195"/>
                    <a:pt x="33" y="324"/>
                    <a:pt x="163" y="389"/>
                  </a:cubicBezTo>
                  <a:cubicBezTo>
                    <a:pt x="195" y="422"/>
                    <a:pt x="228" y="454"/>
                    <a:pt x="260" y="454"/>
                  </a:cubicBezTo>
                  <a:cubicBezTo>
                    <a:pt x="325" y="486"/>
                    <a:pt x="357" y="486"/>
                    <a:pt x="422" y="486"/>
                  </a:cubicBezTo>
                  <a:cubicBezTo>
                    <a:pt x="487" y="486"/>
                    <a:pt x="584" y="486"/>
                    <a:pt x="648" y="454"/>
                  </a:cubicBezTo>
                  <a:cubicBezTo>
                    <a:pt x="713" y="422"/>
                    <a:pt x="778" y="389"/>
                    <a:pt x="843" y="324"/>
                  </a:cubicBezTo>
                  <a:cubicBezTo>
                    <a:pt x="908" y="292"/>
                    <a:pt x="940" y="227"/>
                    <a:pt x="972" y="162"/>
                  </a:cubicBezTo>
                  <a:lnTo>
                    <a:pt x="972" y="162"/>
                  </a:lnTo>
                  <a:lnTo>
                    <a:pt x="908" y="195"/>
                  </a:lnTo>
                  <a:lnTo>
                    <a:pt x="778" y="195"/>
                  </a:lnTo>
                  <a:cubicBezTo>
                    <a:pt x="648" y="227"/>
                    <a:pt x="551" y="260"/>
                    <a:pt x="422" y="260"/>
                  </a:cubicBezTo>
                  <a:cubicBezTo>
                    <a:pt x="325" y="260"/>
                    <a:pt x="195" y="227"/>
                    <a:pt x="130" y="130"/>
                  </a:cubicBezTo>
                  <a:lnTo>
                    <a:pt x="33" y="6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7" name="Google Shape;1517;p47"/>
            <p:cNvSpPr/>
            <p:nvPr/>
          </p:nvSpPr>
          <p:spPr>
            <a:xfrm>
              <a:off x="1611410" y="2858130"/>
              <a:ext cx="30883" cy="21724"/>
            </a:xfrm>
            <a:custGeom>
              <a:avLst/>
              <a:gdLst/>
              <a:ahLst/>
              <a:cxnLst/>
              <a:rect l="l" t="t" r="r" b="b"/>
              <a:pathLst>
                <a:path w="1750" h="1231" extrusionOk="0">
                  <a:moveTo>
                    <a:pt x="130" y="0"/>
                  </a:moveTo>
                  <a:lnTo>
                    <a:pt x="66" y="130"/>
                  </a:lnTo>
                  <a:cubicBezTo>
                    <a:pt x="33" y="162"/>
                    <a:pt x="33" y="195"/>
                    <a:pt x="1" y="227"/>
                  </a:cubicBezTo>
                  <a:cubicBezTo>
                    <a:pt x="1" y="259"/>
                    <a:pt x="1" y="324"/>
                    <a:pt x="1" y="357"/>
                  </a:cubicBezTo>
                  <a:cubicBezTo>
                    <a:pt x="1" y="421"/>
                    <a:pt x="33" y="454"/>
                    <a:pt x="33" y="518"/>
                  </a:cubicBezTo>
                  <a:cubicBezTo>
                    <a:pt x="66" y="551"/>
                    <a:pt x="98" y="583"/>
                    <a:pt x="130" y="616"/>
                  </a:cubicBezTo>
                  <a:cubicBezTo>
                    <a:pt x="195" y="648"/>
                    <a:pt x="227" y="680"/>
                    <a:pt x="260" y="680"/>
                  </a:cubicBezTo>
                  <a:cubicBezTo>
                    <a:pt x="325" y="713"/>
                    <a:pt x="357" y="713"/>
                    <a:pt x="422" y="713"/>
                  </a:cubicBezTo>
                  <a:lnTo>
                    <a:pt x="454" y="713"/>
                  </a:lnTo>
                  <a:cubicBezTo>
                    <a:pt x="475" y="759"/>
                    <a:pt x="497" y="809"/>
                    <a:pt x="519" y="875"/>
                  </a:cubicBezTo>
                  <a:cubicBezTo>
                    <a:pt x="519" y="907"/>
                    <a:pt x="551" y="939"/>
                    <a:pt x="584" y="972"/>
                  </a:cubicBezTo>
                  <a:cubicBezTo>
                    <a:pt x="616" y="1004"/>
                    <a:pt x="681" y="1037"/>
                    <a:pt x="713" y="1069"/>
                  </a:cubicBezTo>
                  <a:lnTo>
                    <a:pt x="908" y="1069"/>
                  </a:lnTo>
                  <a:cubicBezTo>
                    <a:pt x="940" y="1037"/>
                    <a:pt x="972" y="1004"/>
                    <a:pt x="1005" y="972"/>
                  </a:cubicBezTo>
                  <a:cubicBezTo>
                    <a:pt x="1006" y="971"/>
                    <a:pt x="1006" y="971"/>
                    <a:pt x="1007" y="971"/>
                  </a:cubicBezTo>
                  <a:lnTo>
                    <a:pt x="1007" y="971"/>
                  </a:lnTo>
                  <a:cubicBezTo>
                    <a:pt x="1015" y="1015"/>
                    <a:pt x="1037" y="1042"/>
                    <a:pt x="1037" y="1069"/>
                  </a:cubicBezTo>
                  <a:cubicBezTo>
                    <a:pt x="1069" y="1101"/>
                    <a:pt x="1102" y="1134"/>
                    <a:pt x="1134" y="1166"/>
                  </a:cubicBezTo>
                  <a:lnTo>
                    <a:pt x="1167" y="1199"/>
                  </a:lnTo>
                  <a:lnTo>
                    <a:pt x="1264" y="1231"/>
                  </a:lnTo>
                  <a:lnTo>
                    <a:pt x="1393" y="1231"/>
                  </a:lnTo>
                  <a:cubicBezTo>
                    <a:pt x="1458" y="1231"/>
                    <a:pt x="1490" y="1199"/>
                    <a:pt x="1523" y="1166"/>
                  </a:cubicBezTo>
                  <a:cubicBezTo>
                    <a:pt x="1555" y="1134"/>
                    <a:pt x="1555" y="1101"/>
                    <a:pt x="1588" y="1069"/>
                  </a:cubicBezTo>
                  <a:cubicBezTo>
                    <a:pt x="1620" y="1004"/>
                    <a:pt x="1652" y="972"/>
                    <a:pt x="1685" y="907"/>
                  </a:cubicBezTo>
                  <a:cubicBezTo>
                    <a:pt x="1717" y="842"/>
                    <a:pt x="1717" y="745"/>
                    <a:pt x="1717" y="680"/>
                  </a:cubicBezTo>
                  <a:cubicBezTo>
                    <a:pt x="1749" y="616"/>
                    <a:pt x="1749" y="551"/>
                    <a:pt x="1717" y="486"/>
                  </a:cubicBezTo>
                  <a:cubicBezTo>
                    <a:pt x="1717" y="454"/>
                    <a:pt x="1717" y="421"/>
                    <a:pt x="1717" y="389"/>
                  </a:cubicBezTo>
                  <a:lnTo>
                    <a:pt x="1685" y="324"/>
                  </a:lnTo>
                  <a:cubicBezTo>
                    <a:pt x="1685" y="357"/>
                    <a:pt x="1685" y="421"/>
                    <a:pt x="1685" y="454"/>
                  </a:cubicBezTo>
                  <a:cubicBezTo>
                    <a:pt x="1652" y="518"/>
                    <a:pt x="1652" y="583"/>
                    <a:pt x="1620" y="648"/>
                  </a:cubicBezTo>
                  <a:cubicBezTo>
                    <a:pt x="1588" y="745"/>
                    <a:pt x="1523" y="842"/>
                    <a:pt x="1458" y="939"/>
                  </a:cubicBezTo>
                  <a:cubicBezTo>
                    <a:pt x="1426" y="939"/>
                    <a:pt x="1426" y="972"/>
                    <a:pt x="1393" y="972"/>
                  </a:cubicBezTo>
                  <a:cubicBezTo>
                    <a:pt x="1393" y="1004"/>
                    <a:pt x="1361" y="1004"/>
                    <a:pt x="1361" y="1004"/>
                  </a:cubicBezTo>
                  <a:lnTo>
                    <a:pt x="1296" y="1004"/>
                  </a:lnTo>
                  <a:cubicBezTo>
                    <a:pt x="1264" y="1004"/>
                    <a:pt x="1264" y="939"/>
                    <a:pt x="1264" y="939"/>
                  </a:cubicBezTo>
                  <a:cubicBezTo>
                    <a:pt x="1264" y="939"/>
                    <a:pt x="1264" y="907"/>
                    <a:pt x="1264" y="875"/>
                  </a:cubicBezTo>
                  <a:cubicBezTo>
                    <a:pt x="1231" y="842"/>
                    <a:pt x="1231" y="778"/>
                    <a:pt x="1231" y="713"/>
                  </a:cubicBezTo>
                  <a:cubicBezTo>
                    <a:pt x="1199" y="680"/>
                    <a:pt x="1199" y="648"/>
                    <a:pt x="1167" y="648"/>
                  </a:cubicBezTo>
                  <a:cubicBezTo>
                    <a:pt x="1140" y="635"/>
                    <a:pt x="1113" y="627"/>
                    <a:pt x="1088" y="627"/>
                  </a:cubicBezTo>
                  <a:cubicBezTo>
                    <a:pt x="1054" y="627"/>
                    <a:pt x="1024" y="642"/>
                    <a:pt x="1005" y="680"/>
                  </a:cubicBezTo>
                  <a:cubicBezTo>
                    <a:pt x="988" y="697"/>
                    <a:pt x="971" y="723"/>
                    <a:pt x="954" y="749"/>
                  </a:cubicBezTo>
                  <a:lnTo>
                    <a:pt x="954" y="749"/>
                  </a:lnTo>
                  <a:lnTo>
                    <a:pt x="940" y="745"/>
                  </a:lnTo>
                  <a:lnTo>
                    <a:pt x="940" y="745"/>
                  </a:lnTo>
                  <a:cubicBezTo>
                    <a:pt x="942" y="750"/>
                    <a:pt x="945" y="755"/>
                    <a:pt x="947" y="759"/>
                  </a:cubicBezTo>
                  <a:lnTo>
                    <a:pt x="947" y="759"/>
                  </a:lnTo>
                  <a:cubicBezTo>
                    <a:pt x="934" y="779"/>
                    <a:pt x="921" y="797"/>
                    <a:pt x="908" y="810"/>
                  </a:cubicBezTo>
                  <a:cubicBezTo>
                    <a:pt x="843" y="842"/>
                    <a:pt x="810" y="842"/>
                    <a:pt x="810" y="842"/>
                  </a:cubicBezTo>
                  <a:cubicBezTo>
                    <a:pt x="778" y="842"/>
                    <a:pt x="746" y="810"/>
                    <a:pt x="746" y="778"/>
                  </a:cubicBezTo>
                  <a:cubicBezTo>
                    <a:pt x="713" y="713"/>
                    <a:pt x="681" y="680"/>
                    <a:pt x="648" y="616"/>
                  </a:cubicBezTo>
                  <a:cubicBezTo>
                    <a:pt x="648" y="568"/>
                    <a:pt x="614" y="538"/>
                    <a:pt x="582" y="538"/>
                  </a:cubicBezTo>
                  <a:cubicBezTo>
                    <a:pt x="571" y="538"/>
                    <a:pt x="560" y="542"/>
                    <a:pt x="551" y="551"/>
                  </a:cubicBezTo>
                  <a:lnTo>
                    <a:pt x="357" y="551"/>
                  </a:lnTo>
                  <a:cubicBezTo>
                    <a:pt x="325" y="551"/>
                    <a:pt x="292" y="518"/>
                    <a:pt x="260" y="518"/>
                  </a:cubicBezTo>
                  <a:cubicBezTo>
                    <a:pt x="227" y="518"/>
                    <a:pt x="227" y="486"/>
                    <a:pt x="227" y="486"/>
                  </a:cubicBezTo>
                  <a:lnTo>
                    <a:pt x="195" y="454"/>
                  </a:lnTo>
                  <a:cubicBezTo>
                    <a:pt x="163" y="421"/>
                    <a:pt x="130" y="421"/>
                    <a:pt x="130" y="389"/>
                  </a:cubicBezTo>
                  <a:cubicBezTo>
                    <a:pt x="130" y="357"/>
                    <a:pt x="130" y="292"/>
                    <a:pt x="130" y="259"/>
                  </a:cubicBezTo>
                  <a:cubicBezTo>
                    <a:pt x="130" y="227"/>
                    <a:pt x="130" y="195"/>
                    <a:pt x="130" y="162"/>
                  </a:cubicBezTo>
                  <a:lnTo>
                    <a:pt x="130" y="0"/>
                  </a:ln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8" name="Google Shape;1518;p47"/>
            <p:cNvSpPr/>
            <p:nvPr/>
          </p:nvSpPr>
          <p:spPr>
            <a:xfrm>
              <a:off x="1633698" y="3111284"/>
              <a:ext cx="27460" cy="24036"/>
            </a:xfrm>
            <a:custGeom>
              <a:avLst/>
              <a:gdLst/>
              <a:ahLst/>
              <a:cxnLst/>
              <a:rect l="l" t="t" r="r" b="b"/>
              <a:pathLst>
                <a:path w="1556" h="1362" extrusionOk="0">
                  <a:moveTo>
                    <a:pt x="1490" y="1"/>
                  </a:moveTo>
                  <a:cubicBezTo>
                    <a:pt x="1490" y="131"/>
                    <a:pt x="1490" y="260"/>
                    <a:pt x="1426" y="390"/>
                  </a:cubicBezTo>
                  <a:cubicBezTo>
                    <a:pt x="1426" y="454"/>
                    <a:pt x="1393" y="519"/>
                    <a:pt x="1361" y="551"/>
                  </a:cubicBezTo>
                  <a:cubicBezTo>
                    <a:pt x="1328" y="616"/>
                    <a:pt x="1296" y="649"/>
                    <a:pt x="1264" y="713"/>
                  </a:cubicBezTo>
                  <a:cubicBezTo>
                    <a:pt x="1231" y="713"/>
                    <a:pt x="1231" y="746"/>
                    <a:pt x="1199" y="746"/>
                  </a:cubicBezTo>
                  <a:cubicBezTo>
                    <a:pt x="1167" y="778"/>
                    <a:pt x="1167" y="778"/>
                    <a:pt x="1134" y="778"/>
                  </a:cubicBezTo>
                  <a:lnTo>
                    <a:pt x="972" y="778"/>
                  </a:lnTo>
                  <a:cubicBezTo>
                    <a:pt x="940" y="746"/>
                    <a:pt x="907" y="746"/>
                    <a:pt x="907" y="713"/>
                  </a:cubicBezTo>
                  <a:cubicBezTo>
                    <a:pt x="875" y="681"/>
                    <a:pt x="843" y="649"/>
                    <a:pt x="810" y="584"/>
                  </a:cubicBezTo>
                  <a:cubicBezTo>
                    <a:pt x="778" y="551"/>
                    <a:pt x="746" y="551"/>
                    <a:pt x="681" y="551"/>
                  </a:cubicBezTo>
                  <a:cubicBezTo>
                    <a:pt x="616" y="551"/>
                    <a:pt x="584" y="616"/>
                    <a:pt x="584" y="681"/>
                  </a:cubicBezTo>
                  <a:cubicBezTo>
                    <a:pt x="590" y="700"/>
                    <a:pt x="595" y="720"/>
                    <a:pt x="599" y="739"/>
                  </a:cubicBezTo>
                  <a:lnTo>
                    <a:pt x="599" y="739"/>
                  </a:lnTo>
                  <a:lnTo>
                    <a:pt x="584" y="746"/>
                  </a:lnTo>
                  <a:cubicBezTo>
                    <a:pt x="590" y="749"/>
                    <a:pt x="596" y="753"/>
                    <a:pt x="602" y="757"/>
                  </a:cubicBezTo>
                  <a:lnTo>
                    <a:pt x="602" y="757"/>
                  </a:lnTo>
                  <a:cubicBezTo>
                    <a:pt x="614" y="829"/>
                    <a:pt x="608" y="900"/>
                    <a:pt x="584" y="972"/>
                  </a:cubicBezTo>
                  <a:cubicBezTo>
                    <a:pt x="584" y="1037"/>
                    <a:pt x="584" y="1070"/>
                    <a:pt x="551" y="1102"/>
                  </a:cubicBezTo>
                  <a:cubicBezTo>
                    <a:pt x="519" y="1134"/>
                    <a:pt x="519" y="1167"/>
                    <a:pt x="486" y="1167"/>
                  </a:cubicBezTo>
                  <a:lnTo>
                    <a:pt x="292" y="1167"/>
                  </a:lnTo>
                  <a:cubicBezTo>
                    <a:pt x="260" y="1134"/>
                    <a:pt x="260" y="1134"/>
                    <a:pt x="227" y="1102"/>
                  </a:cubicBezTo>
                  <a:cubicBezTo>
                    <a:pt x="195" y="1102"/>
                    <a:pt x="195" y="1070"/>
                    <a:pt x="163" y="1070"/>
                  </a:cubicBezTo>
                  <a:cubicBezTo>
                    <a:pt x="163" y="1037"/>
                    <a:pt x="130" y="1037"/>
                    <a:pt x="98" y="1005"/>
                  </a:cubicBezTo>
                  <a:cubicBezTo>
                    <a:pt x="66" y="972"/>
                    <a:pt x="33" y="940"/>
                    <a:pt x="1" y="875"/>
                  </a:cubicBezTo>
                  <a:lnTo>
                    <a:pt x="1" y="875"/>
                  </a:lnTo>
                  <a:cubicBezTo>
                    <a:pt x="1" y="940"/>
                    <a:pt x="33" y="1005"/>
                    <a:pt x="66" y="1037"/>
                  </a:cubicBezTo>
                  <a:cubicBezTo>
                    <a:pt x="66" y="1070"/>
                    <a:pt x="98" y="1102"/>
                    <a:pt x="98" y="1134"/>
                  </a:cubicBezTo>
                  <a:cubicBezTo>
                    <a:pt x="130" y="1134"/>
                    <a:pt x="130" y="1167"/>
                    <a:pt x="163" y="1199"/>
                  </a:cubicBezTo>
                  <a:cubicBezTo>
                    <a:pt x="195" y="1232"/>
                    <a:pt x="260" y="1296"/>
                    <a:pt x="325" y="1329"/>
                  </a:cubicBezTo>
                  <a:cubicBezTo>
                    <a:pt x="357" y="1329"/>
                    <a:pt x="389" y="1329"/>
                    <a:pt x="422" y="1361"/>
                  </a:cubicBezTo>
                  <a:lnTo>
                    <a:pt x="519" y="1361"/>
                  </a:lnTo>
                  <a:cubicBezTo>
                    <a:pt x="616" y="1329"/>
                    <a:pt x="681" y="1296"/>
                    <a:pt x="713" y="1232"/>
                  </a:cubicBezTo>
                  <a:cubicBezTo>
                    <a:pt x="746" y="1167"/>
                    <a:pt x="778" y="1102"/>
                    <a:pt x="810" y="1037"/>
                  </a:cubicBezTo>
                  <a:cubicBezTo>
                    <a:pt x="817" y="1011"/>
                    <a:pt x="822" y="985"/>
                    <a:pt x="826" y="958"/>
                  </a:cubicBezTo>
                  <a:lnTo>
                    <a:pt x="826" y="958"/>
                  </a:lnTo>
                  <a:cubicBezTo>
                    <a:pt x="832" y="962"/>
                    <a:pt x="837" y="967"/>
                    <a:pt x="843" y="972"/>
                  </a:cubicBezTo>
                  <a:cubicBezTo>
                    <a:pt x="875" y="1005"/>
                    <a:pt x="907" y="1005"/>
                    <a:pt x="972" y="1005"/>
                  </a:cubicBezTo>
                  <a:cubicBezTo>
                    <a:pt x="991" y="1014"/>
                    <a:pt x="1013" y="1018"/>
                    <a:pt x="1037" y="1018"/>
                  </a:cubicBezTo>
                  <a:cubicBezTo>
                    <a:pt x="1094" y="1018"/>
                    <a:pt x="1163" y="995"/>
                    <a:pt x="1231" y="972"/>
                  </a:cubicBezTo>
                  <a:cubicBezTo>
                    <a:pt x="1264" y="940"/>
                    <a:pt x="1296" y="940"/>
                    <a:pt x="1328" y="908"/>
                  </a:cubicBezTo>
                  <a:cubicBezTo>
                    <a:pt x="1361" y="875"/>
                    <a:pt x="1361" y="843"/>
                    <a:pt x="1393" y="811"/>
                  </a:cubicBezTo>
                  <a:cubicBezTo>
                    <a:pt x="1490" y="681"/>
                    <a:pt x="1523" y="551"/>
                    <a:pt x="1555" y="422"/>
                  </a:cubicBezTo>
                  <a:cubicBezTo>
                    <a:pt x="1555" y="357"/>
                    <a:pt x="1555" y="260"/>
                    <a:pt x="1555" y="195"/>
                  </a:cubicBezTo>
                  <a:cubicBezTo>
                    <a:pt x="1555" y="131"/>
                    <a:pt x="1523" y="66"/>
                    <a:pt x="1490" y="1"/>
                  </a:cubicBez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0" name="Google Shape;1530;p47"/>
            <p:cNvSpPr/>
            <p:nvPr/>
          </p:nvSpPr>
          <p:spPr>
            <a:xfrm>
              <a:off x="2366334" y="4923452"/>
              <a:ext cx="58890" cy="16006"/>
            </a:xfrm>
            <a:custGeom>
              <a:avLst/>
              <a:gdLst/>
              <a:ahLst/>
              <a:cxnLst/>
              <a:rect l="l" t="t" r="r" b="b"/>
              <a:pathLst>
                <a:path w="3337" h="907" extrusionOk="0">
                  <a:moveTo>
                    <a:pt x="3336" y="454"/>
                  </a:moveTo>
                  <a:cubicBezTo>
                    <a:pt x="3336" y="713"/>
                    <a:pt x="2591" y="907"/>
                    <a:pt x="1685" y="907"/>
                  </a:cubicBezTo>
                  <a:cubicBezTo>
                    <a:pt x="745" y="907"/>
                    <a:pt x="1" y="713"/>
                    <a:pt x="1" y="454"/>
                  </a:cubicBezTo>
                  <a:cubicBezTo>
                    <a:pt x="1" y="195"/>
                    <a:pt x="745" y="0"/>
                    <a:pt x="1685" y="0"/>
                  </a:cubicBezTo>
                  <a:cubicBezTo>
                    <a:pt x="2591" y="0"/>
                    <a:pt x="3336" y="195"/>
                    <a:pt x="3336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3" name="Google Shape;1533;p47"/>
            <p:cNvSpPr/>
            <p:nvPr/>
          </p:nvSpPr>
          <p:spPr>
            <a:xfrm>
              <a:off x="2366334" y="4618856"/>
              <a:ext cx="58890" cy="16006"/>
            </a:xfrm>
            <a:custGeom>
              <a:avLst/>
              <a:gdLst/>
              <a:ahLst/>
              <a:cxnLst/>
              <a:rect l="l" t="t" r="r" b="b"/>
              <a:pathLst>
                <a:path w="3337" h="907" extrusionOk="0">
                  <a:moveTo>
                    <a:pt x="3336" y="454"/>
                  </a:moveTo>
                  <a:cubicBezTo>
                    <a:pt x="3336" y="713"/>
                    <a:pt x="2591" y="907"/>
                    <a:pt x="1685" y="907"/>
                  </a:cubicBezTo>
                  <a:cubicBezTo>
                    <a:pt x="745" y="907"/>
                    <a:pt x="1" y="713"/>
                    <a:pt x="1" y="454"/>
                  </a:cubicBezTo>
                  <a:cubicBezTo>
                    <a:pt x="1" y="194"/>
                    <a:pt x="745" y="0"/>
                    <a:pt x="1685" y="0"/>
                  </a:cubicBezTo>
                  <a:cubicBezTo>
                    <a:pt x="2591" y="0"/>
                    <a:pt x="3336" y="194"/>
                    <a:pt x="3336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4" name="Google Shape;1534;p47"/>
            <p:cNvSpPr/>
            <p:nvPr/>
          </p:nvSpPr>
          <p:spPr>
            <a:xfrm>
              <a:off x="2466925" y="4634845"/>
              <a:ext cx="34307" cy="16589"/>
            </a:xfrm>
            <a:custGeom>
              <a:avLst/>
              <a:gdLst/>
              <a:ahLst/>
              <a:cxnLst/>
              <a:rect l="l" t="t" r="r" b="b"/>
              <a:pathLst>
                <a:path w="1944" h="940" extrusionOk="0">
                  <a:moveTo>
                    <a:pt x="1943" y="454"/>
                  </a:moveTo>
                  <a:cubicBezTo>
                    <a:pt x="1943" y="713"/>
                    <a:pt x="1522" y="940"/>
                    <a:pt x="972" y="940"/>
                  </a:cubicBezTo>
                  <a:cubicBezTo>
                    <a:pt x="453" y="940"/>
                    <a:pt x="0" y="713"/>
                    <a:pt x="0" y="454"/>
                  </a:cubicBezTo>
                  <a:cubicBezTo>
                    <a:pt x="0" y="228"/>
                    <a:pt x="453" y="1"/>
                    <a:pt x="972" y="1"/>
                  </a:cubicBezTo>
                  <a:cubicBezTo>
                    <a:pt x="1522" y="1"/>
                    <a:pt x="1943" y="228"/>
                    <a:pt x="1943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5" name="Google Shape;1535;p47"/>
            <p:cNvSpPr/>
            <p:nvPr/>
          </p:nvSpPr>
          <p:spPr>
            <a:xfrm>
              <a:off x="2324616" y="4702858"/>
              <a:ext cx="71455" cy="18300"/>
            </a:xfrm>
            <a:custGeom>
              <a:avLst/>
              <a:gdLst/>
              <a:ahLst/>
              <a:cxnLst/>
              <a:rect l="l" t="t" r="r" b="b"/>
              <a:pathLst>
                <a:path w="4049" h="1037" extrusionOk="0">
                  <a:moveTo>
                    <a:pt x="4049" y="519"/>
                  </a:moveTo>
                  <a:cubicBezTo>
                    <a:pt x="4049" y="810"/>
                    <a:pt x="3142" y="1037"/>
                    <a:pt x="2008" y="1037"/>
                  </a:cubicBezTo>
                  <a:cubicBezTo>
                    <a:pt x="907" y="1037"/>
                    <a:pt x="1" y="810"/>
                    <a:pt x="1" y="519"/>
                  </a:cubicBezTo>
                  <a:cubicBezTo>
                    <a:pt x="1" y="227"/>
                    <a:pt x="907" y="0"/>
                    <a:pt x="2008" y="0"/>
                  </a:cubicBezTo>
                  <a:cubicBezTo>
                    <a:pt x="3142" y="0"/>
                    <a:pt x="4049" y="227"/>
                    <a:pt x="4049" y="519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6" name="Google Shape;1536;p47"/>
            <p:cNvSpPr/>
            <p:nvPr/>
          </p:nvSpPr>
          <p:spPr>
            <a:xfrm>
              <a:off x="2898389" y="4706864"/>
              <a:ext cx="57160" cy="10306"/>
            </a:xfrm>
            <a:custGeom>
              <a:avLst/>
              <a:gdLst/>
              <a:ahLst/>
              <a:cxnLst/>
              <a:rect l="l" t="t" r="r" b="b"/>
              <a:pathLst>
                <a:path w="3239" h="584" extrusionOk="0">
                  <a:moveTo>
                    <a:pt x="3238" y="292"/>
                  </a:moveTo>
                  <a:cubicBezTo>
                    <a:pt x="3238" y="454"/>
                    <a:pt x="2526" y="583"/>
                    <a:pt x="1619" y="583"/>
                  </a:cubicBezTo>
                  <a:cubicBezTo>
                    <a:pt x="713" y="583"/>
                    <a:pt x="0" y="454"/>
                    <a:pt x="0" y="292"/>
                  </a:cubicBezTo>
                  <a:cubicBezTo>
                    <a:pt x="0" y="130"/>
                    <a:pt x="713" y="0"/>
                    <a:pt x="1619" y="0"/>
                  </a:cubicBezTo>
                  <a:cubicBezTo>
                    <a:pt x="2526" y="0"/>
                    <a:pt x="3238" y="130"/>
                    <a:pt x="3238" y="292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7" name="Google Shape;1537;p47"/>
            <p:cNvSpPr/>
            <p:nvPr/>
          </p:nvSpPr>
          <p:spPr>
            <a:xfrm>
              <a:off x="2832087" y="4736583"/>
              <a:ext cx="33742" cy="16006"/>
            </a:xfrm>
            <a:custGeom>
              <a:avLst/>
              <a:gdLst/>
              <a:ahLst/>
              <a:cxnLst/>
              <a:rect l="l" t="t" r="r" b="b"/>
              <a:pathLst>
                <a:path w="1912" h="907" extrusionOk="0">
                  <a:moveTo>
                    <a:pt x="1911" y="453"/>
                  </a:moveTo>
                  <a:cubicBezTo>
                    <a:pt x="1911" y="712"/>
                    <a:pt x="1490" y="907"/>
                    <a:pt x="972" y="907"/>
                  </a:cubicBezTo>
                  <a:cubicBezTo>
                    <a:pt x="422" y="907"/>
                    <a:pt x="1" y="712"/>
                    <a:pt x="1" y="453"/>
                  </a:cubicBezTo>
                  <a:cubicBezTo>
                    <a:pt x="1" y="194"/>
                    <a:pt x="422" y="0"/>
                    <a:pt x="972" y="0"/>
                  </a:cubicBezTo>
                  <a:cubicBezTo>
                    <a:pt x="1490" y="0"/>
                    <a:pt x="1911" y="194"/>
                    <a:pt x="1911" y="453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8" name="Google Shape;1538;p47"/>
            <p:cNvSpPr/>
            <p:nvPr/>
          </p:nvSpPr>
          <p:spPr>
            <a:xfrm>
              <a:off x="2955531" y="4750295"/>
              <a:ext cx="43448" cy="4588"/>
            </a:xfrm>
            <a:custGeom>
              <a:avLst/>
              <a:gdLst/>
              <a:ahLst/>
              <a:cxnLst/>
              <a:rect l="l" t="t" r="r" b="b"/>
              <a:pathLst>
                <a:path w="2462" h="260" extrusionOk="0">
                  <a:moveTo>
                    <a:pt x="2462" y="130"/>
                  </a:moveTo>
                  <a:cubicBezTo>
                    <a:pt x="2462" y="195"/>
                    <a:pt x="1911" y="259"/>
                    <a:pt x="1231" y="259"/>
                  </a:cubicBezTo>
                  <a:cubicBezTo>
                    <a:pt x="551" y="259"/>
                    <a:pt x="0" y="195"/>
                    <a:pt x="0" y="130"/>
                  </a:cubicBezTo>
                  <a:cubicBezTo>
                    <a:pt x="0" y="65"/>
                    <a:pt x="551" y="0"/>
                    <a:pt x="1231" y="0"/>
                  </a:cubicBezTo>
                  <a:cubicBezTo>
                    <a:pt x="1911" y="0"/>
                    <a:pt x="2462" y="65"/>
                    <a:pt x="2462" y="13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9" name="Google Shape;1539;p47"/>
            <p:cNvSpPr/>
            <p:nvPr/>
          </p:nvSpPr>
          <p:spPr>
            <a:xfrm>
              <a:off x="1602851" y="4553137"/>
              <a:ext cx="58307" cy="16006"/>
            </a:xfrm>
            <a:custGeom>
              <a:avLst/>
              <a:gdLst/>
              <a:ahLst/>
              <a:cxnLst/>
              <a:rect l="l" t="t" r="r" b="b"/>
              <a:pathLst>
                <a:path w="3304" h="907" extrusionOk="0">
                  <a:moveTo>
                    <a:pt x="3303" y="454"/>
                  </a:moveTo>
                  <a:cubicBezTo>
                    <a:pt x="3303" y="713"/>
                    <a:pt x="2558" y="907"/>
                    <a:pt x="1652" y="907"/>
                  </a:cubicBezTo>
                  <a:cubicBezTo>
                    <a:pt x="745" y="907"/>
                    <a:pt x="0" y="713"/>
                    <a:pt x="0" y="454"/>
                  </a:cubicBezTo>
                  <a:cubicBezTo>
                    <a:pt x="0" y="194"/>
                    <a:pt x="745" y="0"/>
                    <a:pt x="1652" y="0"/>
                  </a:cubicBezTo>
                  <a:cubicBezTo>
                    <a:pt x="2558" y="0"/>
                    <a:pt x="3303" y="194"/>
                    <a:pt x="3303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1" name="Google Shape;1541;p47"/>
            <p:cNvSpPr/>
            <p:nvPr/>
          </p:nvSpPr>
          <p:spPr>
            <a:xfrm>
              <a:off x="1629128" y="4615415"/>
              <a:ext cx="71455" cy="18318"/>
            </a:xfrm>
            <a:custGeom>
              <a:avLst/>
              <a:gdLst/>
              <a:ahLst/>
              <a:cxnLst/>
              <a:rect l="l" t="t" r="r" b="b"/>
              <a:pathLst>
                <a:path w="4049" h="1038" extrusionOk="0">
                  <a:moveTo>
                    <a:pt x="4049" y="519"/>
                  </a:moveTo>
                  <a:cubicBezTo>
                    <a:pt x="4049" y="810"/>
                    <a:pt x="3142" y="1037"/>
                    <a:pt x="2008" y="1037"/>
                  </a:cubicBezTo>
                  <a:cubicBezTo>
                    <a:pt x="907" y="1037"/>
                    <a:pt x="1" y="810"/>
                    <a:pt x="1" y="519"/>
                  </a:cubicBezTo>
                  <a:cubicBezTo>
                    <a:pt x="1" y="228"/>
                    <a:pt x="907" y="1"/>
                    <a:pt x="2008" y="1"/>
                  </a:cubicBezTo>
                  <a:cubicBezTo>
                    <a:pt x="3142" y="1"/>
                    <a:pt x="4049" y="228"/>
                    <a:pt x="4049" y="519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2" name="Google Shape;1542;p47"/>
            <p:cNvSpPr/>
            <p:nvPr/>
          </p:nvSpPr>
          <p:spPr>
            <a:xfrm>
              <a:off x="1781143" y="4888016"/>
              <a:ext cx="33160" cy="9741"/>
            </a:xfrm>
            <a:custGeom>
              <a:avLst/>
              <a:gdLst/>
              <a:ahLst/>
              <a:cxnLst/>
              <a:rect l="l" t="t" r="r" b="b"/>
              <a:pathLst>
                <a:path w="1879" h="552" extrusionOk="0">
                  <a:moveTo>
                    <a:pt x="1879" y="260"/>
                  </a:moveTo>
                  <a:cubicBezTo>
                    <a:pt x="1879" y="422"/>
                    <a:pt x="1458" y="551"/>
                    <a:pt x="940" y="551"/>
                  </a:cubicBezTo>
                  <a:cubicBezTo>
                    <a:pt x="422" y="551"/>
                    <a:pt x="1" y="422"/>
                    <a:pt x="1" y="260"/>
                  </a:cubicBezTo>
                  <a:cubicBezTo>
                    <a:pt x="1" y="98"/>
                    <a:pt x="422" y="1"/>
                    <a:pt x="940" y="1"/>
                  </a:cubicBezTo>
                  <a:cubicBezTo>
                    <a:pt x="1458" y="1"/>
                    <a:pt x="1879" y="98"/>
                    <a:pt x="1879" y="26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3" name="Google Shape;1543;p47"/>
            <p:cNvSpPr/>
            <p:nvPr/>
          </p:nvSpPr>
          <p:spPr>
            <a:xfrm>
              <a:off x="1839998" y="4897157"/>
              <a:ext cx="61749" cy="26312"/>
            </a:xfrm>
            <a:custGeom>
              <a:avLst/>
              <a:gdLst/>
              <a:ahLst/>
              <a:cxnLst/>
              <a:rect l="l" t="t" r="r" b="b"/>
              <a:pathLst>
                <a:path w="3499" h="1491" extrusionOk="0">
                  <a:moveTo>
                    <a:pt x="3498" y="745"/>
                  </a:moveTo>
                  <a:cubicBezTo>
                    <a:pt x="3498" y="1166"/>
                    <a:pt x="2721" y="1490"/>
                    <a:pt x="1750" y="1490"/>
                  </a:cubicBezTo>
                  <a:cubicBezTo>
                    <a:pt x="778" y="1490"/>
                    <a:pt x="1" y="1166"/>
                    <a:pt x="1" y="745"/>
                  </a:cubicBezTo>
                  <a:cubicBezTo>
                    <a:pt x="1" y="357"/>
                    <a:pt x="778" y="1"/>
                    <a:pt x="1750" y="1"/>
                  </a:cubicBezTo>
                  <a:cubicBezTo>
                    <a:pt x="2721" y="1"/>
                    <a:pt x="3498" y="357"/>
                    <a:pt x="3498" y="74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4" name="Google Shape;1544;p47"/>
            <p:cNvSpPr/>
            <p:nvPr/>
          </p:nvSpPr>
          <p:spPr>
            <a:xfrm>
              <a:off x="1804579" y="4936017"/>
              <a:ext cx="21724" cy="6883"/>
            </a:xfrm>
            <a:custGeom>
              <a:avLst/>
              <a:gdLst/>
              <a:ahLst/>
              <a:cxnLst/>
              <a:rect l="l" t="t" r="r" b="b"/>
              <a:pathLst>
                <a:path w="1231" h="390" extrusionOk="0">
                  <a:moveTo>
                    <a:pt x="1231" y="195"/>
                  </a:moveTo>
                  <a:cubicBezTo>
                    <a:pt x="1231" y="292"/>
                    <a:pt x="972" y="389"/>
                    <a:pt x="616" y="389"/>
                  </a:cubicBezTo>
                  <a:cubicBezTo>
                    <a:pt x="259" y="389"/>
                    <a:pt x="0" y="292"/>
                    <a:pt x="0" y="195"/>
                  </a:cubicBezTo>
                  <a:cubicBezTo>
                    <a:pt x="0" y="98"/>
                    <a:pt x="259" y="1"/>
                    <a:pt x="616" y="1"/>
                  </a:cubicBezTo>
                  <a:cubicBezTo>
                    <a:pt x="972" y="1"/>
                    <a:pt x="1231" y="98"/>
                    <a:pt x="1231" y="19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6" name="Google Shape;1546;p47"/>
            <p:cNvSpPr/>
            <p:nvPr/>
          </p:nvSpPr>
          <p:spPr>
            <a:xfrm>
              <a:off x="1394257" y="4718282"/>
              <a:ext cx="57160" cy="10306"/>
            </a:xfrm>
            <a:custGeom>
              <a:avLst/>
              <a:gdLst/>
              <a:ahLst/>
              <a:cxnLst/>
              <a:rect l="l" t="t" r="r" b="b"/>
              <a:pathLst>
                <a:path w="3239" h="584" extrusionOk="0">
                  <a:moveTo>
                    <a:pt x="3239" y="292"/>
                  </a:moveTo>
                  <a:cubicBezTo>
                    <a:pt x="3239" y="454"/>
                    <a:pt x="2526" y="584"/>
                    <a:pt x="1619" y="584"/>
                  </a:cubicBezTo>
                  <a:cubicBezTo>
                    <a:pt x="745" y="584"/>
                    <a:pt x="0" y="454"/>
                    <a:pt x="0" y="292"/>
                  </a:cubicBezTo>
                  <a:cubicBezTo>
                    <a:pt x="0" y="130"/>
                    <a:pt x="745" y="1"/>
                    <a:pt x="1619" y="1"/>
                  </a:cubicBezTo>
                  <a:cubicBezTo>
                    <a:pt x="2526" y="1"/>
                    <a:pt x="3239" y="130"/>
                    <a:pt x="3239" y="292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7" name="Google Shape;1547;p47"/>
            <p:cNvSpPr/>
            <p:nvPr/>
          </p:nvSpPr>
          <p:spPr>
            <a:xfrm>
              <a:off x="1463982" y="4744577"/>
              <a:ext cx="33724" cy="16589"/>
            </a:xfrm>
            <a:custGeom>
              <a:avLst/>
              <a:gdLst/>
              <a:ahLst/>
              <a:cxnLst/>
              <a:rect l="l" t="t" r="r" b="b"/>
              <a:pathLst>
                <a:path w="1911" h="940" extrusionOk="0">
                  <a:moveTo>
                    <a:pt x="1911" y="486"/>
                  </a:moveTo>
                  <a:cubicBezTo>
                    <a:pt x="1911" y="713"/>
                    <a:pt x="1490" y="940"/>
                    <a:pt x="972" y="940"/>
                  </a:cubicBezTo>
                  <a:cubicBezTo>
                    <a:pt x="421" y="940"/>
                    <a:pt x="0" y="713"/>
                    <a:pt x="0" y="486"/>
                  </a:cubicBezTo>
                  <a:cubicBezTo>
                    <a:pt x="0" y="227"/>
                    <a:pt x="421" y="0"/>
                    <a:pt x="972" y="0"/>
                  </a:cubicBezTo>
                  <a:cubicBezTo>
                    <a:pt x="1490" y="0"/>
                    <a:pt x="1911" y="227"/>
                    <a:pt x="1911" y="486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8" name="Google Shape;1548;p47"/>
            <p:cNvSpPr/>
            <p:nvPr/>
          </p:nvSpPr>
          <p:spPr>
            <a:xfrm>
              <a:off x="1394257" y="4867439"/>
              <a:ext cx="43448" cy="5171"/>
            </a:xfrm>
            <a:custGeom>
              <a:avLst/>
              <a:gdLst/>
              <a:ahLst/>
              <a:cxnLst/>
              <a:rect l="l" t="t" r="r" b="b"/>
              <a:pathLst>
                <a:path w="2462" h="293" extrusionOk="0">
                  <a:moveTo>
                    <a:pt x="2461" y="163"/>
                  </a:moveTo>
                  <a:cubicBezTo>
                    <a:pt x="2461" y="227"/>
                    <a:pt x="1911" y="292"/>
                    <a:pt x="1231" y="292"/>
                  </a:cubicBezTo>
                  <a:cubicBezTo>
                    <a:pt x="551" y="292"/>
                    <a:pt x="0" y="227"/>
                    <a:pt x="0" y="163"/>
                  </a:cubicBezTo>
                  <a:cubicBezTo>
                    <a:pt x="0" y="66"/>
                    <a:pt x="551" y="1"/>
                    <a:pt x="1231" y="1"/>
                  </a:cubicBezTo>
                  <a:cubicBezTo>
                    <a:pt x="1911" y="1"/>
                    <a:pt x="2461" y="66"/>
                    <a:pt x="2461" y="163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4" name="Google Shape;1554;p47"/>
            <p:cNvSpPr/>
            <p:nvPr/>
          </p:nvSpPr>
          <p:spPr>
            <a:xfrm>
              <a:off x="3545875" y="4780578"/>
              <a:ext cx="33160" cy="9741"/>
            </a:xfrm>
            <a:custGeom>
              <a:avLst/>
              <a:gdLst/>
              <a:ahLst/>
              <a:cxnLst/>
              <a:rect l="l" t="t" r="r" b="b"/>
              <a:pathLst>
                <a:path w="1879" h="552" extrusionOk="0">
                  <a:moveTo>
                    <a:pt x="1878" y="292"/>
                  </a:moveTo>
                  <a:cubicBezTo>
                    <a:pt x="1878" y="422"/>
                    <a:pt x="1457" y="551"/>
                    <a:pt x="939" y="551"/>
                  </a:cubicBezTo>
                  <a:cubicBezTo>
                    <a:pt x="421" y="551"/>
                    <a:pt x="0" y="422"/>
                    <a:pt x="0" y="292"/>
                  </a:cubicBezTo>
                  <a:cubicBezTo>
                    <a:pt x="0" y="130"/>
                    <a:pt x="421" y="1"/>
                    <a:pt x="939" y="1"/>
                  </a:cubicBezTo>
                  <a:cubicBezTo>
                    <a:pt x="1457" y="1"/>
                    <a:pt x="1878" y="130"/>
                    <a:pt x="1878" y="292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5" name="Google Shape;1555;p47"/>
            <p:cNvSpPr/>
            <p:nvPr/>
          </p:nvSpPr>
          <p:spPr>
            <a:xfrm>
              <a:off x="3458432" y="4790302"/>
              <a:ext cx="62313" cy="25730"/>
            </a:xfrm>
            <a:custGeom>
              <a:avLst/>
              <a:gdLst/>
              <a:ahLst/>
              <a:cxnLst/>
              <a:rect l="l" t="t" r="r" b="b"/>
              <a:pathLst>
                <a:path w="3531" h="1458" extrusionOk="0">
                  <a:moveTo>
                    <a:pt x="3530" y="745"/>
                  </a:moveTo>
                  <a:cubicBezTo>
                    <a:pt x="3530" y="1133"/>
                    <a:pt x="2721" y="1457"/>
                    <a:pt x="1749" y="1457"/>
                  </a:cubicBezTo>
                  <a:cubicBezTo>
                    <a:pt x="810" y="1457"/>
                    <a:pt x="0" y="1133"/>
                    <a:pt x="0" y="745"/>
                  </a:cubicBezTo>
                  <a:cubicBezTo>
                    <a:pt x="0" y="324"/>
                    <a:pt x="810" y="0"/>
                    <a:pt x="1749" y="0"/>
                  </a:cubicBezTo>
                  <a:cubicBezTo>
                    <a:pt x="2721" y="0"/>
                    <a:pt x="3530" y="324"/>
                    <a:pt x="3530" y="74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6" name="Google Shape;1556;p47"/>
            <p:cNvSpPr/>
            <p:nvPr/>
          </p:nvSpPr>
          <p:spPr>
            <a:xfrm>
              <a:off x="3533875" y="4829162"/>
              <a:ext cx="21724" cy="6300"/>
            </a:xfrm>
            <a:custGeom>
              <a:avLst/>
              <a:gdLst/>
              <a:ahLst/>
              <a:cxnLst/>
              <a:rect l="l" t="t" r="r" b="b"/>
              <a:pathLst>
                <a:path w="1231" h="357" extrusionOk="0">
                  <a:moveTo>
                    <a:pt x="1231" y="194"/>
                  </a:moveTo>
                  <a:cubicBezTo>
                    <a:pt x="1231" y="292"/>
                    <a:pt x="972" y="356"/>
                    <a:pt x="615" y="356"/>
                  </a:cubicBezTo>
                  <a:cubicBezTo>
                    <a:pt x="259" y="356"/>
                    <a:pt x="0" y="292"/>
                    <a:pt x="0" y="194"/>
                  </a:cubicBezTo>
                  <a:cubicBezTo>
                    <a:pt x="0" y="97"/>
                    <a:pt x="259" y="0"/>
                    <a:pt x="615" y="0"/>
                  </a:cubicBezTo>
                  <a:cubicBezTo>
                    <a:pt x="972" y="0"/>
                    <a:pt x="1231" y="97"/>
                    <a:pt x="1231" y="19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0" name="Google Shape;1560;p47"/>
            <p:cNvSpPr/>
            <p:nvPr/>
          </p:nvSpPr>
          <p:spPr>
            <a:xfrm>
              <a:off x="1543978" y="3312447"/>
              <a:ext cx="68031" cy="21742"/>
            </a:xfrm>
            <a:custGeom>
              <a:avLst/>
              <a:gdLst/>
              <a:ahLst/>
              <a:cxnLst/>
              <a:rect l="l" t="t" r="r" b="b"/>
              <a:pathLst>
                <a:path w="3855" h="1232" extrusionOk="0">
                  <a:moveTo>
                    <a:pt x="260" y="1231"/>
                  </a:moveTo>
                  <a:lnTo>
                    <a:pt x="130" y="1134"/>
                  </a:lnTo>
                  <a:cubicBezTo>
                    <a:pt x="98" y="1102"/>
                    <a:pt x="65" y="1037"/>
                    <a:pt x="65" y="1005"/>
                  </a:cubicBezTo>
                  <a:cubicBezTo>
                    <a:pt x="33" y="940"/>
                    <a:pt x="1" y="907"/>
                    <a:pt x="1" y="843"/>
                  </a:cubicBezTo>
                  <a:cubicBezTo>
                    <a:pt x="1" y="810"/>
                    <a:pt x="1" y="746"/>
                    <a:pt x="1" y="713"/>
                  </a:cubicBezTo>
                  <a:lnTo>
                    <a:pt x="1" y="616"/>
                  </a:lnTo>
                  <a:lnTo>
                    <a:pt x="65" y="551"/>
                  </a:lnTo>
                  <a:cubicBezTo>
                    <a:pt x="65" y="519"/>
                    <a:pt x="130" y="454"/>
                    <a:pt x="163" y="422"/>
                  </a:cubicBezTo>
                  <a:cubicBezTo>
                    <a:pt x="227" y="389"/>
                    <a:pt x="260" y="357"/>
                    <a:pt x="324" y="325"/>
                  </a:cubicBezTo>
                  <a:cubicBezTo>
                    <a:pt x="389" y="292"/>
                    <a:pt x="454" y="292"/>
                    <a:pt x="519" y="260"/>
                  </a:cubicBezTo>
                  <a:cubicBezTo>
                    <a:pt x="551" y="260"/>
                    <a:pt x="648" y="260"/>
                    <a:pt x="681" y="260"/>
                  </a:cubicBezTo>
                  <a:cubicBezTo>
                    <a:pt x="745" y="260"/>
                    <a:pt x="843" y="260"/>
                    <a:pt x="907" y="260"/>
                  </a:cubicBezTo>
                  <a:cubicBezTo>
                    <a:pt x="972" y="292"/>
                    <a:pt x="1005" y="292"/>
                    <a:pt x="1069" y="325"/>
                  </a:cubicBezTo>
                  <a:lnTo>
                    <a:pt x="1166" y="357"/>
                  </a:lnTo>
                  <a:lnTo>
                    <a:pt x="1264" y="422"/>
                  </a:lnTo>
                  <a:lnTo>
                    <a:pt x="1328" y="454"/>
                  </a:lnTo>
                  <a:lnTo>
                    <a:pt x="1393" y="519"/>
                  </a:lnTo>
                  <a:lnTo>
                    <a:pt x="1458" y="584"/>
                  </a:lnTo>
                  <a:lnTo>
                    <a:pt x="1490" y="648"/>
                  </a:lnTo>
                  <a:cubicBezTo>
                    <a:pt x="1523" y="713"/>
                    <a:pt x="1555" y="746"/>
                    <a:pt x="1555" y="810"/>
                  </a:cubicBezTo>
                  <a:lnTo>
                    <a:pt x="1587" y="972"/>
                  </a:lnTo>
                  <a:lnTo>
                    <a:pt x="1361" y="972"/>
                  </a:lnTo>
                  <a:cubicBezTo>
                    <a:pt x="1361" y="810"/>
                    <a:pt x="1361" y="648"/>
                    <a:pt x="1393" y="519"/>
                  </a:cubicBezTo>
                  <a:cubicBezTo>
                    <a:pt x="1425" y="422"/>
                    <a:pt x="1458" y="357"/>
                    <a:pt x="1490" y="260"/>
                  </a:cubicBezTo>
                  <a:cubicBezTo>
                    <a:pt x="1523" y="227"/>
                    <a:pt x="1555" y="195"/>
                    <a:pt x="1587" y="163"/>
                  </a:cubicBezTo>
                  <a:cubicBezTo>
                    <a:pt x="1652" y="130"/>
                    <a:pt x="1717" y="98"/>
                    <a:pt x="1782" y="66"/>
                  </a:cubicBezTo>
                  <a:lnTo>
                    <a:pt x="1879" y="66"/>
                  </a:lnTo>
                  <a:cubicBezTo>
                    <a:pt x="1911" y="66"/>
                    <a:pt x="1944" y="66"/>
                    <a:pt x="1976" y="66"/>
                  </a:cubicBezTo>
                  <a:cubicBezTo>
                    <a:pt x="2041" y="98"/>
                    <a:pt x="2073" y="98"/>
                    <a:pt x="2138" y="130"/>
                  </a:cubicBezTo>
                  <a:cubicBezTo>
                    <a:pt x="2170" y="163"/>
                    <a:pt x="2203" y="195"/>
                    <a:pt x="2267" y="227"/>
                  </a:cubicBezTo>
                  <a:cubicBezTo>
                    <a:pt x="2300" y="260"/>
                    <a:pt x="2332" y="292"/>
                    <a:pt x="2365" y="325"/>
                  </a:cubicBezTo>
                  <a:cubicBezTo>
                    <a:pt x="2397" y="389"/>
                    <a:pt x="2462" y="454"/>
                    <a:pt x="2494" y="519"/>
                  </a:cubicBezTo>
                  <a:cubicBezTo>
                    <a:pt x="2559" y="584"/>
                    <a:pt x="2591" y="648"/>
                    <a:pt x="2624" y="713"/>
                  </a:cubicBezTo>
                  <a:lnTo>
                    <a:pt x="2429" y="746"/>
                  </a:lnTo>
                  <a:cubicBezTo>
                    <a:pt x="2429" y="648"/>
                    <a:pt x="2462" y="584"/>
                    <a:pt x="2494" y="487"/>
                  </a:cubicBezTo>
                  <a:cubicBezTo>
                    <a:pt x="2494" y="454"/>
                    <a:pt x="2526" y="389"/>
                    <a:pt x="2559" y="357"/>
                  </a:cubicBezTo>
                  <a:cubicBezTo>
                    <a:pt x="2591" y="325"/>
                    <a:pt x="2624" y="292"/>
                    <a:pt x="2656" y="260"/>
                  </a:cubicBezTo>
                  <a:cubicBezTo>
                    <a:pt x="2688" y="195"/>
                    <a:pt x="2721" y="163"/>
                    <a:pt x="2753" y="130"/>
                  </a:cubicBezTo>
                  <a:cubicBezTo>
                    <a:pt x="2818" y="98"/>
                    <a:pt x="2850" y="66"/>
                    <a:pt x="2883" y="66"/>
                  </a:cubicBezTo>
                  <a:cubicBezTo>
                    <a:pt x="2947" y="33"/>
                    <a:pt x="3012" y="1"/>
                    <a:pt x="3045" y="1"/>
                  </a:cubicBezTo>
                  <a:cubicBezTo>
                    <a:pt x="3109" y="1"/>
                    <a:pt x="3174" y="1"/>
                    <a:pt x="3239" y="1"/>
                  </a:cubicBezTo>
                  <a:cubicBezTo>
                    <a:pt x="3304" y="1"/>
                    <a:pt x="3336" y="1"/>
                    <a:pt x="3401" y="33"/>
                  </a:cubicBezTo>
                  <a:lnTo>
                    <a:pt x="3498" y="66"/>
                  </a:lnTo>
                  <a:lnTo>
                    <a:pt x="3563" y="98"/>
                  </a:lnTo>
                  <a:cubicBezTo>
                    <a:pt x="3595" y="130"/>
                    <a:pt x="3628" y="163"/>
                    <a:pt x="3660" y="195"/>
                  </a:cubicBezTo>
                  <a:cubicBezTo>
                    <a:pt x="3692" y="227"/>
                    <a:pt x="3725" y="260"/>
                    <a:pt x="3757" y="325"/>
                  </a:cubicBezTo>
                  <a:cubicBezTo>
                    <a:pt x="3789" y="357"/>
                    <a:pt x="3789" y="389"/>
                    <a:pt x="3822" y="422"/>
                  </a:cubicBezTo>
                  <a:cubicBezTo>
                    <a:pt x="3822" y="487"/>
                    <a:pt x="3854" y="519"/>
                    <a:pt x="3854" y="551"/>
                  </a:cubicBezTo>
                  <a:cubicBezTo>
                    <a:pt x="3854" y="648"/>
                    <a:pt x="3854" y="713"/>
                    <a:pt x="3854" y="810"/>
                  </a:cubicBezTo>
                  <a:cubicBezTo>
                    <a:pt x="3822" y="713"/>
                    <a:pt x="3822" y="648"/>
                    <a:pt x="3789" y="584"/>
                  </a:cubicBezTo>
                  <a:cubicBezTo>
                    <a:pt x="3757" y="519"/>
                    <a:pt x="3757" y="487"/>
                    <a:pt x="3725" y="454"/>
                  </a:cubicBezTo>
                  <a:cubicBezTo>
                    <a:pt x="3725" y="422"/>
                    <a:pt x="3692" y="389"/>
                    <a:pt x="3660" y="357"/>
                  </a:cubicBezTo>
                  <a:cubicBezTo>
                    <a:pt x="3628" y="325"/>
                    <a:pt x="3595" y="292"/>
                    <a:pt x="3563" y="260"/>
                  </a:cubicBezTo>
                  <a:cubicBezTo>
                    <a:pt x="3530" y="227"/>
                    <a:pt x="3498" y="195"/>
                    <a:pt x="3466" y="195"/>
                  </a:cubicBezTo>
                  <a:lnTo>
                    <a:pt x="3401" y="163"/>
                  </a:lnTo>
                  <a:lnTo>
                    <a:pt x="3336" y="163"/>
                  </a:lnTo>
                  <a:cubicBezTo>
                    <a:pt x="3304" y="163"/>
                    <a:pt x="3271" y="163"/>
                    <a:pt x="3207" y="163"/>
                  </a:cubicBezTo>
                  <a:cubicBezTo>
                    <a:pt x="3174" y="163"/>
                    <a:pt x="3142" y="163"/>
                    <a:pt x="3077" y="163"/>
                  </a:cubicBezTo>
                  <a:cubicBezTo>
                    <a:pt x="3045" y="195"/>
                    <a:pt x="3012" y="195"/>
                    <a:pt x="2980" y="227"/>
                  </a:cubicBezTo>
                  <a:cubicBezTo>
                    <a:pt x="2915" y="227"/>
                    <a:pt x="2883" y="260"/>
                    <a:pt x="2850" y="292"/>
                  </a:cubicBezTo>
                  <a:cubicBezTo>
                    <a:pt x="2850" y="325"/>
                    <a:pt x="2818" y="357"/>
                    <a:pt x="2786" y="389"/>
                  </a:cubicBezTo>
                  <a:cubicBezTo>
                    <a:pt x="2753" y="422"/>
                    <a:pt x="2753" y="454"/>
                    <a:pt x="2721" y="487"/>
                  </a:cubicBezTo>
                  <a:cubicBezTo>
                    <a:pt x="2688" y="519"/>
                    <a:pt x="2688" y="551"/>
                    <a:pt x="2656" y="584"/>
                  </a:cubicBezTo>
                  <a:cubicBezTo>
                    <a:pt x="2656" y="681"/>
                    <a:pt x="2624" y="746"/>
                    <a:pt x="2624" y="810"/>
                  </a:cubicBezTo>
                  <a:cubicBezTo>
                    <a:pt x="2591" y="907"/>
                    <a:pt x="2462" y="940"/>
                    <a:pt x="2397" y="843"/>
                  </a:cubicBezTo>
                  <a:cubicBezTo>
                    <a:pt x="2365" y="778"/>
                    <a:pt x="2332" y="713"/>
                    <a:pt x="2267" y="681"/>
                  </a:cubicBezTo>
                  <a:cubicBezTo>
                    <a:pt x="2235" y="616"/>
                    <a:pt x="2170" y="551"/>
                    <a:pt x="2138" y="487"/>
                  </a:cubicBezTo>
                  <a:cubicBezTo>
                    <a:pt x="2106" y="454"/>
                    <a:pt x="2073" y="454"/>
                    <a:pt x="2041" y="422"/>
                  </a:cubicBezTo>
                  <a:cubicBezTo>
                    <a:pt x="2041" y="389"/>
                    <a:pt x="2008" y="389"/>
                    <a:pt x="1976" y="357"/>
                  </a:cubicBezTo>
                  <a:cubicBezTo>
                    <a:pt x="1944" y="357"/>
                    <a:pt x="1911" y="325"/>
                    <a:pt x="1879" y="325"/>
                  </a:cubicBezTo>
                  <a:lnTo>
                    <a:pt x="1846" y="325"/>
                  </a:lnTo>
                  <a:lnTo>
                    <a:pt x="1814" y="325"/>
                  </a:lnTo>
                  <a:cubicBezTo>
                    <a:pt x="1782" y="325"/>
                    <a:pt x="1782" y="357"/>
                    <a:pt x="1749" y="357"/>
                  </a:cubicBezTo>
                  <a:cubicBezTo>
                    <a:pt x="1717" y="357"/>
                    <a:pt x="1717" y="389"/>
                    <a:pt x="1685" y="422"/>
                  </a:cubicBezTo>
                  <a:cubicBezTo>
                    <a:pt x="1652" y="487"/>
                    <a:pt x="1652" y="551"/>
                    <a:pt x="1620" y="616"/>
                  </a:cubicBezTo>
                  <a:cubicBezTo>
                    <a:pt x="1587" y="681"/>
                    <a:pt x="1587" y="746"/>
                    <a:pt x="1587" y="810"/>
                  </a:cubicBezTo>
                  <a:lnTo>
                    <a:pt x="1587" y="1037"/>
                  </a:lnTo>
                  <a:cubicBezTo>
                    <a:pt x="1587" y="1069"/>
                    <a:pt x="1523" y="1134"/>
                    <a:pt x="1458" y="1102"/>
                  </a:cubicBezTo>
                  <a:cubicBezTo>
                    <a:pt x="1425" y="1102"/>
                    <a:pt x="1361" y="1069"/>
                    <a:pt x="1361" y="1037"/>
                  </a:cubicBezTo>
                  <a:lnTo>
                    <a:pt x="1328" y="907"/>
                  </a:lnTo>
                  <a:cubicBezTo>
                    <a:pt x="1328" y="875"/>
                    <a:pt x="1296" y="810"/>
                    <a:pt x="1264" y="778"/>
                  </a:cubicBezTo>
                  <a:lnTo>
                    <a:pt x="1231" y="746"/>
                  </a:lnTo>
                  <a:lnTo>
                    <a:pt x="1199" y="681"/>
                  </a:lnTo>
                  <a:lnTo>
                    <a:pt x="1166" y="616"/>
                  </a:lnTo>
                  <a:lnTo>
                    <a:pt x="1102" y="584"/>
                  </a:lnTo>
                  <a:lnTo>
                    <a:pt x="1037" y="551"/>
                  </a:lnTo>
                  <a:lnTo>
                    <a:pt x="972" y="519"/>
                  </a:lnTo>
                  <a:cubicBezTo>
                    <a:pt x="940" y="487"/>
                    <a:pt x="875" y="487"/>
                    <a:pt x="843" y="454"/>
                  </a:cubicBezTo>
                  <a:cubicBezTo>
                    <a:pt x="778" y="454"/>
                    <a:pt x="745" y="454"/>
                    <a:pt x="681" y="454"/>
                  </a:cubicBezTo>
                  <a:cubicBezTo>
                    <a:pt x="616" y="454"/>
                    <a:pt x="584" y="454"/>
                    <a:pt x="519" y="454"/>
                  </a:cubicBezTo>
                  <a:cubicBezTo>
                    <a:pt x="454" y="454"/>
                    <a:pt x="422" y="487"/>
                    <a:pt x="357" y="487"/>
                  </a:cubicBezTo>
                  <a:cubicBezTo>
                    <a:pt x="324" y="487"/>
                    <a:pt x="292" y="519"/>
                    <a:pt x="227" y="551"/>
                  </a:cubicBezTo>
                  <a:cubicBezTo>
                    <a:pt x="195" y="584"/>
                    <a:pt x="163" y="616"/>
                    <a:pt x="130" y="648"/>
                  </a:cubicBezTo>
                  <a:lnTo>
                    <a:pt x="98" y="713"/>
                  </a:lnTo>
                  <a:lnTo>
                    <a:pt x="65" y="778"/>
                  </a:lnTo>
                  <a:cubicBezTo>
                    <a:pt x="65" y="810"/>
                    <a:pt x="65" y="843"/>
                    <a:pt x="65" y="907"/>
                  </a:cubicBezTo>
                  <a:cubicBezTo>
                    <a:pt x="65" y="940"/>
                    <a:pt x="65" y="1005"/>
                    <a:pt x="98" y="1037"/>
                  </a:cubicBezTo>
                  <a:cubicBezTo>
                    <a:pt x="98" y="1069"/>
                    <a:pt x="130" y="1134"/>
                    <a:pt x="163" y="1167"/>
                  </a:cubicBezTo>
                  <a:close/>
                </a:path>
              </a:pathLst>
            </a:custGeom>
            <a:solidFill>
              <a:srgbClr val="9FB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3" name="Google Shape;1563;p47"/>
            <p:cNvSpPr/>
            <p:nvPr/>
          </p:nvSpPr>
          <p:spPr>
            <a:xfrm>
              <a:off x="1271960" y="3291870"/>
              <a:ext cx="20012" cy="10889"/>
            </a:xfrm>
            <a:custGeom>
              <a:avLst/>
              <a:gdLst/>
              <a:ahLst/>
              <a:cxnLst/>
              <a:rect l="l" t="t" r="r" b="b"/>
              <a:pathLst>
                <a:path w="1134" h="617" extrusionOk="0">
                  <a:moveTo>
                    <a:pt x="162" y="422"/>
                  </a:moveTo>
                  <a:cubicBezTo>
                    <a:pt x="324" y="616"/>
                    <a:pt x="1134" y="552"/>
                    <a:pt x="1101" y="292"/>
                  </a:cubicBezTo>
                  <a:cubicBezTo>
                    <a:pt x="1037" y="1"/>
                    <a:pt x="454" y="1"/>
                    <a:pt x="259" y="66"/>
                  </a:cubicBezTo>
                  <a:cubicBezTo>
                    <a:pt x="65" y="131"/>
                    <a:pt x="0" y="228"/>
                    <a:pt x="162" y="422"/>
                  </a:cubicBezTo>
                  <a:close/>
                </a:path>
              </a:pathLst>
            </a:custGeom>
            <a:solidFill>
              <a:srgbClr val="F0C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4" name="Google Shape;1564;p47"/>
            <p:cNvSpPr/>
            <p:nvPr/>
          </p:nvSpPr>
          <p:spPr>
            <a:xfrm>
              <a:off x="1285672" y="3645632"/>
              <a:ext cx="94308" cy="54866"/>
            </a:xfrm>
            <a:custGeom>
              <a:avLst/>
              <a:gdLst/>
              <a:ahLst/>
              <a:cxnLst/>
              <a:rect l="l" t="t" r="r" b="b"/>
              <a:pathLst>
                <a:path w="5344" h="3109" extrusionOk="0">
                  <a:moveTo>
                    <a:pt x="2364" y="1231"/>
                  </a:moveTo>
                  <a:cubicBezTo>
                    <a:pt x="2235" y="1069"/>
                    <a:pt x="2397" y="259"/>
                    <a:pt x="2850" y="194"/>
                  </a:cubicBezTo>
                  <a:cubicBezTo>
                    <a:pt x="3919" y="0"/>
                    <a:pt x="3142" y="1101"/>
                    <a:pt x="2980" y="1392"/>
                  </a:cubicBezTo>
                  <a:cubicBezTo>
                    <a:pt x="3174" y="1069"/>
                    <a:pt x="3951" y="712"/>
                    <a:pt x="4761" y="939"/>
                  </a:cubicBezTo>
                  <a:cubicBezTo>
                    <a:pt x="5344" y="1295"/>
                    <a:pt x="3725" y="1587"/>
                    <a:pt x="3206" y="1684"/>
                  </a:cubicBezTo>
                  <a:cubicBezTo>
                    <a:pt x="3692" y="1716"/>
                    <a:pt x="4988" y="1684"/>
                    <a:pt x="4664" y="2073"/>
                  </a:cubicBezTo>
                  <a:cubicBezTo>
                    <a:pt x="4243" y="2655"/>
                    <a:pt x="3142" y="2299"/>
                    <a:pt x="2850" y="1975"/>
                  </a:cubicBezTo>
                  <a:cubicBezTo>
                    <a:pt x="2980" y="2267"/>
                    <a:pt x="2526" y="3109"/>
                    <a:pt x="1944" y="2947"/>
                  </a:cubicBezTo>
                  <a:cubicBezTo>
                    <a:pt x="1555" y="2850"/>
                    <a:pt x="1652" y="1975"/>
                    <a:pt x="1879" y="1781"/>
                  </a:cubicBezTo>
                  <a:cubicBezTo>
                    <a:pt x="1684" y="2008"/>
                    <a:pt x="65" y="2591"/>
                    <a:pt x="130" y="1846"/>
                  </a:cubicBezTo>
                  <a:cubicBezTo>
                    <a:pt x="162" y="1587"/>
                    <a:pt x="842" y="1392"/>
                    <a:pt x="1587" y="1392"/>
                  </a:cubicBezTo>
                  <a:lnTo>
                    <a:pt x="1458" y="1328"/>
                  </a:lnTo>
                  <a:cubicBezTo>
                    <a:pt x="1134" y="1198"/>
                    <a:pt x="1" y="1069"/>
                    <a:pt x="519" y="712"/>
                  </a:cubicBezTo>
                  <a:cubicBezTo>
                    <a:pt x="940" y="389"/>
                    <a:pt x="2397" y="842"/>
                    <a:pt x="2364" y="123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5" name="Google Shape;1565;p47"/>
            <p:cNvSpPr/>
            <p:nvPr/>
          </p:nvSpPr>
          <p:spPr>
            <a:xfrm>
              <a:off x="1317102" y="3666192"/>
              <a:ext cx="25165" cy="13730"/>
            </a:xfrm>
            <a:custGeom>
              <a:avLst/>
              <a:gdLst/>
              <a:ahLst/>
              <a:cxnLst/>
              <a:rect l="l" t="t" r="r" b="b"/>
              <a:pathLst>
                <a:path w="1426" h="778" extrusionOk="0">
                  <a:moveTo>
                    <a:pt x="227" y="551"/>
                  </a:moveTo>
                  <a:cubicBezTo>
                    <a:pt x="422" y="778"/>
                    <a:pt x="1425" y="713"/>
                    <a:pt x="1361" y="357"/>
                  </a:cubicBezTo>
                  <a:cubicBezTo>
                    <a:pt x="1328" y="33"/>
                    <a:pt x="551" y="1"/>
                    <a:pt x="324" y="98"/>
                  </a:cubicBezTo>
                  <a:cubicBezTo>
                    <a:pt x="98" y="163"/>
                    <a:pt x="1" y="292"/>
                    <a:pt x="227" y="551"/>
                  </a:cubicBezTo>
                  <a:close/>
                </a:path>
              </a:pathLst>
            </a:custGeom>
            <a:solidFill>
              <a:srgbClr val="F0C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8" name="Google Shape;1568;p47"/>
            <p:cNvSpPr/>
            <p:nvPr/>
          </p:nvSpPr>
          <p:spPr>
            <a:xfrm>
              <a:off x="1389686" y="3392461"/>
              <a:ext cx="79449" cy="45742"/>
            </a:xfrm>
            <a:custGeom>
              <a:avLst/>
              <a:gdLst/>
              <a:ahLst/>
              <a:cxnLst/>
              <a:rect l="l" t="t" r="r" b="b"/>
              <a:pathLst>
                <a:path w="4502" h="2592" extrusionOk="0">
                  <a:moveTo>
                    <a:pt x="1976" y="1037"/>
                  </a:moveTo>
                  <a:cubicBezTo>
                    <a:pt x="1878" y="907"/>
                    <a:pt x="2008" y="227"/>
                    <a:pt x="2397" y="162"/>
                  </a:cubicBezTo>
                  <a:cubicBezTo>
                    <a:pt x="3271" y="0"/>
                    <a:pt x="2656" y="907"/>
                    <a:pt x="2494" y="1166"/>
                  </a:cubicBezTo>
                  <a:cubicBezTo>
                    <a:pt x="2656" y="907"/>
                    <a:pt x="3303" y="616"/>
                    <a:pt x="4016" y="778"/>
                  </a:cubicBezTo>
                  <a:cubicBezTo>
                    <a:pt x="4501" y="1069"/>
                    <a:pt x="3141" y="1296"/>
                    <a:pt x="2688" y="1393"/>
                  </a:cubicBezTo>
                  <a:cubicBezTo>
                    <a:pt x="3109" y="1425"/>
                    <a:pt x="4178" y="1393"/>
                    <a:pt x="3919" y="1749"/>
                  </a:cubicBezTo>
                  <a:cubicBezTo>
                    <a:pt x="3562" y="2235"/>
                    <a:pt x="2623" y="1943"/>
                    <a:pt x="2397" y="1652"/>
                  </a:cubicBezTo>
                  <a:cubicBezTo>
                    <a:pt x="2494" y="1911"/>
                    <a:pt x="2138" y="2591"/>
                    <a:pt x="1652" y="2461"/>
                  </a:cubicBezTo>
                  <a:cubicBezTo>
                    <a:pt x="1296" y="2364"/>
                    <a:pt x="1393" y="1652"/>
                    <a:pt x="1587" y="1490"/>
                  </a:cubicBezTo>
                  <a:cubicBezTo>
                    <a:pt x="1393" y="1652"/>
                    <a:pt x="65" y="2138"/>
                    <a:pt x="130" y="1522"/>
                  </a:cubicBezTo>
                  <a:cubicBezTo>
                    <a:pt x="130" y="1328"/>
                    <a:pt x="713" y="1166"/>
                    <a:pt x="1328" y="1134"/>
                  </a:cubicBezTo>
                  <a:lnTo>
                    <a:pt x="1231" y="1101"/>
                  </a:lnTo>
                  <a:cubicBezTo>
                    <a:pt x="939" y="1004"/>
                    <a:pt x="0" y="907"/>
                    <a:pt x="454" y="583"/>
                  </a:cubicBezTo>
                  <a:cubicBezTo>
                    <a:pt x="810" y="324"/>
                    <a:pt x="2008" y="680"/>
                    <a:pt x="1976" y="100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9" name="Google Shape;1569;p47"/>
            <p:cNvSpPr/>
            <p:nvPr/>
          </p:nvSpPr>
          <p:spPr>
            <a:xfrm>
              <a:off x="1416546" y="3409597"/>
              <a:ext cx="20595" cy="11453"/>
            </a:xfrm>
            <a:custGeom>
              <a:avLst/>
              <a:gdLst/>
              <a:ahLst/>
              <a:cxnLst/>
              <a:rect l="l" t="t" r="r" b="b"/>
              <a:pathLst>
                <a:path w="1167" h="649" extrusionOk="0">
                  <a:moveTo>
                    <a:pt x="162" y="454"/>
                  </a:moveTo>
                  <a:cubicBezTo>
                    <a:pt x="324" y="649"/>
                    <a:pt x="1166" y="584"/>
                    <a:pt x="1134" y="292"/>
                  </a:cubicBezTo>
                  <a:cubicBezTo>
                    <a:pt x="1069" y="1"/>
                    <a:pt x="454" y="1"/>
                    <a:pt x="227" y="98"/>
                  </a:cubicBezTo>
                  <a:cubicBezTo>
                    <a:pt x="33" y="163"/>
                    <a:pt x="0" y="260"/>
                    <a:pt x="162" y="454"/>
                  </a:cubicBezTo>
                  <a:close/>
                </a:path>
              </a:pathLst>
            </a:custGeom>
            <a:solidFill>
              <a:srgbClr val="F0C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1" name="Google Shape;1571;p47"/>
            <p:cNvSpPr/>
            <p:nvPr/>
          </p:nvSpPr>
          <p:spPr>
            <a:xfrm>
              <a:off x="1257665" y="3383885"/>
              <a:ext cx="19448" cy="10306"/>
            </a:xfrm>
            <a:custGeom>
              <a:avLst/>
              <a:gdLst/>
              <a:ahLst/>
              <a:cxnLst/>
              <a:rect l="l" t="t" r="r" b="b"/>
              <a:pathLst>
                <a:path w="1102" h="584" extrusionOk="0">
                  <a:moveTo>
                    <a:pt x="940" y="422"/>
                  </a:moveTo>
                  <a:cubicBezTo>
                    <a:pt x="810" y="584"/>
                    <a:pt x="1" y="519"/>
                    <a:pt x="66" y="260"/>
                  </a:cubicBezTo>
                  <a:cubicBezTo>
                    <a:pt x="98" y="1"/>
                    <a:pt x="681" y="1"/>
                    <a:pt x="875" y="65"/>
                  </a:cubicBezTo>
                  <a:cubicBezTo>
                    <a:pt x="1037" y="130"/>
                    <a:pt x="1102" y="227"/>
                    <a:pt x="940" y="422"/>
                  </a:cubicBezTo>
                  <a:close/>
                </a:path>
              </a:pathLst>
            </a:custGeom>
            <a:solidFill>
              <a:srgbClr val="F2C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2" name="Google Shape;1572;p47"/>
            <p:cNvSpPr/>
            <p:nvPr/>
          </p:nvSpPr>
          <p:spPr>
            <a:xfrm>
              <a:off x="1599992" y="3232451"/>
              <a:ext cx="92596" cy="59437"/>
            </a:xfrm>
            <a:custGeom>
              <a:avLst/>
              <a:gdLst/>
              <a:ahLst/>
              <a:cxnLst/>
              <a:rect l="l" t="t" r="r" b="b"/>
              <a:pathLst>
                <a:path w="5247" h="3368" extrusionOk="0">
                  <a:moveTo>
                    <a:pt x="2105" y="1457"/>
                  </a:moveTo>
                  <a:cubicBezTo>
                    <a:pt x="1684" y="1619"/>
                    <a:pt x="0" y="1036"/>
                    <a:pt x="551" y="648"/>
                  </a:cubicBezTo>
                  <a:cubicBezTo>
                    <a:pt x="1004" y="324"/>
                    <a:pt x="2591" y="1036"/>
                    <a:pt x="2558" y="1457"/>
                  </a:cubicBezTo>
                  <a:cubicBezTo>
                    <a:pt x="2137" y="1360"/>
                    <a:pt x="518" y="1684"/>
                    <a:pt x="486" y="2105"/>
                  </a:cubicBezTo>
                  <a:cubicBezTo>
                    <a:pt x="421" y="2915"/>
                    <a:pt x="2267" y="1976"/>
                    <a:pt x="2494" y="1749"/>
                  </a:cubicBezTo>
                  <a:cubicBezTo>
                    <a:pt x="2235" y="1943"/>
                    <a:pt x="2235" y="3077"/>
                    <a:pt x="2656" y="3206"/>
                  </a:cubicBezTo>
                  <a:cubicBezTo>
                    <a:pt x="3303" y="3368"/>
                    <a:pt x="3044" y="2364"/>
                    <a:pt x="2882" y="2170"/>
                  </a:cubicBezTo>
                  <a:cubicBezTo>
                    <a:pt x="3303" y="2332"/>
                    <a:pt x="5084" y="3077"/>
                    <a:pt x="5181" y="2267"/>
                  </a:cubicBezTo>
                  <a:cubicBezTo>
                    <a:pt x="5246" y="1749"/>
                    <a:pt x="4113" y="1846"/>
                    <a:pt x="3595" y="1814"/>
                  </a:cubicBezTo>
                  <a:cubicBezTo>
                    <a:pt x="4178" y="1716"/>
                    <a:pt x="4955" y="1134"/>
                    <a:pt x="4793" y="648"/>
                  </a:cubicBezTo>
                  <a:cubicBezTo>
                    <a:pt x="4210" y="551"/>
                    <a:pt x="3562" y="1166"/>
                    <a:pt x="3368" y="1522"/>
                  </a:cubicBezTo>
                  <a:cubicBezTo>
                    <a:pt x="3530" y="1198"/>
                    <a:pt x="3886" y="0"/>
                    <a:pt x="2915" y="259"/>
                  </a:cubicBezTo>
                  <a:cubicBezTo>
                    <a:pt x="2396" y="389"/>
                    <a:pt x="2526" y="1166"/>
                    <a:pt x="2688" y="136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3" name="Google Shape;1573;p47"/>
            <p:cNvSpPr/>
            <p:nvPr/>
          </p:nvSpPr>
          <p:spPr>
            <a:xfrm>
              <a:off x="1636557" y="3255305"/>
              <a:ext cx="26877" cy="14312"/>
            </a:xfrm>
            <a:custGeom>
              <a:avLst/>
              <a:gdLst/>
              <a:ahLst/>
              <a:cxnLst/>
              <a:rect l="l" t="t" r="r" b="b"/>
              <a:pathLst>
                <a:path w="1523" h="811" extrusionOk="0">
                  <a:moveTo>
                    <a:pt x="227" y="583"/>
                  </a:moveTo>
                  <a:cubicBezTo>
                    <a:pt x="422" y="810"/>
                    <a:pt x="1523" y="745"/>
                    <a:pt x="1458" y="357"/>
                  </a:cubicBezTo>
                  <a:cubicBezTo>
                    <a:pt x="1393" y="0"/>
                    <a:pt x="616" y="0"/>
                    <a:pt x="324" y="98"/>
                  </a:cubicBezTo>
                  <a:cubicBezTo>
                    <a:pt x="98" y="162"/>
                    <a:pt x="1" y="324"/>
                    <a:pt x="227" y="583"/>
                  </a:cubicBezTo>
                  <a:close/>
                </a:path>
              </a:pathLst>
            </a:custGeom>
            <a:solidFill>
              <a:srgbClr val="F0C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90" name="Google Shape;1590;p47"/>
            <p:cNvSpPr/>
            <p:nvPr/>
          </p:nvSpPr>
          <p:spPr>
            <a:xfrm>
              <a:off x="1282248" y="2259227"/>
              <a:ext cx="20595" cy="61149"/>
            </a:xfrm>
            <a:custGeom>
              <a:avLst/>
              <a:gdLst/>
              <a:ahLst/>
              <a:cxnLst/>
              <a:rect l="l" t="t" r="r" b="b"/>
              <a:pathLst>
                <a:path w="1167" h="3465" extrusionOk="0">
                  <a:moveTo>
                    <a:pt x="0" y="0"/>
                  </a:moveTo>
                  <a:lnTo>
                    <a:pt x="616" y="0"/>
                  </a:lnTo>
                  <a:cubicBezTo>
                    <a:pt x="907" y="0"/>
                    <a:pt x="1166" y="259"/>
                    <a:pt x="1166" y="551"/>
                  </a:cubicBezTo>
                  <a:lnTo>
                    <a:pt x="1166" y="2914"/>
                  </a:lnTo>
                  <a:cubicBezTo>
                    <a:pt x="1166" y="3076"/>
                    <a:pt x="1101" y="3238"/>
                    <a:pt x="972" y="3335"/>
                  </a:cubicBezTo>
                  <a:cubicBezTo>
                    <a:pt x="875" y="3400"/>
                    <a:pt x="713" y="3465"/>
                    <a:pt x="583" y="3465"/>
                  </a:cubicBezTo>
                  <a:lnTo>
                    <a:pt x="0" y="34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1" name="Google Shape;1691;p47"/>
            <p:cNvSpPr/>
            <p:nvPr/>
          </p:nvSpPr>
          <p:spPr>
            <a:xfrm>
              <a:off x="1326244" y="2595253"/>
              <a:ext cx="314337" cy="546914"/>
            </a:xfrm>
            <a:custGeom>
              <a:avLst/>
              <a:gdLst/>
              <a:ahLst/>
              <a:cxnLst/>
              <a:rect l="l" t="t" r="r" b="b"/>
              <a:pathLst>
                <a:path w="17812" h="30991" extrusionOk="0">
                  <a:moveTo>
                    <a:pt x="7190" y="0"/>
                  </a:moveTo>
                  <a:lnTo>
                    <a:pt x="10590" y="0"/>
                  </a:lnTo>
                  <a:cubicBezTo>
                    <a:pt x="14605" y="0"/>
                    <a:pt x="17811" y="3206"/>
                    <a:pt x="17811" y="7222"/>
                  </a:cubicBezTo>
                  <a:lnTo>
                    <a:pt x="17811" y="23769"/>
                  </a:lnTo>
                  <a:cubicBezTo>
                    <a:pt x="17811" y="27785"/>
                    <a:pt x="14605" y="30991"/>
                    <a:pt x="10590" y="30991"/>
                  </a:cubicBezTo>
                  <a:lnTo>
                    <a:pt x="7190" y="30991"/>
                  </a:lnTo>
                  <a:cubicBezTo>
                    <a:pt x="3207" y="30991"/>
                    <a:pt x="1" y="27785"/>
                    <a:pt x="1" y="23769"/>
                  </a:cubicBezTo>
                  <a:lnTo>
                    <a:pt x="1" y="7222"/>
                  </a:lnTo>
                  <a:cubicBezTo>
                    <a:pt x="1" y="3206"/>
                    <a:pt x="3207" y="0"/>
                    <a:pt x="7190" y="0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2" name="Google Shape;1692;p47"/>
            <p:cNvSpPr/>
            <p:nvPr/>
          </p:nvSpPr>
          <p:spPr>
            <a:xfrm>
              <a:off x="1414834" y="2809547"/>
              <a:ext cx="341761" cy="42883"/>
            </a:xfrm>
            <a:custGeom>
              <a:avLst/>
              <a:gdLst/>
              <a:ahLst/>
              <a:cxnLst/>
              <a:rect l="l" t="t" r="r" b="b"/>
              <a:pathLst>
                <a:path w="19366" h="2430" extrusionOk="0">
                  <a:moveTo>
                    <a:pt x="19365" y="1199"/>
                  </a:moveTo>
                  <a:cubicBezTo>
                    <a:pt x="19365" y="1879"/>
                    <a:pt x="18847" y="2430"/>
                    <a:pt x="18167" y="2430"/>
                  </a:cubicBezTo>
                  <a:lnTo>
                    <a:pt x="1231" y="2430"/>
                  </a:lnTo>
                  <a:cubicBezTo>
                    <a:pt x="551" y="2430"/>
                    <a:pt x="0" y="1879"/>
                    <a:pt x="0" y="1199"/>
                  </a:cubicBezTo>
                  <a:lnTo>
                    <a:pt x="0" y="1199"/>
                  </a:lnTo>
                  <a:cubicBezTo>
                    <a:pt x="0" y="551"/>
                    <a:pt x="551" y="1"/>
                    <a:pt x="1231" y="1"/>
                  </a:cubicBezTo>
                  <a:lnTo>
                    <a:pt x="18167" y="1"/>
                  </a:lnTo>
                  <a:cubicBezTo>
                    <a:pt x="18847" y="1"/>
                    <a:pt x="19365" y="551"/>
                    <a:pt x="19365" y="119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3" name="Google Shape;1693;p47"/>
            <p:cNvSpPr/>
            <p:nvPr/>
          </p:nvSpPr>
          <p:spPr>
            <a:xfrm>
              <a:off x="1414834" y="2953568"/>
              <a:ext cx="341761" cy="42883"/>
            </a:xfrm>
            <a:custGeom>
              <a:avLst/>
              <a:gdLst/>
              <a:ahLst/>
              <a:cxnLst/>
              <a:rect l="l" t="t" r="r" b="b"/>
              <a:pathLst>
                <a:path w="19366" h="2430" extrusionOk="0">
                  <a:moveTo>
                    <a:pt x="19365" y="1231"/>
                  </a:moveTo>
                  <a:cubicBezTo>
                    <a:pt x="19365" y="1911"/>
                    <a:pt x="18847" y="2429"/>
                    <a:pt x="18167" y="2429"/>
                  </a:cubicBezTo>
                  <a:lnTo>
                    <a:pt x="1231" y="2429"/>
                  </a:lnTo>
                  <a:cubicBezTo>
                    <a:pt x="551" y="2429"/>
                    <a:pt x="0" y="1911"/>
                    <a:pt x="0" y="1231"/>
                  </a:cubicBezTo>
                  <a:lnTo>
                    <a:pt x="0" y="1231"/>
                  </a:lnTo>
                  <a:cubicBezTo>
                    <a:pt x="0" y="551"/>
                    <a:pt x="551" y="0"/>
                    <a:pt x="1231" y="0"/>
                  </a:cubicBezTo>
                  <a:lnTo>
                    <a:pt x="18167" y="0"/>
                  </a:lnTo>
                  <a:cubicBezTo>
                    <a:pt x="18847" y="0"/>
                    <a:pt x="19365" y="551"/>
                    <a:pt x="19365" y="12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4" name="Google Shape;1694;p47"/>
            <p:cNvSpPr/>
            <p:nvPr/>
          </p:nvSpPr>
          <p:spPr>
            <a:xfrm>
              <a:off x="3723603" y="2595253"/>
              <a:ext cx="314902" cy="546914"/>
            </a:xfrm>
            <a:custGeom>
              <a:avLst/>
              <a:gdLst/>
              <a:ahLst/>
              <a:cxnLst/>
              <a:rect l="l" t="t" r="r" b="b"/>
              <a:pathLst>
                <a:path w="17844" h="30991" extrusionOk="0">
                  <a:moveTo>
                    <a:pt x="7222" y="0"/>
                  </a:moveTo>
                  <a:lnTo>
                    <a:pt x="10622" y="0"/>
                  </a:lnTo>
                  <a:cubicBezTo>
                    <a:pt x="14605" y="0"/>
                    <a:pt x="17843" y="3206"/>
                    <a:pt x="17843" y="7222"/>
                  </a:cubicBezTo>
                  <a:lnTo>
                    <a:pt x="17843" y="23769"/>
                  </a:lnTo>
                  <a:cubicBezTo>
                    <a:pt x="17843" y="27785"/>
                    <a:pt x="14605" y="30991"/>
                    <a:pt x="10622" y="30991"/>
                  </a:cubicBezTo>
                  <a:lnTo>
                    <a:pt x="7222" y="30991"/>
                  </a:lnTo>
                  <a:cubicBezTo>
                    <a:pt x="3238" y="30991"/>
                    <a:pt x="0" y="27785"/>
                    <a:pt x="0" y="23769"/>
                  </a:cubicBezTo>
                  <a:lnTo>
                    <a:pt x="0" y="7222"/>
                  </a:lnTo>
                  <a:cubicBezTo>
                    <a:pt x="0" y="3206"/>
                    <a:pt x="3238" y="0"/>
                    <a:pt x="7222" y="0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5" name="Google Shape;1695;p47"/>
            <p:cNvSpPr/>
            <p:nvPr/>
          </p:nvSpPr>
          <p:spPr>
            <a:xfrm>
              <a:off x="3607589" y="2809547"/>
              <a:ext cx="342326" cy="42883"/>
            </a:xfrm>
            <a:custGeom>
              <a:avLst/>
              <a:gdLst/>
              <a:ahLst/>
              <a:cxnLst/>
              <a:rect l="l" t="t" r="r" b="b"/>
              <a:pathLst>
                <a:path w="19398" h="2430" extrusionOk="0">
                  <a:moveTo>
                    <a:pt x="0" y="1199"/>
                  </a:moveTo>
                  <a:cubicBezTo>
                    <a:pt x="0" y="1879"/>
                    <a:pt x="551" y="2430"/>
                    <a:pt x="1231" y="2430"/>
                  </a:cubicBezTo>
                  <a:lnTo>
                    <a:pt x="18167" y="2430"/>
                  </a:lnTo>
                  <a:cubicBezTo>
                    <a:pt x="18847" y="2430"/>
                    <a:pt x="19398" y="1879"/>
                    <a:pt x="19398" y="1199"/>
                  </a:cubicBezTo>
                  <a:lnTo>
                    <a:pt x="19398" y="1199"/>
                  </a:lnTo>
                  <a:cubicBezTo>
                    <a:pt x="19398" y="551"/>
                    <a:pt x="18847" y="1"/>
                    <a:pt x="18167" y="1"/>
                  </a:cubicBezTo>
                  <a:lnTo>
                    <a:pt x="1199" y="1"/>
                  </a:lnTo>
                  <a:cubicBezTo>
                    <a:pt x="551" y="1"/>
                    <a:pt x="0" y="551"/>
                    <a:pt x="0" y="119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6" name="Google Shape;1696;p47"/>
            <p:cNvSpPr/>
            <p:nvPr/>
          </p:nvSpPr>
          <p:spPr>
            <a:xfrm>
              <a:off x="3607589" y="2953568"/>
              <a:ext cx="342326" cy="42883"/>
            </a:xfrm>
            <a:custGeom>
              <a:avLst/>
              <a:gdLst/>
              <a:ahLst/>
              <a:cxnLst/>
              <a:rect l="l" t="t" r="r" b="b"/>
              <a:pathLst>
                <a:path w="19398" h="2430" extrusionOk="0">
                  <a:moveTo>
                    <a:pt x="0" y="1231"/>
                  </a:moveTo>
                  <a:cubicBezTo>
                    <a:pt x="0" y="1911"/>
                    <a:pt x="551" y="2429"/>
                    <a:pt x="1231" y="2429"/>
                  </a:cubicBezTo>
                  <a:lnTo>
                    <a:pt x="18167" y="2429"/>
                  </a:lnTo>
                  <a:cubicBezTo>
                    <a:pt x="18847" y="2429"/>
                    <a:pt x="19398" y="1911"/>
                    <a:pt x="19398" y="1231"/>
                  </a:cubicBezTo>
                  <a:lnTo>
                    <a:pt x="19398" y="1231"/>
                  </a:lnTo>
                  <a:cubicBezTo>
                    <a:pt x="19398" y="551"/>
                    <a:pt x="18847" y="0"/>
                    <a:pt x="18167" y="0"/>
                  </a:cubicBezTo>
                  <a:lnTo>
                    <a:pt x="1199" y="0"/>
                  </a:lnTo>
                  <a:cubicBezTo>
                    <a:pt x="551" y="0"/>
                    <a:pt x="0" y="551"/>
                    <a:pt x="0" y="12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7" name="Google Shape;1697;p47"/>
            <p:cNvSpPr/>
            <p:nvPr/>
          </p:nvSpPr>
          <p:spPr>
            <a:xfrm>
              <a:off x="1654840" y="2255786"/>
              <a:ext cx="2055051" cy="1080680"/>
            </a:xfrm>
            <a:custGeom>
              <a:avLst/>
              <a:gdLst/>
              <a:ahLst/>
              <a:cxnLst/>
              <a:rect l="l" t="t" r="r" b="b"/>
              <a:pathLst>
                <a:path w="116450" h="61237" extrusionOk="0">
                  <a:moveTo>
                    <a:pt x="114928" y="19690"/>
                  </a:moveTo>
                  <a:cubicBezTo>
                    <a:pt x="114345" y="14379"/>
                    <a:pt x="113471" y="9100"/>
                    <a:pt x="112305" y="3887"/>
                  </a:cubicBezTo>
                  <a:cubicBezTo>
                    <a:pt x="112143" y="3142"/>
                    <a:pt x="111172" y="33"/>
                    <a:pt x="110589" y="1"/>
                  </a:cubicBezTo>
                  <a:lnTo>
                    <a:pt x="5830" y="1"/>
                  </a:lnTo>
                  <a:cubicBezTo>
                    <a:pt x="5247" y="1"/>
                    <a:pt x="4308" y="3142"/>
                    <a:pt x="4114" y="3887"/>
                  </a:cubicBezTo>
                  <a:cubicBezTo>
                    <a:pt x="2948" y="9100"/>
                    <a:pt x="2106" y="14379"/>
                    <a:pt x="1523" y="19690"/>
                  </a:cubicBezTo>
                  <a:cubicBezTo>
                    <a:pt x="422" y="30829"/>
                    <a:pt x="1" y="42066"/>
                    <a:pt x="940" y="53271"/>
                  </a:cubicBezTo>
                  <a:cubicBezTo>
                    <a:pt x="1134" y="55926"/>
                    <a:pt x="1491" y="58614"/>
                    <a:pt x="2073" y="61237"/>
                  </a:cubicBezTo>
                  <a:cubicBezTo>
                    <a:pt x="23640" y="58743"/>
                    <a:pt x="92810" y="58743"/>
                    <a:pt x="114377" y="61237"/>
                  </a:cubicBezTo>
                  <a:cubicBezTo>
                    <a:pt x="114928" y="58614"/>
                    <a:pt x="115317" y="55926"/>
                    <a:pt x="115511" y="53271"/>
                  </a:cubicBezTo>
                  <a:cubicBezTo>
                    <a:pt x="116450" y="42066"/>
                    <a:pt x="115997" y="30829"/>
                    <a:pt x="114928" y="19690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8" name="Google Shape;1698;p47"/>
            <p:cNvSpPr/>
            <p:nvPr/>
          </p:nvSpPr>
          <p:spPr>
            <a:xfrm>
              <a:off x="1726859" y="2356377"/>
              <a:ext cx="924658" cy="795514"/>
            </a:xfrm>
            <a:custGeom>
              <a:avLst/>
              <a:gdLst/>
              <a:ahLst/>
              <a:cxnLst/>
              <a:rect l="l" t="t" r="r" b="b"/>
              <a:pathLst>
                <a:path w="52396" h="45078" extrusionOk="0">
                  <a:moveTo>
                    <a:pt x="39766" y="32"/>
                  </a:moveTo>
                  <a:cubicBezTo>
                    <a:pt x="30473" y="32"/>
                    <a:pt x="19559" y="227"/>
                    <a:pt x="10104" y="551"/>
                  </a:cubicBezTo>
                  <a:cubicBezTo>
                    <a:pt x="7934" y="680"/>
                    <a:pt x="5667" y="1004"/>
                    <a:pt x="3465" y="972"/>
                  </a:cubicBezTo>
                  <a:cubicBezTo>
                    <a:pt x="2688" y="4890"/>
                    <a:pt x="1846" y="10201"/>
                    <a:pt x="1457" y="13990"/>
                  </a:cubicBezTo>
                  <a:cubicBezTo>
                    <a:pt x="454" y="24320"/>
                    <a:pt x="0" y="34715"/>
                    <a:pt x="713" y="45077"/>
                  </a:cubicBezTo>
                  <a:cubicBezTo>
                    <a:pt x="13666" y="44915"/>
                    <a:pt x="26651" y="43005"/>
                    <a:pt x="39443" y="42875"/>
                  </a:cubicBezTo>
                  <a:cubicBezTo>
                    <a:pt x="43782" y="42810"/>
                    <a:pt x="48089" y="42810"/>
                    <a:pt x="52396" y="42843"/>
                  </a:cubicBezTo>
                  <a:cubicBezTo>
                    <a:pt x="51910" y="27461"/>
                    <a:pt x="52201" y="14767"/>
                    <a:pt x="51942" y="0"/>
                  </a:cubicBezTo>
                  <a:cubicBezTo>
                    <a:pt x="48251" y="32"/>
                    <a:pt x="44268" y="32"/>
                    <a:pt x="39766" y="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9" name="Google Shape;1699;p47"/>
            <p:cNvSpPr/>
            <p:nvPr/>
          </p:nvSpPr>
          <p:spPr>
            <a:xfrm>
              <a:off x="2713796" y="2355794"/>
              <a:ext cx="923529" cy="786372"/>
            </a:xfrm>
            <a:custGeom>
              <a:avLst/>
              <a:gdLst/>
              <a:ahLst/>
              <a:cxnLst/>
              <a:rect l="l" t="t" r="r" b="b"/>
              <a:pathLst>
                <a:path w="52332" h="44560" extrusionOk="0">
                  <a:moveTo>
                    <a:pt x="50874" y="14023"/>
                  </a:moveTo>
                  <a:cubicBezTo>
                    <a:pt x="50518" y="10299"/>
                    <a:pt x="49708" y="5117"/>
                    <a:pt x="48899" y="1167"/>
                  </a:cubicBezTo>
                  <a:cubicBezTo>
                    <a:pt x="25518" y="98"/>
                    <a:pt x="14961" y="1"/>
                    <a:pt x="1" y="33"/>
                  </a:cubicBezTo>
                  <a:cubicBezTo>
                    <a:pt x="227" y="14832"/>
                    <a:pt x="1" y="27494"/>
                    <a:pt x="454" y="42908"/>
                  </a:cubicBezTo>
                  <a:cubicBezTo>
                    <a:pt x="17584" y="43070"/>
                    <a:pt x="34618" y="43750"/>
                    <a:pt x="51684" y="44560"/>
                  </a:cubicBezTo>
                  <a:cubicBezTo>
                    <a:pt x="52331" y="34391"/>
                    <a:pt x="51878" y="24158"/>
                    <a:pt x="50874" y="140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0" name="Google Shape;1700;p47"/>
            <p:cNvSpPr/>
            <p:nvPr/>
          </p:nvSpPr>
          <p:spPr>
            <a:xfrm>
              <a:off x="1753137" y="3124431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A9E3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1" name="Google Shape;1701;p47"/>
            <p:cNvSpPr/>
            <p:nvPr/>
          </p:nvSpPr>
          <p:spPr>
            <a:xfrm>
              <a:off x="2642359" y="2356377"/>
              <a:ext cx="78884" cy="756072"/>
            </a:xfrm>
            <a:custGeom>
              <a:avLst/>
              <a:gdLst/>
              <a:ahLst/>
              <a:cxnLst/>
              <a:rect l="l" t="t" r="r" b="b"/>
              <a:pathLst>
                <a:path w="4470" h="42843" extrusionOk="0">
                  <a:moveTo>
                    <a:pt x="1" y="32"/>
                  </a:moveTo>
                  <a:cubicBezTo>
                    <a:pt x="260" y="14799"/>
                    <a:pt x="1" y="27461"/>
                    <a:pt x="486" y="42843"/>
                  </a:cubicBezTo>
                  <a:lnTo>
                    <a:pt x="4469" y="42843"/>
                  </a:lnTo>
                  <a:cubicBezTo>
                    <a:pt x="3984" y="27428"/>
                    <a:pt x="4243" y="14767"/>
                    <a:pt x="3984" y="0"/>
                  </a:cubicBezTo>
                  <a:close/>
                </a:path>
              </a:pathLst>
            </a:custGeom>
            <a:solidFill>
              <a:srgbClr val="E2B7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2" name="Google Shape;1702;p47"/>
            <p:cNvSpPr/>
            <p:nvPr/>
          </p:nvSpPr>
          <p:spPr>
            <a:xfrm>
              <a:off x="1929153" y="1932325"/>
              <a:ext cx="1505861" cy="383480"/>
            </a:xfrm>
            <a:custGeom>
              <a:avLst/>
              <a:gdLst/>
              <a:ahLst/>
              <a:cxnLst/>
              <a:rect l="l" t="t" r="r" b="b"/>
              <a:pathLst>
                <a:path w="85330" h="21730" extrusionOk="0">
                  <a:moveTo>
                    <a:pt x="84747" y="616"/>
                  </a:moveTo>
                  <a:cubicBezTo>
                    <a:pt x="74773" y="325"/>
                    <a:pt x="59262" y="1"/>
                    <a:pt x="41839" y="1"/>
                  </a:cubicBezTo>
                  <a:cubicBezTo>
                    <a:pt x="25033" y="1"/>
                    <a:pt x="10234" y="325"/>
                    <a:pt x="584" y="584"/>
                  </a:cubicBezTo>
                  <a:cubicBezTo>
                    <a:pt x="1" y="7546"/>
                    <a:pt x="130" y="14930"/>
                    <a:pt x="1426" y="21730"/>
                  </a:cubicBezTo>
                  <a:lnTo>
                    <a:pt x="83905" y="21730"/>
                  </a:lnTo>
                  <a:cubicBezTo>
                    <a:pt x="85200" y="14930"/>
                    <a:pt x="85330" y="7546"/>
                    <a:pt x="84747" y="61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3" name="Google Shape;1703;p47"/>
            <p:cNvSpPr/>
            <p:nvPr/>
          </p:nvSpPr>
          <p:spPr>
            <a:xfrm>
              <a:off x="1912582" y="1942613"/>
              <a:ext cx="41736" cy="373192"/>
            </a:xfrm>
            <a:custGeom>
              <a:avLst/>
              <a:gdLst/>
              <a:ahLst/>
              <a:cxnLst/>
              <a:rect l="l" t="t" r="r" b="b"/>
              <a:pathLst>
                <a:path w="2365" h="21147" extrusionOk="0">
                  <a:moveTo>
                    <a:pt x="1523" y="1"/>
                  </a:moveTo>
                  <a:lnTo>
                    <a:pt x="551" y="33"/>
                  </a:lnTo>
                  <a:cubicBezTo>
                    <a:pt x="1" y="6996"/>
                    <a:pt x="130" y="14379"/>
                    <a:pt x="1425" y="21147"/>
                  </a:cubicBezTo>
                  <a:lnTo>
                    <a:pt x="2365" y="21147"/>
                  </a:lnTo>
                  <a:cubicBezTo>
                    <a:pt x="1069" y="14347"/>
                    <a:pt x="940" y="6963"/>
                    <a:pt x="1523" y="1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4" name="Google Shape;1704;p47"/>
            <p:cNvSpPr/>
            <p:nvPr/>
          </p:nvSpPr>
          <p:spPr>
            <a:xfrm>
              <a:off x="1537696" y="1943196"/>
              <a:ext cx="400051" cy="372609"/>
            </a:xfrm>
            <a:custGeom>
              <a:avLst/>
              <a:gdLst/>
              <a:ahLst/>
              <a:cxnLst/>
              <a:rect l="l" t="t" r="r" b="b"/>
              <a:pathLst>
                <a:path w="22669" h="21114" extrusionOk="0">
                  <a:moveTo>
                    <a:pt x="21794" y="0"/>
                  </a:moveTo>
                  <a:cubicBezTo>
                    <a:pt x="15058" y="195"/>
                    <a:pt x="11075" y="356"/>
                    <a:pt x="11075" y="356"/>
                  </a:cubicBezTo>
                  <a:cubicBezTo>
                    <a:pt x="2818" y="356"/>
                    <a:pt x="0" y="11464"/>
                    <a:pt x="4016" y="17390"/>
                  </a:cubicBezTo>
                  <a:cubicBezTo>
                    <a:pt x="5635" y="19689"/>
                    <a:pt x="8258" y="21082"/>
                    <a:pt x="11075" y="21114"/>
                  </a:cubicBezTo>
                  <a:lnTo>
                    <a:pt x="22668" y="21114"/>
                  </a:lnTo>
                  <a:cubicBezTo>
                    <a:pt x="21373" y="14346"/>
                    <a:pt x="21244" y="6963"/>
                    <a:pt x="21794" y="0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5" name="Google Shape;1705;p47"/>
            <p:cNvSpPr/>
            <p:nvPr/>
          </p:nvSpPr>
          <p:spPr>
            <a:xfrm>
              <a:off x="3409848" y="1943196"/>
              <a:ext cx="42319" cy="372609"/>
            </a:xfrm>
            <a:custGeom>
              <a:avLst/>
              <a:gdLst/>
              <a:ahLst/>
              <a:cxnLst/>
              <a:rect l="l" t="t" r="r" b="b"/>
              <a:pathLst>
                <a:path w="2398" h="21114" extrusionOk="0">
                  <a:moveTo>
                    <a:pt x="1814" y="33"/>
                  </a:moveTo>
                  <a:lnTo>
                    <a:pt x="843" y="0"/>
                  </a:lnTo>
                  <a:cubicBezTo>
                    <a:pt x="1426" y="6930"/>
                    <a:pt x="1296" y="14314"/>
                    <a:pt x="1" y="21114"/>
                  </a:cubicBezTo>
                  <a:lnTo>
                    <a:pt x="972" y="21114"/>
                  </a:lnTo>
                  <a:cubicBezTo>
                    <a:pt x="2268" y="14346"/>
                    <a:pt x="2397" y="6963"/>
                    <a:pt x="1814" y="33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6" name="Google Shape;1706;p47"/>
            <p:cNvSpPr/>
            <p:nvPr/>
          </p:nvSpPr>
          <p:spPr>
            <a:xfrm>
              <a:off x="3427002" y="1943761"/>
              <a:ext cx="381768" cy="372045"/>
            </a:xfrm>
            <a:custGeom>
              <a:avLst/>
              <a:gdLst/>
              <a:ahLst/>
              <a:cxnLst/>
              <a:rect l="l" t="t" r="r" b="b"/>
              <a:pathLst>
                <a:path w="21633" h="21082" extrusionOk="0">
                  <a:moveTo>
                    <a:pt x="11594" y="324"/>
                  </a:moveTo>
                  <a:cubicBezTo>
                    <a:pt x="11561" y="324"/>
                    <a:pt x="7578" y="163"/>
                    <a:pt x="842" y="1"/>
                  </a:cubicBezTo>
                  <a:cubicBezTo>
                    <a:pt x="1425" y="6931"/>
                    <a:pt x="1296" y="14314"/>
                    <a:pt x="0" y="21082"/>
                  </a:cubicBezTo>
                  <a:lnTo>
                    <a:pt x="11594" y="21082"/>
                  </a:lnTo>
                  <a:cubicBezTo>
                    <a:pt x="16095" y="21082"/>
                    <a:pt x="18977" y="17844"/>
                    <a:pt x="20013" y="13958"/>
                  </a:cubicBezTo>
                  <a:cubicBezTo>
                    <a:pt x="21632" y="7837"/>
                    <a:pt x="18523" y="584"/>
                    <a:pt x="11594" y="324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7" name="Google Shape;1707;p47"/>
            <p:cNvSpPr/>
            <p:nvPr/>
          </p:nvSpPr>
          <p:spPr>
            <a:xfrm>
              <a:off x="1633698" y="2029492"/>
              <a:ext cx="259471" cy="189746"/>
            </a:xfrm>
            <a:custGeom>
              <a:avLst/>
              <a:gdLst/>
              <a:ahLst/>
              <a:cxnLst/>
              <a:rect l="l" t="t" r="r" b="b"/>
              <a:pathLst>
                <a:path w="14703" h="10752" extrusionOk="0">
                  <a:moveTo>
                    <a:pt x="14703" y="5376"/>
                  </a:moveTo>
                  <a:cubicBezTo>
                    <a:pt x="14703" y="8322"/>
                    <a:pt x="12662" y="10751"/>
                    <a:pt x="10201" y="10751"/>
                  </a:cubicBezTo>
                  <a:lnTo>
                    <a:pt x="4470" y="10751"/>
                  </a:lnTo>
                  <a:cubicBezTo>
                    <a:pt x="2008" y="10751"/>
                    <a:pt x="1" y="8322"/>
                    <a:pt x="1" y="5376"/>
                  </a:cubicBezTo>
                  <a:lnTo>
                    <a:pt x="1" y="5376"/>
                  </a:lnTo>
                  <a:cubicBezTo>
                    <a:pt x="1" y="2396"/>
                    <a:pt x="2008" y="0"/>
                    <a:pt x="4470" y="0"/>
                  </a:cubicBezTo>
                  <a:lnTo>
                    <a:pt x="10201" y="0"/>
                  </a:lnTo>
                  <a:cubicBezTo>
                    <a:pt x="12695" y="0"/>
                    <a:pt x="14703" y="2396"/>
                    <a:pt x="14703" y="5376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8" name="Google Shape;1708;p47"/>
            <p:cNvSpPr/>
            <p:nvPr/>
          </p:nvSpPr>
          <p:spPr>
            <a:xfrm>
              <a:off x="3470997" y="2029492"/>
              <a:ext cx="259471" cy="189746"/>
            </a:xfrm>
            <a:custGeom>
              <a:avLst/>
              <a:gdLst/>
              <a:ahLst/>
              <a:cxnLst/>
              <a:rect l="l" t="t" r="r" b="b"/>
              <a:pathLst>
                <a:path w="14703" h="10752" extrusionOk="0">
                  <a:moveTo>
                    <a:pt x="1" y="5376"/>
                  </a:moveTo>
                  <a:cubicBezTo>
                    <a:pt x="1" y="8322"/>
                    <a:pt x="2041" y="10751"/>
                    <a:pt x="4502" y="10751"/>
                  </a:cubicBezTo>
                  <a:lnTo>
                    <a:pt x="10234" y="10751"/>
                  </a:lnTo>
                  <a:cubicBezTo>
                    <a:pt x="12727" y="10751"/>
                    <a:pt x="14703" y="8322"/>
                    <a:pt x="14703" y="5376"/>
                  </a:cubicBezTo>
                  <a:lnTo>
                    <a:pt x="14703" y="5376"/>
                  </a:lnTo>
                  <a:cubicBezTo>
                    <a:pt x="14703" y="2396"/>
                    <a:pt x="12695" y="0"/>
                    <a:pt x="10234" y="0"/>
                  </a:cubicBezTo>
                  <a:lnTo>
                    <a:pt x="4502" y="0"/>
                  </a:lnTo>
                  <a:cubicBezTo>
                    <a:pt x="2041" y="0"/>
                    <a:pt x="1" y="2396"/>
                    <a:pt x="1" y="5376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9" name="Google Shape;1709;p47"/>
            <p:cNvSpPr/>
            <p:nvPr/>
          </p:nvSpPr>
          <p:spPr>
            <a:xfrm>
              <a:off x="1658281" y="2068917"/>
              <a:ext cx="110315" cy="110315"/>
            </a:xfrm>
            <a:custGeom>
              <a:avLst/>
              <a:gdLst/>
              <a:ahLst/>
              <a:cxnLst/>
              <a:rect l="l" t="t" r="r" b="b"/>
              <a:pathLst>
                <a:path w="6251" h="6251" extrusionOk="0">
                  <a:moveTo>
                    <a:pt x="6250" y="3142"/>
                  </a:moveTo>
                  <a:cubicBezTo>
                    <a:pt x="6250" y="4858"/>
                    <a:pt x="4858" y="6250"/>
                    <a:pt x="3141" y="6250"/>
                  </a:cubicBezTo>
                  <a:cubicBezTo>
                    <a:pt x="1425" y="6250"/>
                    <a:pt x="0" y="4858"/>
                    <a:pt x="0" y="3142"/>
                  </a:cubicBezTo>
                  <a:cubicBezTo>
                    <a:pt x="0" y="1393"/>
                    <a:pt x="1425" y="0"/>
                    <a:pt x="3141" y="0"/>
                  </a:cubicBezTo>
                  <a:cubicBezTo>
                    <a:pt x="4858" y="0"/>
                    <a:pt x="6250" y="1393"/>
                    <a:pt x="6250" y="314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0" name="Google Shape;1710;p47"/>
            <p:cNvSpPr/>
            <p:nvPr/>
          </p:nvSpPr>
          <p:spPr>
            <a:xfrm>
              <a:off x="1791432" y="2086052"/>
              <a:ext cx="76590" cy="76608"/>
            </a:xfrm>
            <a:custGeom>
              <a:avLst/>
              <a:gdLst/>
              <a:ahLst/>
              <a:cxnLst/>
              <a:rect l="l" t="t" r="r" b="b"/>
              <a:pathLst>
                <a:path w="4340" h="4341" extrusionOk="0">
                  <a:moveTo>
                    <a:pt x="4340" y="2171"/>
                  </a:moveTo>
                  <a:cubicBezTo>
                    <a:pt x="4340" y="3369"/>
                    <a:pt x="3368" y="4340"/>
                    <a:pt x="2170" y="4340"/>
                  </a:cubicBezTo>
                  <a:cubicBezTo>
                    <a:pt x="972" y="4340"/>
                    <a:pt x="0" y="3369"/>
                    <a:pt x="0" y="2171"/>
                  </a:cubicBezTo>
                  <a:cubicBezTo>
                    <a:pt x="0" y="972"/>
                    <a:pt x="972" y="1"/>
                    <a:pt x="2170" y="1"/>
                  </a:cubicBezTo>
                  <a:cubicBezTo>
                    <a:pt x="3368" y="1"/>
                    <a:pt x="4340" y="972"/>
                    <a:pt x="4340" y="217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1" name="Google Shape;1711;p47"/>
            <p:cNvSpPr/>
            <p:nvPr/>
          </p:nvSpPr>
          <p:spPr>
            <a:xfrm>
              <a:off x="3595588" y="2068917"/>
              <a:ext cx="110315" cy="110315"/>
            </a:xfrm>
            <a:custGeom>
              <a:avLst/>
              <a:gdLst/>
              <a:ahLst/>
              <a:cxnLst/>
              <a:rect l="l" t="t" r="r" b="b"/>
              <a:pathLst>
                <a:path w="6251" h="6251" extrusionOk="0">
                  <a:moveTo>
                    <a:pt x="6250" y="3142"/>
                  </a:moveTo>
                  <a:cubicBezTo>
                    <a:pt x="6250" y="4858"/>
                    <a:pt x="4858" y="6250"/>
                    <a:pt x="3109" y="6250"/>
                  </a:cubicBezTo>
                  <a:cubicBezTo>
                    <a:pt x="1393" y="6250"/>
                    <a:pt x="0" y="4858"/>
                    <a:pt x="0" y="3142"/>
                  </a:cubicBezTo>
                  <a:cubicBezTo>
                    <a:pt x="0" y="1393"/>
                    <a:pt x="1393" y="0"/>
                    <a:pt x="3109" y="0"/>
                  </a:cubicBezTo>
                  <a:cubicBezTo>
                    <a:pt x="4858" y="0"/>
                    <a:pt x="6250" y="1393"/>
                    <a:pt x="6250" y="314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2" name="Google Shape;1712;p47"/>
            <p:cNvSpPr/>
            <p:nvPr/>
          </p:nvSpPr>
          <p:spPr>
            <a:xfrm>
              <a:off x="3496727" y="2086052"/>
              <a:ext cx="76025" cy="76608"/>
            </a:xfrm>
            <a:custGeom>
              <a:avLst/>
              <a:gdLst/>
              <a:ahLst/>
              <a:cxnLst/>
              <a:rect l="l" t="t" r="r" b="b"/>
              <a:pathLst>
                <a:path w="4308" h="4341" extrusionOk="0">
                  <a:moveTo>
                    <a:pt x="4307" y="2171"/>
                  </a:moveTo>
                  <a:cubicBezTo>
                    <a:pt x="4307" y="3369"/>
                    <a:pt x="3336" y="4340"/>
                    <a:pt x="2170" y="4340"/>
                  </a:cubicBezTo>
                  <a:cubicBezTo>
                    <a:pt x="972" y="4340"/>
                    <a:pt x="0" y="3369"/>
                    <a:pt x="0" y="2171"/>
                  </a:cubicBezTo>
                  <a:cubicBezTo>
                    <a:pt x="0" y="972"/>
                    <a:pt x="972" y="1"/>
                    <a:pt x="2170" y="1"/>
                  </a:cubicBezTo>
                  <a:cubicBezTo>
                    <a:pt x="3336" y="1"/>
                    <a:pt x="4307" y="972"/>
                    <a:pt x="4307" y="217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4" name="Google Shape;1714;p47"/>
            <p:cNvSpPr/>
            <p:nvPr/>
          </p:nvSpPr>
          <p:spPr>
            <a:xfrm>
              <a:off x="1985166" y="2020915"/>
              <a:ext cx="1394417" cy="206882"/>
            </a:xfrm>
            <a:custGeom>
              <a:avLst/>
              <a:gdLst/>
              <a:ahLst/>
              <a:cxnLst/>
              <a:rect l="l" t="t" r="r" b="b"/>
              <a:pathLst>
                <a:path w="79015" h="11723" extrusionOk="0">
                  <a:moveTo>
                    <a:pt x="73089" y="11626"/>
                  </a:moveTo>
                  <a:lnTo>
                    <a:pt x="5926" y="11626"/>
                  </a:lnTo>
                  <a:cubicBezTo>
                    <a:pt x="2656" y="11723"/>
                    <a:pt x="0" y="9100"/>
                    <a:pt x="0" y="5862"/>
                  </a:cubicBezTo>
                  <a:cubicBezTo>
                    <a:pt x="0" y="2591"/>
                    <a:pt x="2656" y="0"/>
                    <a:pt x="5926" y="65"/>
                  </a:cubicBezTo>
                  <a:lnTo>
                    <a:pt x="73089" y="65"/>
                  </a:lnTo>
                  <a:cubicBezTo>
                    <a:pt x="76327" y="0"/>
                    <a:pt x="79015" y="2591"/>
                    <a:pt x="79015" y="5862"/>
                  </a:cubicBezTo>
                  <a:cubicBezTo>
                    <a:pt x="79015" y="9100"/>
                    <a:pt x="76327" y="11723"/>
                    <a:pt x="73089" y="11626"/>
                  </a:cubicBezTo>
                  <a:close/>
                  <a:moveTo>
                    <a:pt x="5926" y="875"/>
                  </a:moveTo>
                  <a:cubicBezTo>
                    <a:pt x="3109" y="810"/>
                    <a:pt x="810" y="3044"/>
                    <a:pt x="810" y="5862"/>
                  </a:cubicBezTo>
                  <a:cubicBezTo>
                    <a:pt x="810" y="8647"/>
                    <a:pt x="3109" y="10913"/>
                    <a:pt x="5926" y="10816"/>
                  </a:cubicBezTo>
                  <a:lnTo>
                    <a:pt x="73089" y="10816"/>
                  </a:lnTo>
                  <a:cubicBezTo>
                    <a:pt x="75873" y="10913"/>
                    <a:pt x="78205" y="8647"/>
                    <a:pt x="78205" y="5862"/>
                  </a:cubicBezTo>
                  <a:cubicBezTo>
                    <a:pt x="78205" y="3044"/>
                    <a:pt x="75873" y="810"/>
                    <a:pt x="73089" y="875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5" name="Google Shape;1715;p47"/>
            <p:cNvSpPr/>
            <p:nvPr/>
          </p:nvSpPr>
          <p:spPr>
            <a:xfrm>
              <a:off x="1994872" y="1972914"/>
              <a:ext cx="1375005" cy="27442"/>
            </a:xfrm>
            <a:custGeom>
              <a:avLst/>
              <a:gdLst/>
              <a:ahLst/>
              <a:cxnLst/>
              <a:rect l="l" t="t" r="r" b="b"/>
              <a:pathLst>
                <a:path w="77915" h="1555" extrusionOk="0">
                  <a:moveTo>
                    <a:pt x="77914" y="777"/>
                  </a:moveTo>
                  <a:cubicBezTo>
                    <a:pt x="77882" y="1198"/>
                    <a:pt x="77558" y="1555"/>
                    <a:pt x="77137" y="1555"/>
                  </a:cubicBezTo>
                  <a:lnTo>
                    <a:pt x="778" y="1555"/>
                  </a:lnTo>
                  <a:cubicBezTo>
                    <a:pt x="325" y="1555"/>
                    <a:pt x="1" y="1198"/>
                    <a:pt x="1" y="777"/>
                  </a:cubicBezTo>
                  <a:lnTo>
                    <a:pt x="1" y="777"/>
                  </a:lnTo>
                  <a:cubicBezTo>
                    <a:pt x="1" y="356"/>
                    <a:pt x="325" y="0"/>
                    <a:pt x="778" y="33"/>
                  </a:cubicBezTo>
                  <a:lnTo>
                    <a:pt x="77137" y="33"/>
                  </a:lnTo>
                  <a:cubicBezTo>
                    <a:pt x="77558" y="0"/>
                    <a:pt x="77914" y="356"/>
                    <a:pt x="77914" y="777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6" name="Google Shape;1716;p47"/>
            <p:cNvSpPr/>
            <p:nvPr/>
          </p:nvSpPr>
          <p:spPr>
            <a:xfrm>
              <a:off x="1994872" y="2248356"/>
              <a:ext cx="1375005" cy="26877"/>
            </a:xfrm>
            <a:custGeom>
              <a:avLst/>
              <a:gdLst/>
              <a:ahLst/>
              <a:cxnLst/>
              <a:rect l="l" t="t" r="r" b="b"/>
              <a:pathLst>
                <a:path w="77915" h="1523" extrusionOk="0">
                  <a:moveTo>
                    <a:pt x="77914" y="746"/>
                  </a:moveTo>
                  <a:cubicBezTo>
                    <a:pt x="77914" y="1199"/>
                    <a:pt x="77558" y="1523"/>
                    <a:pt x="77137" y="1523"/>
                  </a:cubicBezTo>
                  <a:lnTo>
                    <a:pt x="778" y="1523"/>
                  </a:lnTo>
                  <a:cubicBezTo>
                    <a:pt x="325" y="1523"/>
                    <a:pt x="1" y="1199"/>
                    <a:pt x="1" y="746"/>
                  </a:cubicBezTo>
                  <a:lnTo>
                    <a:pt x="1" y="746"/>
                  </a:lnTo>
                  <a:cubicBezTo>
                    <a:pt x="1" y="325"/>
                    <a:pt x="325" y="1"/>
                    <a:pt x="778" y="1"/>
                  </a:cubicBezTo>
                  <a:lnTo>
                    <a:pt x="77137" y="1"/>
                  </a:lnTo>
                  <a:cubicBezTo>
                    <a:pt x="77558" y="1"/>
                    <a:pt x="77914" y="325"/>
                    <a:pt x="77914" y="746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6" name="Google Shape;1726;p47"/>
            <p:cNvSpPr/>
            <p:nvPr/>
          </p:nvSpPr>
          <p:spPr>
            <a:xfrm>
              <a:off x="1705718" y="3959934"/>
              <a:ext cx="533766" cy="787520"/>
            </a:xfrm>
            <a:custGeom>
              <a:avLst/>
              <a:gdLst/>
              <a:ahLst/>
              <a:cxnLst/>
              <a:rect l="l" t="t" r="r" b="b"/>
              <a:pathLst>
                <a:path w="30246" h="44625" extrusionOk="0">
                  <a:moveTo>
                    <a:pt x="28691" y="35525"/>
                  </a:moveTo>
                  <a:cubicBezTo>
                    <a:pt x="28367" y="36626"/>
                    <a:pt x="27979" y="37662"/>
                    <a:pt x="27428" y="38666"/>
                  </a:cubicBezTo>
                  <a:cubicBezTo>
                    <a:pt x="26554" y="40285"/>
                    <a:pt x="24967" y="42001"/>
                    <a:pt x="23348" y="42811"/>
                  </a:cubicBezTo>
                  <a:cubicBezTo>
                    <a:pt x="20110" y="44430"/>
                    <a:pt x="15350" y="44624"/>
                    <a:pt x="11885" y="44106"/>
                  </a:cubicBezTo>
                  <a:cubicBezTo>
                    <a:pt x="7869" y="43459"/>
                    <a:pt x="4404" y="40965"/>
                    <a:pt x="2493" y="37403"/>
                  </a:cubicBezTo>
                  <a:cubicBezTo>
                    <a:pt x="874" y="34294"/>
                    <a:pt x="518" y="30700"/>
                    <a:pt x="291" y="27202"/>
                  </a:cubicBezTo>
                  <a:cubicBezTo>
                    <a:pt x="32" y="23608"/>
                    <a:pt x="0" y="20046"/>
                    <a:pt x="130" y="16451"/>
                  </a:cubicBezTo>
                  <a:cubicBezTo>
                    <a:pt x="356" y="12824"/>
                    <a:pt x="777" y="8841"/>
                    <a:pt x="2591" y="5700"/>
                  </a:cubicBezTo>
                  <a:cubicBezTo>
                    <a:pt x="4793" y="1879"/>
                    <a:pt x="9197" y="195"/>
                    <a:pt x="13245" y="98"/>
                  </a:cubicBezTo>
                  <a:cubicBezTo>
                    <a:pt x="16515" y="1"/>
                    <a:pt x="20822" y="195"/>
                    <a:pt x="23737" y="1944"/>
                  </a:cubicBezTo>
                  <a:cubicBezTo>
                    <a:pt x="27105" y="3984"/>
                    <a:pt x="28691" y="7967"/>
                    <a:pt x="29242" y="11756"/>
                  </a:cubicBezTo>
                  <a:cubicBezTo>
                    <a:pt x="29987" y="16419"/>
                    <a:pt x="30246" y="21147"/>
                    <a:pt x="29987" y="25842"/>
                  </a:cubicBezTo>
                  <a:cubicBezTo>
                    <a:pt x="29760" y="28886"/>
                    <a:pt x="29566" y="32416"/>
                    <a:pt x="28691" y="35525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7" name="Google Shape;1727;p47"/>
            <p:cNvSpPr/>
            <p:nvPr/>
          </p:nvSpPr>
          <p:spPr>
            <a:xfrm>
              <a:off x="1756578" y="4250253"/>
              <a:ext cx="100026" cy="445758"/>
            </a:xfrm>
            <a:custGeom>
              <a:avLst/>
              <a:gdLst/>
              <a:ahLst/>
              <a:cxnLst/>
              <a:rect l="l" t="t" r="r" b="b"/>
              <a:pathLst>
                <a:path w="5668" h="25259" extrusionOk="0">
                  <a:moveTo>
                    <a:pt x="0" y="0"/>
                  </a:moveTo>
                  <a:lnTo>
                    <a:pt x="162" y="1101"/>
                  </a:lnTo>
                  <a:lnTo>
                    <a:pt x="292" y="2397"/>
                  </a:lnTo>
                  <a:lnTo>
                    <a:pt x="356" y="3174"/>
                  </a:lnTo>
                  <a:lnTo>
                    <a:pt x="486" y="4048"/>
                  </a:lnTo>
                  <a:lnTo>
                    <a:pt x="745" y="5991"/>
                  </a:lnTo>
                  <a:cubicBezTo>
                    <a:pt x="842" y="6671"/>
                    <a:pt x="1004" y="7383"/>
                    <a:pt x="1101" y="8128"/>
                  </a:cubicBezTo>
                  <a:cubicBezTo>
                    <a:pt x="1231" y="8873"/>
                    <a:pt x="1360" y="9650"/>
                    <a:pt x="1522" y="10427"/>
                  </a:cubicBezTo>
                  <a:lnTo>
                    <a:pt x="2008" y="12824"/>
                  </a:lnTo>
                  <a:lnTo>
                    <a:pt x="2558" y="15155"/>
                  </a:lnTo>
                  <a:cubicBezTo>
                    <a:pt x="2720" y="15933"/>
                    <a:pt x="2979" y="16710"/>
                    <a:pt x="3141" y="17422"/>
                  </a:cubicBezTo>
                  <a:cubicBezTo>
                    <a:pt x="3336" y="18135"/>
                    <a:pt x="3530" y="18879"/>
                    <a:pt x="3757" y="19527"/>
                  </a:cubicBezTo>
                  <a:lnTo>
                    <a:pt x="4339" y="21405"/>
                  </a:lnTo>
                  <a:lnTo>
                    <a:pt x="4598" y="22247"/>
                  </a:lnTo>
                  <a:lnTo>
                    <a:pt x="4858" y="22960"/>
                  </a:lnTo>
                  <a:lnTo>
                    <a:pt x="5279" y="24190"/>
                  </a:lnTo>
                  <a:lnTo>
                    <a:pt x="5667" y="25259"/>
                  </a:lnTo>
                  <a:lnTo>
                    <a:pt x="5181" y="24223"/>
                  </a:lnTo>
                  <a:lnTo>
                    <a:pt x="4663" y="23057"/>
                  </a:lnTo>
                  <a:lnTo>
                    <a:pt x="4339" y="22344"/>
                  </a:lnTo>
                  <a:lnTo>
                    <a:pt x="4016" y="21535"/>
                  </a:lnTo>
                  <a:lnTo>
                    <a:pt x="3303" y="19689"/>
                  </a:lnTo>
                  <a:cubicBezTo>
                    <a:pt x="3076" y="19041"/>
                    <a:pt x="2882" y="18329"/>
                    <a:pt x="2655" y="17584"/>
                  </a:cubicBezTo>
                  <a:cubicBezTo>
                    <a:pt x="2396" y="16872"/>
                    <a:pt x="2170" y="16095"/>
                    <a:pt x="2008" y="15317"/>
                  </a:cubicBezTo>
                  <a:lnTo>
                    <a:pt x="1393" y="12953"/>
                  </a:lnTo>
                  <a:lnTo>
                    <a:pt x="939" y="10557"/>
                  </a:lnTo>
                  <a:cubicBezTo>
                    <a:pt x="777" y="9780"/>
                    <a:pt x="680" y="9003"/>
                    <a:pt x="583" y="8225"/>
                  </a:cubicBezTo>
                  <a:cubicBezTo>
                    <a:pt x="453" y="7481"/>
                    <a:pt x="356" y="6768"/>
                    <a:pt x="292" y="6056"/>
                  </a:cubicBezTo>
                  <a:lnTo>
                    <a:pt x="130" y="4080"/>
                  </a:lnTo>
                  <a:lnTo>
                    <a:pt x="65" y="3206"/>
                  </a:lnTo>
                  <a:lnTo>
                    <a:pt x="65" y="2397"/>
                  </a:lnTo>
                  <a:lnTo>
                    <a:pt x="32" y="1101"/>
                  </a:ln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8" name="Google Shape;1728;p47"/>
            <p:cNvSpPr/>
            <p:nvPr/>
          </p:nvSpPr>
          <p:spPr>
            <a:xfrm>
              <a:off x="1829727" y="4199393"/>
              <a:ext cx="58872" cy="416040"/>
            </a:xfrm>
            <a:custGeom>
              <a:avLst/>
              <a:gdLst/>
              <a:ahLst/>
              <a:cxnLst/>
              <a:rect l="l" t="t" r="r" b="b"/>
              <a:pathLst>
                <a:path w="3336" h="23575" extrusionOk="0">
                  <a:moveTo>
                    <a:pt x="97" y="0"/>
                  </a:moveTo>
                  <a:cubicBezTo>
                    <a:pt x="97" y="0"/>
                    <a:pt x="130" y="356"/>
                    <a:pt x="162" y="1036"/>
                  </a:cubicBezTo>
                  <a:lnTo>
                    <a:pt x="227" y="2202"/>
                  </a:lnTo>
                  <a:lnTo>
                    <a:pt x="259" y="2915"/>
                  </a:lnTo>
                  <a:lnTo>
                    <a:pt x="356" y="3724"/>
                  </a:lnTo>
                  <a:lnTo>
                    <a:pt x="518" y="5505"/>
                  </a:lnTo>
                  <a:cubicBezTo>
                    <a:pt x="551" y="6153"/>
                    <a:pt x="680" y="6833"/>
                    <a:pt x="745" y="7513"/>
                  </a:cubicBezTo>
                  <a:cubicBezTo>
                    <a:pt x="810" y="8193"/>
                    <a:pt x="907" y="8905"/>
                    <a:pt x="1036" y="9650"/>
                  </a:cubicBezTo>
                  <a:lnTo>
                    <a:pt x="1328" y="11820"/>
                  </a:lnTo>
                  <a:cubicBezTo>
                    <a:pt x="1587" y="13309"/>
                    <a:pt x="1814" y="14767"/>
                    <a:pt x="2040" y="16127"/>
                  </a:cubicBezTo>
                  <a:lnTo>
                    <a:pt x="2396" y="18135"/>
                  </a:lnTo>
                  <a:lnTo>
                    <a:pt x="2720" y="19916"/>
                  </a:lnTo>
                  <a:lnTo>
                    <a:pt x="3174" y="22571"/>
                  </a:lnTo>
                  <a:cubicBezTo>
                    <a:pt x="3271" y="23219"/>
                    <a:pt x="3336" y="23575"/>
                    <a:pt x="3336" y="23575"/>
                  </a:cubicBezTo>
                  <a:cubicBezTo>
                    <a:pt x="3336" y="23575"/>
                    <a:pt x="3238" y="23219"/>
                    <a:pt x="3044" y="22571"/>
                  </a:cubicBezTo>
                  <a:cubicBezTo>
                    <a:pt x="2882" y="21956"/>
                    <a:pt x="2623" y="21049"/>
                    <a:pt x="2364" y="19980"/>
                  </a:cubicBezTo>
                  <a:cubicBezTo>
                    <a:pt x="2105" y="18879"/>
                    <a:pt x="1814" y="17616"/>
                    <a:pt x="1522" y="16256"/>
                  </a:cubicBezTo>
                  <a:cubicBezTo>
                    <a:pt x="1393" y="15576"/>
                    <a:pt x="1231" y="14864"/>
                    <a:pt x="1134" y="14119"/>
                  </a:cubicBezTo>
                  <a:lnTo>
                    <a:pt x="745" y="11917"/>
                  </a:lnTo>
                  <a:lnTo>
                    <a:pt x="453" y="9715"/>
                  </a:lnTo>
                  <a:cubicBezTo>
                    <a:pt x="356" y="9003"/>
                    <a:pt x="292" y="8258"/>
                    <a:pt x="227" y="7578"/>
                  </a:cubicBezTo>
                  <a:cubicBezTo>
                    <a:pt x="162" y="6865"/>
                    <a:pt x="97" y="6185"/>
                    <a:pt x="65" y="5538"/>
                  </a:cubicBezTo>
                  <a:lnTo>
                    <a:pt x="0" y="3724"/>
                  </a:lnTo>
                  <a:lnTo>
                    <a:pt x="0" y="2915"/>
                  </a:lnTo>
                  <a:lnTo>
                    <a:pt x="32" y="2202"/>
                  </a:lnTo>
                  <a:lnTo>
                    <a:pt x="65" y="1004"/>
                  </a:lnTo>
                  <a:cubicBezTo>
                    <a:pt x="65" y="356"/>
                    <a:pt x="97" y="0"/>
                    <a:pt x="97" y="0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9" name="Google Shape;1729;p47"/>
            <p:cNvSpPr/>
            <p:nvPr/>
          </p:nvSpPr>
          <p:spPr>
            <a:xfrm>
              <a:off x="1894864" y="4237670"/>
              <a:ext cx="46889" cy="436634"/>
            </a:xfrm>
            <a:custGeom>
              <a:avLst/>
              <a:gdLst/>
              <a:ahLst/>
              <a:cxnLst/>
              <a:rect l="l" t="t" r="r" b="b"/>
              <a:pathLst>
                <a:path w="2657" h="24742" extrusionOk="0">
                  <a:moveTo>
                    <a:pt x="1" y="1"/>
                  </a:moveTo>
                  <a:lnTo>
                    <a:pt x="130" y="1069"/>
                  </a:lnTo>
                  <a:cubicBezTo>
                    <a:pt x="195" y="1749"/>
                    <a:pt x="325" y="2689"/>
                    <a:pt x="422" y="3854"/>
                  </a:cubicBezTo>
                  <a:lnTo>
                    <a:pt x="584" y="5733"/>
                  </a:lnTo>
                  <a:cubicBezTo>
                    <a:pt x="648" y="6413"/>
                    <a:pt x="746" y="7093"/>
                    <a:pt x="810" y="7837"/>
                  </a:cubicBezTo>
                  <a:cubicBezTo>
                    <a:pt x="972" y="9295"/>
                    <a:pt x="1134" y="10817"/>
                    <a:pt x="1264" y="12371"/>
                  </a:cubicBezTo>
                  <a:cubicBezTo>
                    <a:pt x="1426" y="13925"/>
                    <a:pt x="1652" y="15480"/>
                    <a:pt x="1814" y="16905"/>
                  </a:cubicBezTo>
                  <a:cubicBezTo>
                    <a:pt x="1879" y="17649"/>
                    <a:pt x="1944" y="18330"/>
                    <a:pt x="2041" y="19010"/>
                  </a:cubicBezTo>
                  <a:lnTo>
                    <a:pt x="2268" y="20888"/>
                  </a:lnTo>
                  <a:cubicBezTo>
                    <a:pt x="2397" y="22021"/>
                    <a:pt x="2494" y="22993"/>
                    <a:pt x="2559" y="23673"/>
                  </a:cubicBezTo>
                  <a:lnTo>
                    <a:pt x="2656" y="24741"/>
                  </a:lnTo>
                  <a:lnTo>
                    <a:pt x="2429" y="23705"/>
                  </a:lnTo>
                  <a:cubicBezTo>
                    <a:pt x="2332" y="23025"/>
                    <a:pt x="2106" y="22086"/>
                    <a:pt x="1911" y="20920"/>
                  </a:cubicBezTo>
                  <a:lnTo>
                    <a:pt x="1588" y="19074"/>
                  </a:lnTo>
                  <a:cubicBezTo>
                    <a:pt x="1458" y="18427"/>
                    <a:pt x="1361" y="17714"/>
                    <a:pt x="1264" y="17002"/>
                  </a:cubicBezTo>
                  <a:cubicBezTo>
                    <a:pt x="1069" y="15545"/>
                    <a:pt x="875" y="13990"/>
                    <a:pt x="681" y="12436"/>
                  </a:cubicBezTo>
                  <a:cubicBezTo>
                    <a:pt x="487" y="10914"/>
                    <a:pt x="389" y="9327"/>
                    <a:pt x="260" y="7870"/>
                  </a:cubicBezTo>
                  <a:cubicBezTo>
                    <a:pt x="227" y="7157"/>
                    <a:pt x="163" y="6445"/>
                    <a:pt x="130" y="5765"/>
                  </a:cubicBezTo>
                  <a:lnTo>
                    <a:pt x="66" y="3887"/>
                  </a:lnTo>
                  <a:cubicBezTo>
                    <a:pt x="33" y="2721"/>
                    <a:pt x="33" y="1749"/>
                    <a:pt x="1" y="1037"/>
                  </a:cubicBezTo>
                  <a:cubicBezTo>
                    <a:pt x="1" y="357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0" name="Google Shape;1730;p47"/>
            <p:cNvSpPr/>
            <p:nvPr/>
          </p:nvSpPr>
          <p:spPr>
            <a:xfrm>
              <a:off x="1977154" y="4201670"/>
              <a:ext cx="20030" cy="478918"/>
            </a:xfrm>
            <a:custGeom>
              <a:avLst/>
              <a:gdLst/>
              <a:ahLst/>
              <a:cxnLst/>
              <a:rect l="l" t="t" r="r" b="b"/>
              <a:pathLst>
                <a:path w="1135" h="27138" extrusionOk="0">
                  <a:moveTo>
                    <a:pt x="33" y="1"/>
                  </a:moveTo>
                  <a:lnTo>
                    <a:pt x="130" y="1166"/>
                  </a:lnTo>
                  <a:cubicBezTo>
                    <a:pt x="195" y="1879"/>
                    <a:pt x="292" y="2947"/>
                    <a:pt x="389" y="4210"/>
                  </a:cubicBezTo>
                  <a:cubicBezTo>
                    <a:pt x="454" y="5506"/>
                    <a:pt x="551" y="6963"/>
                    <a:pt x="649" y="8582"/>
                  </a:cubicBezTo>
                  <a:cubicBezTo>
                    <a:pt x="746" y="10169"/>
                    <a:pt x="810" y="11853"/>
                    <a:pt x="875" y="13569"/>
                  </a:cubicBezTo>
                  <a:cubicBezTo>
                    <a:pt x="940" y="15253"/>
                    <a:pt x="1005" y="16937"/>
                    <a:pt x="1037" y="18556"/>
                  </a:cubicBezTo>
                  <a:cubicBezTo>
                    <a:pt x="1070" y="20143"/>
                    <a:pt x="1102" y="21632"/>
                    <a:pt x="1102" y="22895"/>
                  </a:cubicBezTo>
                  <a:cubicBezTo>
                    <a:pt x="1134" y="24191"/>
                    <a:pt x="1102" y="25227"/>
                    <a:pt x="1102" y="25972"/>
                  </a:cubicBezTo>
                  <a:lnTo>
                    <a:pt x="1102" y="27138"/>
                  </a:lnTo>
                  <a:lnTo>
                    <a:pt x="1005" y="25972"/>
                  </a:lnTo>
                  <a:cubicBezTo>
                    <a:pt x="972" y="25259"/>
                    <a:pt x="843" y="24191"/>
                    <a:pt x="778" y="22895"/>
                  </a:cubicBezTo>
                  <a:cubicBezTo>
                    <a:pt x="713" y="21632"/>
                    <a:pt x="584" y="20143"/>
                    <a:pt x="519" y="18556"/>
                  </a:cubicBezTo>
                  <a:cubicBezTo>
                    <a:pt x="422" y="16969"/>
                    <a:pt x="357" y="15285"/>
                    <a:pt x="260" y="13569"/>
                  </a:cubicBezTo>
                  <a:cubicBezTo>
                    <a:pt x="195" y="11885"/>
                    <a:pt x="163" y="10169"/>
                    <a:pt x="98" y="8582"/>
                  </a:cubicBezTo>
                  <a:cubicBezTo>
                    <a:pt x="66" y="6995"/>
                    <a:pt x="66" y="5506"/>
                    <a:pt x="33" y="4243"/>
                  </a:cubicBezTo>
                  <a:cubicBezTo>
                    <a:pt x="1" y="2947"/>
                    <a:pt x="33" y="1879"/>
                    <a:pt x="33" y="1134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1" name="Google Shape;1731;p47"/>
            <p:cNvSpPr/>
            <p:nvPr/>
          </p:nvSpPr>
          <p:spPr>
            <a:xfrm>
              <a:off x="2058315" y="4194822"/>
              <a:ext cx="21724" cy="473200"/>
            </a:xfrm>
            <a:custGeom>
              <a:avLst/>
              <a:gdLst/>
              <a:ahLst/>
              <a:cxnLst/>
              <a:rect l="l" t="t" r="r" b="b"/>
              <a:pathLst>
                <a:path w="1231" h="26814" extrusionOk="0">
                  <a:moveTo>
                    <a:pt x="0" y="0"/>
                  </a:moveTo>
                  <a:lnTo>
                    <a:pt x="162" y="1166"/>
                  </a:lnTo>
                  <a:cubicBezTo>
                    <a:pt x="227" y="1878"/>
                    <a:pt x="389" y="2915"/>
                    <a:pt x="518" y="4177"/>
                  </a:cubicBezTo>
                  <a:lnTo>
                    <a:pt x="745" y="6185"/>
                  </a:lnTo>
                  <a:cubicBezTo>
                    <a:pt x="842" y="6930"/>
                    <a:pt x="875" y="7675"/>
                    <a:pt x="939" y="8452"/>
                  </a:cubicBezTo>
                  <a:cubicBezTo>
                    <a:pt x="1037" y="10039"/>
                    <a:pt x="1101" y="11690"/>
                    <a:pt x="1198" y="13407"/>
                  </a:cubicBezTo>
                  <a:cubicBezTo>
                    <a:pt x="1198" y="15090"/>
                    <a:pt x="1231" y="16742"/>
                    <a:pt x="1231" y="18329"/>
                  </a:cubicBezTo>
                  <a:lnTo>
                    <a:pt x="1231" y="20596"/>
                  </a:lnTo>
                  <a:lnTo>
                    <a:pt x="1166" y="22636"/>
                  </a:lnTo>
                  <a:cubicBezTo>
                    <a:pt x="1134" y="23899"/>
                    <a:pt x="1069" y="24935"/>
                    <a:pt x="1037" y="25680"/>
                  </a:cubicBezTo>
                  <a:lnTo>
                    <a:pt x="972" y="26813"/>
                  </a:lnTo>
                  <a:lnTo>
                    <a:pt x="939" y="25680"/>
                  </a:lnTo>
                  <a:cubicBezTo>
                    <a:pt x="907" y="24935"/>
                    <a:pt x="842" y="23899"/>
                    <a:pt x="842" y="22636"/>
                  </a:cubicBezTo>
                  <a:cubicBezTo>
                    <a:pt x="842" y="21988"/>
                    <a:pt x="810" y="21308"/>
                    <a:pt x="777" y="20596"/>
                  </a:cubicBezTo>
                  <a:cubicBezTo>
                    <a:pt x="777" y="19883"/>
                    <a:pt x="745" y="19106"/>
                    <a:pt x="713" y="18329"/>
                  </a:cubicBezTo>
                  <a:cubicBezTo>
                    <a:pt x="680" y="16774"/>
                    <a:pt x="648" y="15090"/>
                    <a:pt x="616" y="13407"/>
                  </a:cubicBezTo>
                  <a:cubicBezTo>
                    <a:pt x="551" y="11723"/>
                    <a:pt x="454" y="10071"/>
                    <a:pt x="421" y="8484"/>
                  </a:cubicBezTo>
                  <a:cubicBezTo>
                    <a:pt x="356" y="7707"/>
                    <a:pt x="389" y="6962"/>
                    <a:pt x="324" y="6250"/>
                  </a:cubicBezTo>
                  <a:lnTo>
                    <a:pt x="195" y="4210"/>
                  </a:lnTo>
                  <a:cubicBezTo>
                    <a:pt x="130" y="2947"/>
                    <a:pt x="97" y="1911"/>
                    <a:pt x="65" y="1166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2" name="Google Shape;1732;p47"/>
            <p:cNvSpPr/>
            <p:nvPr/>
          </p:nvSpPr>
          <p:spPr>
            <a:xfrm>
              <a:off x="2138893" y="4247959"/>
              <a:ext cx="25165" cy="379474"/>
            </a:xfrm>
            <a:custGeom>
              <a:avLst/>
              <a:gdLst/>
              <a:ahLst/>
              <a:cxnLst/>
              <a:rect l="l" t="t" r="r" b="b"/>
              <a:pathLst>
                <a:path w="1426" h="21503" extrusionOk="0">
                  <a:moveTo>
                    <a:pt x="486" y="1"/>
                  </a:moveTo>
                  <a:cubicBezTo>
                    <a:pt x="486" y="1"/>
                    <a:pt x="551" y="357"/>
                    <a:pt x="648" y="940"/>
                  </a:cubicBezTo>
                  <a:lnTo>
                    <a:pt x="777" y="1976"/>
                  </a:lnTo>
                  <a:cubicBezTo>
                    <a:pt x="842" y="2397"/>
                    <a:pt x="907" y="2850"/>
                    <a:pt x="972" y="3368"/>
                  </a:cubicBezTo>
                  <a:lnTo>
                    <a:pt x="1134" y="4988"/>
                  </a:lnTo>
                  <a:cubicBezTo>
                    <a:pt x="1198" y="5571"/>
                    <a:pt x="1231" y="6186"/>
                    <a:pt x="1263" y="6801"/>
                  </a:cubicBezTo>
                  <a:cubicBezTo>
                    <a:pt x="1328" y="7449"/>
                    <a:pt x="1360" y="8096"/>
                    <a:pt x="1360" y="8744"/>
                  </a:cubicBezTo>
                  <a:cubicBezTo>
                    <a:pt x="1360" y="9424"/>
                    <a:pt x="1393" y="10104"/>
                    <a:pt x="1425" y="10784"/>
                  </a:cubicBezTo>
                  <a:cubicBezTo>
                    <a:pt x="1425" y="11464"/>
                    <a:pt x="1360" y="12144"/>
                    <a:pt x="1360" y="12792"/>
                  </a:cubicBezTo>
                  <a:cubicBezTo>
                    <a:pt x="1328" y="13472"/>
                    <a:pt x="1263" y="14120"/>
                    <a:pt x="1231" y="14767"/>
                  </a:cubicBezTo>
                  <a:cubicBezTo>
                    <a:pt x="1166" y="15383"/>
                    <a:pt x="1134" y="15998"/>
                    <a:pt x="1037" y="16581"/>
                  </a:cubicBezTo>
                  <a:lnTo>
                    <a:pt x="777" y="18200"/>
                  </a:lnTo>
                  <a:lnTo>
                    <a:pt x="648" y="18912"/>
                  </a:lnTo>
                  <a:lnTo>
                    <a:pt x="486" y="19560"/>
                  </a:lnTo>
                  <a:lnTo>
                    <a:pt x="227" y="20596"/>
                  </a:lnTo>
                  <a:cubicBezTo>
                    <a:pt x="97" y="21179"/>
                    <a:pt x="0" y="21503"/>
                    <a:pt x="0" y="21503"/>
                  </a:cubicBezTo>
                  <a:cubicBezTo>
                    <a:pt x="0" y="21503"/>
                    <a:pt x="33" y="21179"/>
                    <a:pt x="130" y="20596"/>
                  </a:cubicBezTo>
                  <a:lnTo>
                    <a:pt x="259" y="19528"/>
                  </a:lnTo>
                  <a:lnTo>
                    <a:pt x="356" y="18880"/>
                  </a:lnTo>
                  <a:lnTo>
                    <a:pt x="421" y="18167"/>
                  </a:lnTo>
                  <a:lnTo>
                    <a:pt x="583" y="16548"/>
                  </a:lnTo>
                  <a:cubicBezTo>
                    <a:pt x="648" y="15965"/>
                    <a:pt x="648" y="15350"/>
                    <a:pt x="680" y="14735"/>
                  </a:cubicBezTo>
                  <a:cubicBezTo>
                    <a:pt x="713" y="14087"/>
                    <a:pt x="745" y="13440"/>
                    <a:pt x="745" y="12792"/>
                  </a:cubicBezTo>
                  <a:cubicBezTo>
                    <a:pt x="745" y="12112"/>
                    <a:pt x="777" y="11432"/>
                    <a:pt x="810" y="10752"/>
                  </a:cubicBezTo>
                  <a:cubicBezTo>
                    <a:pt x="810" y="10072"/>
                    <a:pt x="810" y="9392"/>
                    <a:pt x="810" y="8744"/>
                  </a:cubicBezTo>
                  <a:cubicBezTo>
                    <a:pt x="810" y="8064"/>
                    <a:pt x="777" y="7416"/>
                    <a:pt x="745" y="6769"/>
                  </a:cubicBezTo>
                  <a:cubicBezTo>
                    <a:pt x="745" y="6153"/>
                    <a:pt x="745" y="5538"/>
                    <a:pt x="713" y="4955"/>
                  </a:cubicBezTo>
                  <a:lnTo>
                    <a:pt x="648" y="3336"/>
                  </a:lnTo>
                  <a:cubicBezTo>
                    <a:pt x="616" y="2332"/>
                    <a:pt x="551" y="1490"/>
                    <a:pt x="551" y="907"/>
                  </a:cubicBezTo>
                  <a:cubicBezTo>
                    <a:pt x="518" y="357"/>
                    <a:pt x="486" y="1"/>
                    <a:pt x="486" y="1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3" name="Google Shape;1733;p47"/>
            <p:cNvSpPr/>
            <p:nvPr/>
          </p:nvSpPr>
          <p:spPr>
            <a:xfrm>
              <a:off x="3125265" y="3960516"/>
              <a:ext cx="533766" cy="786937"/>
            </a:xfrm>
            <a:custGeom>
              <a:avLst/>
              <a:gdLst/>
              <a:ahLst/>
              <a:cxnLst/>
              <a:rect l="l" t="t" r="r" b="b"/>
              <a:pathLst>
                <a:path w="30246" h="44592" extrusionOk="0">
                  <a:moveTo>
                    <a:pt x="1555" y="35492"/>
                  </a:moveTo>
                  <a:cubicBezTo>
                    <a:pt x="1846" y="36593"/>
                    <a:pt x="2267" y="37629"/>
                    <a:pt x="2785" y="38633"/>
                  </a:cubicBezTo>
                  <a:cubicBezTo>
                    <a:pt x="3659" y="40252"/>
                    <a:pt x="5279" y="41968"/>
                    <a:pt x="6898" y="42778"/>
                  </a:cubicBezTo>
                  <a:cubicBezTo>
                    <a:pt x="10136" y="44397"/>
                    <a:pt x="14864" y="44591"/>
                    <a:pt x="18361" y="44073"/>
                  </a:cubicBezTo>
                  <a:cubicBezTo>
                    <a:pt x="22344" y="43426"/>
                    <a:pt x="25809" y="40932"/>
                    <a:pt x="27752" y="37370"/>
                  </a:cubicBezTo>
                  <a:cubicBezTo>
                    <a:pt x="29372" y="34261"/>
                    <a:pt x="29728" y="30667"/>
                    <a:pt x="29922" y="27169"/>
                  </a:cubicBezTo>
                  <a:cubicBezTo>
                    <a:pt x="30181" y="23607"/>
                    <a:pt x="30246" y="20013"/>
                    <a:pt x="30084" y="16418"/>
                  </a:cubicBezTo>
                  <a:cubicBezTo>
                    <a:pt x="29890" y="12824"/>
                    <a:pt x="29469" y="8808"/>
                    <a:pt x="27623" y="5667"/>
                  </a:cubicBezTo>
                  <a:cubicBezTo>
                    <a:pt x="25421" y="1846"/>
                    <a:pt x="21017" y="162"/>
                    <a:pt x="17001" y="65"/>
                  </a:cubicBezTo>
                  <a:cubicBezTo>
                    <a:pt x="13731" y="0"/>
                    <a:pt x="9424" y="162"/>
                    <a:pt x="6509" y="1943"/>
                  </a:cubicBezTo>
                  <a:cubicBezTo>
                    <a:pt x="3141" y="3951"/>
                    <a:pt x="1555" y="7934"/>
                    <a:pt x="1004" y="11723"/>
                  </a:cubicBezTo>
                  <a:cubicBezTo>
                    <a:pt x="259" y="16386"/>
                    <a:pt x="0" y="21114"/>
                    <a:pt x="259" y="25809"/>
                  </a:cubicBezTo>
                  <a:cubicBezTo>
                    <a:pt x="486" y="28853"/>
                    <a:pt x="680" y="32383"/>
                    <a:pt x="1555" y="35492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4" name="Google Shape;1734;p47"/>
            <p:cNvSpPr/>
            <p:nvPr/>
          </p:nvSpPr>
          <p:spPr>
            <a:xfrm>
              <a:off x="3508145" y="4250253"/>
              <a:ext cx="99461" cy="445758"/>
            </a:xfrm>
            <a:custGeom>
              <a:avLst/>
              <a:gdLst/>
              <a:ahLst/>
              <a:cxnLst/>
              <a:rect l="l" t="t" r="r" b="b"/>
              <a:pathLst>
                <a:path w="5636" h="25259" extrusionOk="0">
                  <a:moveTo>
                    <a:pt x="5635" y="0"/>
                  </a:moveTo>
                  <a:lnTo>
                    <a:pt x="5635" y="1101"/>
                  </a:lnTo>
                  <a:cubicBezTo>
                    <a:pt x="5635" y="1457"/>
                    <a:pt x="5635" y="1911"/>
                    <a:pt x="5603" y="2397"/>
                  </a:cubicBezTo>
                  <a:lnTo>
                    <a:pt x="5603" y="3206"/>
                  </a:lnTo>
                  <a:lnTo>
                    <a:pt x="5538" y="4080"/>
                  </a:lnTo>
                  <a:lnTo>
                    <a:pt x="5376" y="6056"/>
                  </a:lnTo>
                  <a:cubicBezTo>
                    <a:pt x="5312" y="6768"/>
                    <a:pt x="5182" y="7481"/>
                    <a:pt x="5085" y="8225"/>
                  </a:cubicBezTo>
                  <a:cubicBezTo>
                    <a:pt x="4988" y="9003"/>
                    <a:pt x="4891" y="9780"/>
                    <a:pt x="4729" y="10557"/>
                  </a:cubicBezTo>
                  <a:lnTo>
                    <a:pt x="4243" y="12953"/>
                  </a:lnTo>
                  <a:lnTo>
                    <a:pt x="3660" y="15317"/>
                  </a:lnTo>
                  <a:cubicBezTo>
                    <a:pt x="3498" y="16095"/>
                    <a:pt x="3239" y="16872"/>
                    <a:pt x="3012" y="17584"/>
                  </a:cubicBezTo>
                  <a:cubicBezTo>
                    <a:pt x="2786" y="18329"/>
                    <a:pt x="2591" y="19041"/>
                    <a:pt x="2332" y="19689"/>
                  </a:cubicBezTo>
                  <a:lnTo>
                    <a:pt x="1652" y="21535"/>
                  </a:lnTo>
                  <a:lnTo>
                    <a:pt x="1328" y="22344"/>
                  </a:lnTo>
                  <a:lnTo>
                    <a:pt x="1005" y="23057"/>
                  </a:lnTo>
                  <a:lnTo>
                    <a:pt x="487" y="24223"/>
                  </a:lnTo>
                  <a:lnTo>
                    <a:pt x="1" y="25259"/>
                  </a:lnTo>
                  <a:lnTo>
                    <a:pt x="357" y="24190"/>
                  </a:lnTo>
                  <a:lnTo>
                    <a:pt x="810" y="22960"/>
                  </a:lnTo>
                  <a:lnTo>
                    <a:pt x="1069" y="22247"/>
                  </a:lnTo>
                  <a:lnTo>
                    <a:pt x="1328" y="21405"/>
                  </a:lnTo>
                  <a:lnTo>
                    <a:pt x="1911" y="19527"/>
                  </a:lnTo>
                  <a:cubicBezTo>
                    <a:pt x="2138" y="18879"/>
                    <a:pt x="2300" y="18135"/>
                    <a:pt x="2494" y="17422"/>
                  </a:cubicBezTo>
                  <a:cubicBezTo>
                    <a:pt x="2721" y="16677"/>
                    <a:pt x="2915" y="15933"/>
                    <a:pt x="3110" y="15155"/>
                  </a:cubicBezTo>
                  <a:lnTo>
                    <a:pt x="3660" y="12824"/>
                  </a:lnTo>
                  <a:lnTo>
                    <a:pt x="4146" y="10427"/>
                  </a:lnTo>
                  <a:cubicBezTo>
                    <a:pt x="4308" y="9650"/>
                    <a:pt x="4437" y="8873"/>
                    <a:pt x="4534" y="8128"/>
                  </a:cubicBezTo>
                  <a:cubicBezTo>
                    <a:pt x="4664" y="7383"/>
                    <a:pt x="4826" y="6671"/>
                    <a:pt x="4891" y="5991"/>
                  </a:cubicBezTo>
                  <a:lnTo>
                    <a:pt x="5182" y="4048"/>
                  </a:lnTo>
                  <a:lnTo>
                    <a:pt x="5279" y="3174"/>
                  </a:lnTo>
                  <a:lnTo>
                    <a:pt x="5376" y="2397"/>
                  </a:lnTo>
                  <a:lnTo>
                    <a:pt x="5506" y="1101"/>
                  </a:ln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5" name="Google Shape;1735;p47"/>
            <p:cNvSpPr/>
            <p:nvPr/>
          </p:nvSpPr>
          <p:spPr>
            <a:xfrm>
              <a:off x="3476150" y="4199393"/>
              <a:ext cx="59454" cy="416040"/>
            </a:xfrm>
            <a:custGeom>
              <a:avLst/>
              <a:gdLst/>
              <a:ahLst/>
              <a:cxnLst/>
              <a:rect l="l" t="t" r="r" b="b"/>
              <a:pathLst>
                <a:path w="3369" h="23575" extrusionOk="0">
                  <a:moveTo>
                    <a:pt x="3239" y="0"/>
                  </a:moveTo>
                  <a:cubicBezTo>
                    <a:pt x="3239" y="0"/>
                    <a:pt x="3239" y="356"/>
                    <a:pt x="3271" y="1036"/>
                  </a:cubicBezTo>
                  <a:cubicBezTo>
                    <a:pt x="3271" y="1360"/>
                    <a:pt x="3303" y="1749"/>
                    <a:pt x="3303" y="2202"/>
                  </a:cubicBezTo>
                  <a:cubicBezTo>
                    <a:pt x="3303" y="2429"/>
                    <a:pt x="3336" y="2656"/>
                    <a:pt x="3336" y="2915"/>
                  </a:cubicBezTo>
                  <a:cubicBezTo>
                    <a:pt x="3368" y="3174"/>
                    <a:pt x="3336" y="3465"/>
                    <a:pt x="3303" y="3724"/>
                  </a:cubicBezTo>
                  <a:lnTo>
                    <a:pt x="3271" y="5538"/>
                  </a:lnTo>
                  <a:cubicBezTo>
                    <a:pt x="3239" y="6185"/>
                    <a:pt x="3174" y="6865"/>
                    <a:pt x="3109" y="7578"/>
                  </a:cubicBezTo>
                  <a:cubicBezTo>
                    <a:pt x="3044" y="8290"/>
                    <a:pt x="2980" y="9003"/>
                    <a:pt x="2882" y="9715"/>
                  </a:cubicBezTo>
                  <a:lnTo>
                    <a:pt x="2591" y="11917"/>
                  </a:lnTo>
                  <a:lnTo>
                    <a:pt x="2202" y="14119"/>
                  </a:lnTo>
                  <a:cubicBezTo>
                    <a:pt x="2105" y="14864"/>
                    <a:pt x="1943" y="15576"/>
                    <a:pt x="1814" y="16256"/>
                  </a:cubicBezTo>
                  <a:cubicBezTo>
                    <a:pt x="1522" y="17616"/>
                    <a:pt x="1231" y="18879"/>
                    <a:pt x="972" y="19980"/>
                  </a:cubicBezTo>
                  <a:cubicBezTo>
                    <a:pt x="680" y="21049"/>
                    <a:pt x="421" y="21956"/>
                    <a:pt x="259" y="22603"/>
                  </a:cubicBezTo>
                  <a:cubicBezTo>
                    <a:pt x="97" y="23219"/>
                    <a:pt x="0" y="23575"/>
                    <a:pt x="0" y="23575"/>
                  </a:cubicBezTo>
                  <a:cubicBezTo>
                    <a:pt x="0" y="23575"/>
                    <a:pt x="33" y="23219"/>
                    <a:pt x="162" y="22571"/>
                  </a:cubicBezTo>
                  <a:lnTo>
                    <a:pt x="616" y="19916"/>
                  </a:lnTo>
                  <a:lnTo>
                    <a:pt x="939" y="18135"/>
                  </a:lnTo>
                  <a:lnTo>
                    <a:pt x="1263" y="16127"/>
                  </a:lnTo>
                  <a:cubicBezTo>
                    <a:pt x="1522" y="14767"/>
                    <a:pt x="1749" y="13309"/>
                    <a:pt x="1976" y="11820"/>
                  </a:cubicBezTo>
                  <a:lnTo>
                    <a:pt x="2300" y="9650"/>
                  </a:lnTo>
                  <a:cubicBezTo>
                    <a:pt x="2429" y="8905"/>
                    <a:pt x="2494" y="8193"/>
                    <a:pt x="2591" y="7513"/>
                  </a:cubicBezTo>
                  <a:cubicBezTo>
                    <a:pt x="2656" y="6833"/>
                    <a:pt x="2753" y="6153"/>
                    <a:pt x="2818" y="5505"/>
                  </a:cubicBezTo>
                  <a:lnTo>
                    <a:pt x="2980" y="3724"/>
                  </a:lnTo>
                  <a:lnTo>
                    <a:pt x="3044" y="2915"/>
                  </a:lnTo>
                  <a:cubicBezTo>
                    <a:pt x="3044" y="2656"/>
                    <a:pt x="3077" y="2429"/>
                    <a:pt x="3077" y="2202"/>
                  </a:cubicBezTo>
                  <a:cubicBezTo>
                    <a:pt x="3109" y="1749"/>
                    <a:pt x="3141" y="1360"/>
                    <a:pt x="3174" y="1036"/>
                  </a:cubicBezTo>
                  <a:cubicBezTo>
                    <a:pt x="3206" y="356"/>
                    <a:pt x="3239" y="0"/>
                    <a:pt x="3239" y="0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6" name="Google Shape;1736;p47"/>
            <p:cNvSpPr/>
            <p:nvPr/>
          </p:nvSpPr>
          <p:spPr>
            <a:xfrm>
              <a:off x="3422996" y="4237670"/>
              <a:ext cx="46307" cy="437199"/>
            </a:xfrm>
            <a:custGeom>
              <a:avLst/>
              <a:gdLst/>
              <a:ahLst/>
              <a:cxnLst/>
              <a:rect l="l" t="t" r="r" b="b"/>
              <a:pathLst>
                <a:path w="2624" h="24774" extrusionOk="0">
                  <a:moveTo>
                    <a:pt x="2624" y="1"/>
                  </a:moveTo>
                  <a:lnTo>
                    <a:pt x="2624" y="1069"/>
                  </a:lnTo>
                  <a:cubicBezTo>
                    <a:pt x="2624" y="1717"/>
                    <a:pt x="2624" y="2721"/>
                    <a:pt x="2591" y="3887"/>
                  </a:cubicBezTo>
                  <a:lnTo>
                    <a:pt x="2527" y="5797"/>
                  </a:lnTo>
                  <a:cubicBezTo>
                    <a:pt x="2494" y="6445"/>
                    <a:pt x="2429" y="7157"/>
                    <a:pt x="2365" y="7902"/>
                  </a:cubicBezTo>
                  <a:cubicBezTo>
                    <a:pt x="2268" y="9359"/>
                    <a:pt x="2106" y="10914"/>
                    <a:pt x="1976" y="12468"/>
                  </a:cubicBezTo>
                  <a:cubicBezTo>
                    <a:pt x="1814" y="14023"/>
                    <a:pt x="1555" y="15545"/>
                    <a:pt x="1361" y="17002"/>
                  </a:cubicBezTo>
                  <a:cubicBezTo>
                    <a:pt x="1264" y="17714"/>
                    <a:pt x="1167" y="18427"/>
                    <a:pt x="1069" y="19074"/>
                  </a:cubicBezTo>
                  <a:lnTo>
                    <a:pt x="746" y="20953"/>
                  </a:lnTo>
                  <a:cubicBezTo>
                    <a:pt x="519" y="22086"/>
                    <a:pt x="325" y="23057"/>
                    <a:pt x="195" y="23705"/>
                  </a:cubicBezTo>
                  <a:lnTo>
                    <a:pt x="1" y="24774"/>
                  </a:lnTo>
                  <a:lnTo>
                    <a:pt x="98" y="23705"/>
                  </a:lnTo>
                  <a:cubicBezTo>
                    <a:pt x="163" y="23025"/>
                    <a:pt x="260" y="22054"/>
                    <a:pt x="389" y="20888"/>
                  </a:cubicBezTo>
                  <a:lnTo>
                    <a:pt x="616" y="19010"/>
                  </a:lnTo>
                  <a:cubicBezTo>
                    <a:pt x="713" y="18362"/>
                    <a:pt x="746" y="17649"/>
                    <a:pt x="843" y="16937"/>
                  </a:cubicBezTo>
                  <a:cubicBezTo>
                    <a:pt x="1005" y="15480"/>
                    <a:pt x="1167" y="13925"/>
                    <a:pt x="1361" y="12403"/>
                  </a:cubicBezTo>
                  <a:cubicBezTo>
                    <a:pt x="1555" y="10849"/>
                    <a:pt x="1685" y="9295"/>
                    <a:pt x="1847" y="7837"/>
                  </a:cubicBezTo>
                  <a:cubicBezTo>
                    <a:pt x="1911" y="7125"/>
                    <a:pt x="2008" y="6413"/>
                    <a:pt x="2041" y="5765"/>
                  </a:cubicBezTo>
                  <a:lnTo>
                    <a:pt x="2235" y="3887"/>
                  </a:lnTo>
                  <a:cubicBezTo>
                    <a:pt x="2332" y="2721"/>
                    <a:pt x="2429" y="1749"/>
                    <a:pt x="2527" y="1069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7" name="Google Shape;1737;p47"/>
            <p:cNvSpPr/>
            <p:nvPr/>
          </p:nvSpPr>
          <p:spPr>
            <a:xfrm>
              <a:off x="3367565" y="4201670"/>
              <a:ext cx="19448" cy="479482"/>
            </a:xfrm>
            <a:custGeom>
              <a:avLst/>
              <a:gdLst/>
              <a:ahLst/>
              <a:cxnLst/>
              <a:rect l="l" t="t" r="r" b="b"/>
              <a:pathLst>
                <a:path w="1102" h="27170" extrusionOk="0">
                  <a:moveTo>
                    <a:pt x="1102" y="1"/>
                  </a:moveTo>
                  <a:lnTo>
                    <a:pt x="1102" y="1166"/>
                  </a:lnTo>
                  <a:lnTo>
                    <a:pt x="1102" y="4243"/>
                  </a:lnTo>
                  <a:cubicBezTo>
                    <a:pt x="1102" y="5506"/>
                    <a:pt x="1069" y="6995"/>
                    <a:pt x="1004" y="8582"/>
                  </a:cubicBezTo>
                  <a:cubicBezTo>
                    <a:pt x="972" y="10169"/>
                    <a:pt x="907" y="11885"/>
                    <a:pt x="843" y="13569"/>
                  </a:cubicBezTo>
                  <a:cubicBezTo>
                    <a:pt x="778" y="15285"/>
                    <a:pt x="713" y="16969"/>
                    <a:pt x="616" y="18556"/>
                  </a:cubicBezTo>
                  <a:cubicBezTo>
                    <a:pt x="519" y="20143"/>
                    <a:pt x="422" y="21632"/>
                    <a:pt x="357" y="22928"/>
                  </a:cubicBezTo>
                  <a:cubicBezTo>
                    <a:pt x="260" y="24191"/>
                    <a:pt x="163" y="25259"/>
                    <a:pt x="98" y="26004"/>
                  </a:cubicBezTo>
                  <a:lnTo>
                    <a:pt x="1" y="27170"/>
                  </a:lnTo>
                  <a:lnTo>
                    <a:pt x="1" y="26004"/>
                  </a:lnTo>
                  <a:lnTo>
                    <a:pt x="1" y="22895"/>
                  </a:lnTo>
                  <a:cubicBezTo>
                    <a:pt x="1" y="21632"/>
                    <a:pt x="33" y="20143"/>
                    <a:pt x="65" y="18556"/>
                  </a:cubicBezTo>
                  <a:cubicBezTo>
                    <a:pt x="130" y="16969"/>
                    <a:pt x="195" y="15253"/>
                    <a:pt x="227" y="13569"/>
                  </a:cubicBezTo>
                  <a:cubicBezTo>
                    <a:pt x="292" y="11853"/>
                    <a:pt x="389" y="10169"/>
                    <a:pt x="486" y="8582"/>
                  </a:cubicBezTo>
                  <a:cubicBezTo>
                    <a:pt x="551" y="6995"/>
                    <a:pt x="681" y="5506"/>
                    <a:pt x="745" y="4243"/>
                  </a:cubicBezTo>
                  <a:cubicBezTo>
                    <a:pt x="810" y="2947"/>
                    <a:pt x="907" y="1911"/>
                    <a:pt x="972" y="1166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8" name="Google Shape;1738;p47"/>
            <p:cNvSpPr/>
            <p:nvPr/>
          </p:nvSpPr>
          <p:spPr>
            <a:xfrm>
              <a:off x="3284128" y="4194822"/>
              <a:ext cx="21742" cy="473200"/>
            </a:xfrm>
            <a:custGeom>
              <a:avLst/>
              <a:gdLst/>
              <a:ahLst/>
              <a:cxnLst/>
              <a:rect l="l" t="t" r="r" b="b"/>
              <a:pathLst>
                <a:path w="1232" h="26814" extrusionOk="0">
                  <a:moveTo>
                    <a:pt x="1231" y="0"/>
                  </a:moveTo>
                  <a:lnTo>
                    <a:pt x="1199" y="1166"/>
                  </a:lnTo>
                  <a:cubicBezTo>
                    <a:pt x="1166" y="1911"/>
                    <a:pt x="1134" y="2947"/>
                    <a:pt x="1069" y="4210"/>
                  </a:cubicBezTo>
                  <a:lnTo>
                    <a:pt x="940" y="6218"/>
                  </a:lnTo>
                  <a:cubicBezTo>
                    <a:pt x="875" y="6962"/>
                    <a:pt x="875" y="7707"/>
                    <a:pt x="843" y="8484"/>
                  </a:cubicBezTo>
                  <a:cubicBezTo>
                    <a:pt x="810" y="10071"/>
                    <a:pt x="745" y="11723"/>
                    <a:pt x="648" y="13407"/>
                  </a:cubicBezTo>
                  <a:cubicBezTo>
                    <a:pt x="584" y="15090"/>
                    <a:pt x="584" y="16742"/>
                    <a:pt x="551" y="18329"/>
                  </a:cubicBezTo>
                  <a:cubicBezTo>
                    <a:pt x="551" y="19106"/>
                    <a:pt x="486" y="19883"/>
                    <a:pt x="454" y="20596"/>
                  </a:cubicBezTo>
                  <a:cubicBezTo>
                    <a:pt x="454" y="21308"/>
                    <a:pt x="454" y="21988"/>
                    <a:pt x="422" y="22636"/>
                  </a:cubicBezTo>
                  <a:cubicBezTo>
                    <a:pt x="422" y="23866"/>
                    <a:pt x="357" y="24935"/>
                    <a:pt x="325" y="25647"/>
                  </a:cubicBezTo>
                  <a:lnTo>
                    <a:pt x="292" y="26813"/>
                  </a:lnTo>
                  <a:lnTo>
                    <a:pt x="227" y="25647"/>
                  </a:lnTo>
                  <a:cubicBezTo>
                    <a:pt x="195" y="24935"/>
                    <a:pt x="130" y="23866"/>
                    <a:pt x="98" y="22636"/>
                  </a:cubicBezTo>
                  <a:lnTo>
                    <a:pt x="33" y="20596"/>
                  </a:lnTo>
                  <a:cubicBezTo>
                    <a:pt x="1" y="19883"/>
                    <a:pt x="1" y="19106"/>
                    <a:pt x="33" y="18329"/>
                  </a:cubicBezTo>
                  <a:cubicBezTo>
                    <a:pt x="33" y="16742"/>
                    <a:pt x="33" y="15090"/>
                    <a:pt x="65" y="13407"/>
                  </a:cubicBezTo>
                  <a:cubicBezTo>
                    <a:pt x="163" y="11723"/>
                    <a:pt x="227" y="10039"/>
                    <a:pt x="325" y="8452"/>
                  </a:cubicBezTo>
                  <a:cubicBezTo>
                    <a:pt x="389" y="7675"/>
                    <a:pt x="422" y="6898"/>
                    <a:pt x="519" y="6185"/>
                  </a:cubicBezTo>
                  <a:lnTo>
                    <a:pt x="745" y="4177"/>
                  </a:lnTo>
                  <a:cubicBezTo>
                    <a:pt x="875" y="2915"/>
                    <a:pt x="1005" y="1878"/>
                    <a:pt x="1102" y="1166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9" name="Google Shape;1739;p47"/>
            <p:cNvSpPr/>
            <p:nvPr/>
          </p:nvSpPr>
          <p:spPr>
            <a:xfrm>
              <a:off x="3200126" y="4247959"/>
              <a:ext cx="25730" cy="380056"/>
            </a:xfrm>
            <a:custGeom>
              <a:avLst/>
              <a:gdLst/>
              <a:ahLst/>
              <a:cxnLst/>
              <a:rect l="l" t="t" r="r" b="b"/>
              <a:pathLst>
                <a:path w="1458" h="21536" extrusionOk="0">
                  <a:moveTo>
                    <a:pt x="972" y="1"/>
                  </a:moveTo>
                  <a:cubicBezTo>
                    <a:pt x="972" y="1"/>
                    <a:pt x="972" y="357"/>
                    <a:pt x="939" y="940"/>
                  </a:cubicBezTo>
                  <a:cubicBezTo>
                    <a:pt x="907" y="1523"/>
                    <a:pt x="875" y="2365"/>
                    <a:pt x="842" y="3368"/>
                  </a:cubicBezTo>
                  <a:lnTo>
                    <a:pt x="745" y="4988"/>
                  </a:lnTo>
                  <a:cubicBezTo>
                    <a:pt x="713" y="5571"/>
                    <a:pt x="745" y="6186"/>
                    <a:pt x="713" y="6801"/>
                  </a:cubicBezTo>
                  <a:cubicBezTo>
                    <a:pt x="680" y="7449"/>
                    <a:pt x="648" y="8096"/>
                    <a:pt x="680" y="8744"/>
                  </a:cubicBezTo>
                  <a:cubicBezTo>
                    <a:pt x="680" y="9424"/>
                    <a:pt x="680" y="10104"/>
                    <a:pt x="680" y="10784"/>
                  </a:cubicBezTo>
                  <a:cubicBezTo>
                    <a:pt x="680" y="11464"/>
                    <a:pt x="680" y="12112"/>
                    <a:pt x="713" y="12792"/>
                  </a:cubicBezTo>
                  <a:cubicBezTo>
                    <a:pt x="713" y="13472"/>
                    <a:pt x="745" y="14120"/>
                    <a:pt x="778" y="14735"/>
                  </a:cubicBezTo>
                  <a:cubicBezTo>
                    <a:pt x="810" y="15383"/>
                    <a:pt x="842" y="15998"/>
                    <a:pt x="875" y="16548"/>
                  </a:cubicBezTo>
                  <a:lnTo>
                    <a:pt x="1037" y="18167"/>
                  </a:lnTo>
                  <a:lnTo>
                    <a:pt x="1101" y="18912"/>
                  </a:lnTo>
                  <a:lnTo>
                    <a:pt x="1199" y="19560"/>
                  </a:lnTo>
                  <a:lnTo>
                    <a:pt x="1328" y="20596"/>
                  </a:lnTo>
                  <a:cubicBezTo>
                    <a:pt x="1425" y="21211"/>
                    <a:pt x="1458" y="21535"/>
                    <a:pt x="1458" y="21535"/>
                  </a:cubicBezTo>
                  <a:cubicBezTo>
                    <a:pt x="1458" y="21535"/>
                    <a:pt x="1360" y="21211"/>
                    <a:pt x="1231" y="20629"/>
                  </a:cubicBezTo>
                  <a:lnTo>
                    <a:pt x="972" y="19592"/>
                  </a:lnTo>
                  <a:lnTo>
                    <a:pt x="778" y="18945"/>
                  </a:lnTo>
                  <a:lnTo>
                    <a:pt x="680" y="18232"/>
                  </a:lnTo>
                  <a:lnTo>
                    <a:pt x="421" y="16613"/>
                  </a:lnTo>
                  <a:cubicBezTo>
                    <a:pt x="324" y="16030"/>
                    <a:pt x="292" y="15415"/>
                    <a:pt x="227" y="14800"/>
                  </a:cubicBezTo>
                  <a:cubicBezTo>
                    <a:pt x="162" y="14152"/>
                    <a:pt x="98" y="13504"/>
                    <a:pt x="98" y="12824"/>
                  </a:cubicBezTo>
                  <a:cubicBezTo>
                    <a:pt x="98" y="12177"/>
                    <a:pt x="65" y="11497"/>
                    <a:pt x="33" y="10817"/>
                  </a:cubicBezTo>
                  <a:cubicBezTo>
                    <a:pt x="0" y="10137"/>
                    <a:pt x="65" y="9456"/>
                    <a:pt x="65" y="8776"/>
                  </a:cubicBezTo>
                  <a:cubicBezTo>
                    <a:pt x="98" y="8129"/>
                    <a:pt x="130" y="7449"/>
                    <a:pt x="162" y="6833"/>
                  </a:cubicBezTo>
                  <a:cubicBezTo>
                    <a:pt x="195" y="6186"/>
                    <a:pt x="259" y="5571"/>
                    <a:pt x="292" y="5020"/>
                  </a:cubicBezTo>
                  <a:lnTo>
                    <a:pt x="486" y="3401"/>
                  </a:lnTo>
                  <a:cubicBezTo>
                    <a:pt x="519" y="2883"/>
                    <a:pt x="583" y="2429"/>
                    <a:pt x="648" y="2008"/>
                  </a:cubicBezTo>
                  <a:lnTo>
                    <a:pt x="810" y="972"/>
                  </a:lnTo>
                  <a:cubicBezTo>
                    <a:pt x="907" y="324"/>
                    <a:pt x="972" y="1"/>
                    <a:pt x="972" y="1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0" name="Google Shape;1740;p47"/>
            <p:cNvSpPr/>
            <p:nvPr/>
          </p:nvSpPr>
          <p:spPr>
            <a:xfrm>
              <a:off x="1493683" y="3940504"/>
              <a:ext cx="2377365" cy="576650"/>
            </a:xfrm>
            <a:custGeom>
              <a:avLst/>
              <a:gdLst/>
              <a:ahLst/>
              <a:cxnLst/>
              <a:rect l="l" t="t" r="r" b="b"/>
              <a:pathLst>
                <a:path w="134714" h="32676" extrusionOk="0">
                  <a:moveTo>
                    <a:pt x="134293" y="5506"/>
                  </a:moveTo>
                  <a:cubicBezTo>
                    <a:pt x="133678" y="1"/>
                    <a:pt x="128464" y="1911"/>
                    <a:pt x="128464" y="1911"/>
                  </a:cubicBezTo>
                  <a:lnTo>
                    <a:pt x="6218" y="1911"/>
                  </a:lnTo>
                  <a:cubicBezTo>
                    <a:pt x="6218" y="1911"/>
                    <a:pt x="1037" y="1"/>
                    <a:pt x="422" y="5506"/>
                  </a:cubicBezTo>
                  <a:cubicBezTo>
                    <a:pt x="1" y="9295"/>
                    <a:pt x="681" y="13310"/>
                    <a:pt x="1296" y="17034"/>
                  </a:cubicBezTo>
                  <a:cubicBezTo>
                    <a:pt x="1847" y="20661"/>
                    <a:pt x="2171" y="23770"/>
                    <a:pt x="5668" y="25680"/>
                  </a:cubicBezTo>
                  <a:cubicBezTo>
                    <a:pt x="8161" y="26976"/>
                    <a:pt x="10882" y="27818"/>
                    <a:pt x="13569" y="28562"/>
                  </a:cubicBezTo>
                  <a:cubicBezTo>
                    <a:pt x="25972" y="31865"/>
                    <a:pt x="39152" y="32448"/>
                    <a:pt x="51911" y="32675"/>
                  </a:cubicBezTo>
                  <a:cubicBezTo>
                    <a:pt x="51587" y="30894"/>
                    <a:pt x="51360" y="28724"/>
                    <a:pt x="51749" y="27818"/>
                  </a:cubicBezTo>
                  <a:lnTo>
                    <a:pt x="86366" y="27818"/>
                  </a:lnTo>
                  <a:cubicBezTo>
                    <a:pt x="86755" y="28692"/>
                    <a:pt x="86496" y="30829"/>
                    <a:pt x="86204" y="32610"/>
                  </a:cubicBezTo>
                  <a:lnTo>
                    <a:pt x="88536" y="32545"/>
                  </a:lnTo>
                  <a:cubicBezTo>
                    <a:pt x="99481" y="32222"/>
                    <a:pt x="110621" y="31380"/>
                    <a:pt x="121146" y="28562"/>
                  </a:cubicBezTo>
                  <a:cubicBezTo>
                    <a:pt x="123833" y="27818"/>
                    <a:pt x="126586" y="26976"/>
                    <a:pt x="129047" y="25648"/>
                  </a:cubicBezTo>
                  <a:cubicBezTo>
                    <a:pt x="132577" y="23770"/>
                    <a:pt x="132868" y="20661"/>
                    <a:pt x="133451" y="17034"/>
                  </a:cubicBezTo>
                  <a:cubicBezTo>
                    <a:pt x="134034" y="13310"/>
                    <a:pt x="134714" y="9295"/>
                    <a:pt x="134293" y="550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1" name="Google Shape;1741;p47"/>
            <p:cNvSpPr/>
            <p:nvPr/>
          </p:nvSpPr>
          <p:spPr>
            <a:xfrm>
              <a:off x="2399476" y="4431405"/>
              <a:ext cx="624651" cy="90320"/>
            </a:xfrm>
            <a:custGeom>
              <a:avLst/>
              <a:gdLst/>
              <a:ahLst/>
              <a:cxnLst/>
              <a:rect l="l" t="t" r="r" b="b"/>
              <a:pathLst>
                <a:path w="35396" h="5118" extrusionOk="0">
                  <a:moveTo>
                    <a:pt x="35007" y="1"/>
                  </a:moveTo>
                  <a:lnTo>
                    <a:pt x="389" y="1"/>
                  </a:lnTo>
                  <a:cubicBezTo>
                    <a:pt x="1" y="907"/>
                    <a:pt x="260" y="3077"/>
                    <a:pt x="584" y="4858"/>
                  </a:cubicBezTo>
                  <a:lnTo>
                    <a:pt x="1588" y="4858"/>
                  </a:lnTo>
                  <a:cubicBezTo>
                    <a:pt x="8777" y="4988"/>
                    <a:pt x="14962" y="5052"/>
                    <a:pt x="20370" y="5117"/>
                  </a:cubicBezTo>
                  <a:lnTo>
                    <a:pt x="34845" y="4793"/>
                  </a:lnTo>
                  <a:cubicBezTo>
                    <a:pt x="35169" y="3012"/>
                    <a:pt x="35395" y="875"/>
                    <a:pt x="3500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2" name="Google Shape;1742;p47"/>
            <p:cNvSpPr/>
            <p:nvPr/>
          </p:nvSpPr>
          <p:spPr>
            <a:xfrm>
              <a:off x="1473688" y="3194156"/>
              <a:ext cx="2416790" cy="1038961"/>
            </a:xfrm>
            <a:custGeom>
              <a:avLst/>
              <a:gdLst/>
              <a:ahLst/>
              <a:cxnLst/>
              <a:rect l="l" t="t" r="r" b="b"/>
              <a:pathLst>
                <a:path w="136948" h="58873" extrusionOk="0">
                  <a:moveTo>
                    <a:pt x="131896" y="17746"/>
                  </a:moveTo>
                  <a:cubicBezTo>
                    <a:pt x="130730" y="8744"/>
                    <a:pt x="127557" y="2591"/>
                    <a:pt x="117907" y="1425"/>
                  </a:cubicBezTo>
                  <a:cubicBezTo>
                    <a:pt x="110944" y="583"/>
                    <a:pt x="95433" y="227"/>
                    <a:pt x="81573" y="98"/>
                  </a:cubicBezTo>
                  <a:lnTo>
                    <a:pt x="81573" y="33"/>
                  </a:lnTo>
                  <a:cubicBezTo>
                    <a:pt x="81573" y="33"/>
                    <a:pt x="76198" y="1"/>
                    <a:pt x="68490" y="33"/>
                  </a:cubicBezTo>
                  <a:cubicBezTo>
                    <a:pt x="60783" y="33"/>
                    <a:pt x="55375" y="33"/>
                    <a:pt x="55375" y="33"/>
                  </a:cubicBezTo>
                  <a:lnTo>
                    <a:pt x="55375" y="98"/>
                  </a:lnTo>
                  <a:cubicBezTo>
                    <a:pt x="41515" y="227"/>
                    <a:pt x="26004" y="583"/>
                    <a:pt x="19042" y="1425"/>
                  </a:cubicBezTo>
                  <a:cubicBezTo>
                    <a:pt x="9392" y="2591"/>
                    <a:pt x="6218" y="8744"/>
                    <a:pt x="5052" y="17746"/>
                  </a:cubicBezTo>
                  <a:cubicBezTo>
                    <a:pt x="3595" y="28854"/>
                    <a:pt x="1" y="43458"/>
                    <a:pt x="9910" y="51910"/>
                  </a:cubicBezTo>
                  <a:cubicBezTo>
                    <a:pt x="18038" y="58873"/>
                    <a:pt x="31315" y="56703"/>
                    <a:pt x="41386" y="56703"/>
                  </a:cubicBezTo>
                  <a:lnTo>
                    <a:pt x="95563" y="56703"/>
                  </a:lnTo>
                  <a:cubicBezTo>
                    <a:pt x="105634" y="56703"/>
                    <a:pt x="118911" y="58873"/>
                    <a:pt x="127071" y="51910"/>
                  </a:cubicBezTo>
                  <a:cubicBezTo>
                    <a:pt x="136948" y="43458"/>
                    <a:pt x="133353" y="28854"/>
                    <a:pt x="131896" y="17746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3" name="Google Shape;1743;p47"/>
            <p:cNvSpPr/>
            <p:nvPr/>
          </p:nvSpPr>
          <p:spPr>
            <a:xfrm>
              <a:off x="2032602" y="3005575"/>
              <a:ext cx="1317262" cy="500059"/>
            </a:xfrm>
            <a:custGeom>
              <a:avLst/>
              <a:gdLst/>
              <a:ahLst/>
              <a:cxnLst/>
              <a:rect l="l" t="t" r="r" b="b"/>
              <a:pathLst>
                <a:path w="74643" h="28336" extrusionOk="0">
                  <a:moveTo>
                    <a:pt x="12467" y="26878"/>
                  </a:moveTo>
                  <a:cubicBezTo>
                    <a:pt x="5149" y="25486"/>
                    <a:pt x="0" y="22636"/>
                    <a:pt x="3562" y="16904"/>
                  </a:cubicBezTo>
                  <a:cubicBezTo>
                    <a:pt x="7999" y="9780"/>
                    <a:pt x="18782" y="4372"/>
                    <a:pt x="26781" y="2623"/>
                  </a:cubicBezTo>
                  <a:cubicBezTo>
                    <a:pt x="38827" y="0"/>
                    <a:pt x="53043" y="907"/>
                    <a:pt x="63114" y="8711"/>
                  </a:cubicBezTo>
                  <a:cubicBezTo>
                    <a:pt x="66612" y="11399"/>
                    <a:pt x="74643" y="19818"/>
                    <a:pt x="69591" y="23834"/>
                  </a:cubicBezTo>
                  <a:cubicBezTo>
                    <a:pt x="65284" y="27267"/>
                    <a:pt x="59585" y="27720"/>
                    <a:pt x="54306" y="27882"/>
                  </a:cubicBezTo>
                  <a:cubicBezTo>
                    <a:pt x="48283" y="28011"/>
                    <a:pt x="42227" y="28076"/>
                    <a:pt x="36204" y="28173"/>
                  </a:cubicBezTo>
                  <a:cubicBezTo>
                    <a:pt x="28335" y="28238"/>
                    <a:pt x="20239" y="28335"/>
                    <a:pt x="12467" y="26878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4" name="Google Shape;1744;p47"/>
            <p:cNvSpPr/>
            <p:nvPr/>
          </p:nvSpPr>
          <p:spPr>
            <a:xfrm>
              <a:off x="2675501" y="3032999"/>
              <a:ext cx="13747" cy="437199"/>
            </a:xfrm>
            <a:custGeom>
              <a:avLst/>
              <a:gdLst/>
              <a:ahLst/>
              <a:cxnLst/>
              <a:rect l="l" t="t" r="r" b="b"/>
              <a:pathLst>
                <a:path w="779" h="24774" extrusionOk="0">
                  <a:moveTo>
                    <a:pt x="389" y="1"/>
                  </a:moveTo>
                  <a:cubicBezTo>
                    <a:pt x="389" y="1"/>
                    <a:pt x="519" y="1555"/>
                    <a:pt x="616" y="3854"/>
                  </a:cubicBezTo>
                  <a:cubicBezTo>
                    <a:pt x="681" y="5020"/>
                    <a:pt x="713" y="6380"/>
                    <a:pt x="746" y="7837"/>
                  </a:cubicBezTo>
                  <a:cubicBezTo>
                    <a:pt x="746" y="8550"/>
                    <a:pt x="778" y="9327"/>
                    <a:pt x="778" y="10072"/>
                  </a:cubicBezTo>
                  <a:cubicBezTo>
                    <a:pt x="778" y="10849"/>
                    <a:pt x="778" y="11626"/>
                    <a:pt x="778" y="12371"/>
                  </a:cubicBezTo>
                  <a:lnTo>
                    <a:pt x="778" y="14702"/>
                  </a:lnTo>
                  <a:cubicBezTo>
                    <a:pt x="778" y="15447"/>
                    <a:pt x="746" y="16224"/>
                    <a:pt x="746" y="16937"/>
                  </a:cubicBezTo>
                  <a:cubicBezTo>
                    <a:pt x="713" y="18394"/>
                    <a:pt x="681" y="19754"/>
                    <a:pt x="616" y="20920"/>
                  </a:cubicBezTo>
                  <a:cubicBezTo>
                    <a:pt x="519" y="23219"/>
                    <a:pt x="389" y="24773"/>
                    <a:pt x="389" y="24773"/>
                  </a:cubicBezTo>
                  <a:cubicBezTo>
                    <a:pt x="389" y="24773"/>
                    <a:pt x="260" y="23219"/>
                    <a:pt x="163" y="20920"/>
                  </a:cubicBezTo>
                  <a:cubicBezTo>
                    <a:pt x="98" y="19754"/>
                    <a:pt x="66" y="18394"/>
                    <a:pt x="33" y="16937"/>
                  </a:cubicBezTo>
                  <a:cubicBezTo>
                    <a:pt x="33" y="16224"/>
                    <a:pt x="1" y="15447"/>
                    <a:pt x="1" y="14702"/>
                  </a:cubicBezTo>
                  <a:lnTo>
                    <a:pt x="1" y="12371"/>
                  </a:lnTo>
                  <a:lnTo>
                    <a:pt x="1" y="10072"/>
                  </a:lnTo>
                  <a:cubicBezTo>
                    <a:pt x="1" y="9327"/>
                    <a:pt x="33" y="8550"/>
                    <a:pt x="33" y="7837"/>
                  </a:cubicBezTo>
                  <a:cubicBezTo>
                    <a:pt x="66" y="6380"/>
                    <a:pt x="98" y="5020"/>
                    <a:pt x="163" y="3854"/>
                  </a:cubicBezTo>
                  <a:cubicBezTo>
                    <a:pt x="260" y="1555"/>
                    <a:pt x="389" y="1"/>
                    <a:pt x="38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5" name="Google Shape;1745;p47"/>
            <p:cNvSpPr/>
            <p:nvPr/>
          </p:nvSpPr>
          <p:spPr>
            <a:xfrm>
              <a:off x="2097175" y="3456469"/>
              <a:ext cx="1170400" cy="764084"/>
            </a:xfrm>
            <a:custGeom>
              <a:avLst/>
              <a:gdLst/>
              <a:ahLst/>
              <a:cxnLst/>
              <a:rect l="l" t="t" r="r" b="b"/>
              <a:pathLst>
                <a:path w="66321" h="43297" extrusionOk="0">
                  <a:moveTo>
                    <a:pt x="66321" y="36334"/>
                  </a:moveTo>
                  <a:cubicBezTo>
                    <a:pt x="66321" y="40188"/>
                    <a:pt x="63082" y="43296"/>
                    <a:pt x="59099" y="43296"/>
                  </a:cubicBezTo>
                  <a:lnTo>
                    <a:pt x="7222" y="43296"/>
                  </a:lnTo>
                  <a:cubicBezTo>
                    <a:pt x="3239" y="43296"/>
                    <a:pt x="0" y="40188"/>
                    <a:pt x="0" y="36334"/>
                  </a:cubicBezTo>
                  <a:lnTo>
                    <a:pt x="0" y="6963"/>
                  </a:lnTo>
                  <a:cubicBezTo>
                    <a:pt x="0" y="3141"/>
                    <a:pt x="3239" y="0"/>
                    <a:pt x="7222" y="0"/>
                  </a:cubicBezTo>
                  <a:lnTo>
                    <a:pt x="59099" y="0"/>
                  </a:lnTo>
                  <a:cubicBezTo>
                    <a:pt x="63082" y="0"/>
                    <a:pt x="66321" y="3141"/>
                    <a:pt x="66321" y="69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6" name="Google Shape;1746;p47"/>
            <p:cNvSpPr/>
            <p:nvPr/>
          </p:nvSpPr>
          <p:spPr>
            <a:xfrm>
              <a:off x="2226901" y="3545624"/>
              <a:ext cx="910381" cy="68013"/>
            </a:xfrm>
            <a:custGeom>
              <a:avLst/>
              <a:gdLst/>
              <a:ahLst/>
              <a:cxnLst/>
              <a:rect l="l" t="t" r="r" b="b"/>
              <a:pathLst>
                <a:path w="51587" h="3854" extrusionOk="0">
                  <a:moveTo>
                    <a:pt x="51586" y="1943"/>
                  </a:moveTo>
                  <a:cubicBezTo>
                    <a:pt x="51586" y="3012"/>
                    <a:pt x="50712" y="3854"/>
                    <a:pt x="49676" y="3854"/>
                  </a:cubicBezTo>
                  <a:lnTo>
                    <a:pt x="1943" y="3854"/>
                  </a:lnTo>
                  <a:cubicBezTo>
                    <a:pt x="875" y="3854"/>
                    <a:pt x="0" y="3012"/>
                    <a:pt x="0" y="1943"/>
                  </a:cubicBezTo>
                  <a:lnTo>
                    <a:pt x="0" y="1943"/>
                  </a:lnTo>
                  <a:cubicBezTo>
                    <a:pt x="0" y="874"/>
                    <a:pt x="875" y="0"/>
                    <a:pt x="1943" y="0"/>
                  </a:cubicBezTo>
                  <a:lnTo>
                    <a:pt x="49676" y="0"/>
                  </a:lnTo>
                  <a:cubicBezTo>
                    <a:pt x="50712" y="0"/>
                    <a:pt x="51586" y="874"/>
                    <a:pt x="51586" y="1943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7" name="Google Shape;1747;p47"/>
            <p:cNvSpPr/>
            <p:nvPr/>
          </p:nvSpPr>
          <p:spPr>
            <a:xfrm>
              <a:off x="2226901" y="3655903"/>
              <a:ext cx="910381" cy="68031"/>
            </a:xfrm>
            <a:custGeom>
              <a:avLst/>
              <a:gdLst/>
              <a:ahLst/>
              <a:cxnLst/>
              <a:rect l="l" t="t" r="r" b="b"/>
              <a:pathLst>
                <a:path w="51587" h="3855" extrusionOk="0">
                  <a:moveTo>
                    <a:pt x="51586" y="1944"/>
                  </a:moveTo>
                  <a:cubicBezTo>
                    <a:pt x="51586" y="3013"/>
                    <a:pt x="50712" y="3854"/>
                    <a:pt x="49676" y="3854"/>
                  </a:cubicBezTo>
                  <a:lnTo>
                    <a:pt x="1943" y="3854"/>
                  </a:lnTo>
                  <a:cubicBezTo>
                    <a:pt x="875" y="3854"/>
                    <a:pt x="0" y="3013"/>
                    <a:pt x="0" y="1944"/>
                  </a:cubicBezTo>
                  <a:lnTo>
                    <a:pt x="0" y="1944"/>
                  </a:lnTo>
                  <a:cubicBezTo>
                    <a:pt x="0" y="875"/>
                    <a:pt x="875" y="1"/>
                    <a:pt x="1943" y="1"/>
                  </a:cubicBezTo>
                  <a:lnTo>
                    <a:pt x="49676" y="1"/>
                  </a:lnTo>
                  <a:cubicBezTo>
                    <a:pt x="50712" y="1"/>
                    <a:pt x="51586" y="875"/>
                    <a:pt x="51586" y="1944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8" name="Google Shape;1748;p47"/>
            <p:cNvSpPr/>
            <p:nvPr/>
          </p:nvSpPr>
          <p:spPr>
            <a:xfrm>
              <a:off x="2226901" y="3758206"/>
              <a:ext cx="910381" cy="67449"/>
            </a:xfrm>
            <a:custGeom>
              <a:avLst/>
              <a:gdLst/>
              <a:ahLst/>
              <a:cxnLst/>
              <a:rect l="l" t="t" r="r" b="b"/>
              <a:pathLst>
                <a:path w="51587" h="3822" extrusionOk="0">
                  <a:moveTo>
                    <a:pt x="51586" y="1911"/>
                  </a:moveTo>
                  <a:cubicBezTo>
                    <a:pt x="51586" y="2980"/>
                    <a:pt x="50712" y="3822"/>
                    <a:pt x="49676" y="3822"/>
                  </a:cubicBezTo>
                  <a:lnTo>
                    <a:pt x="1943" y="3822"/>
                  </a:lnTo>
                  <a:cubicBezTo>
                    <a:pt x="875" y="3822"/>
                    <a:pt x="0" y="2980"/>
                    <a:pt x="0" y="1911"/>
                  </a:cubicBezTo>
                  <a:lnTo>
                    <a:pt x="0" y="1911"/>
                  </a:lnTo>
                  <a:cubicBezTo>
                    <a:pt x="0" y="842"/>
                    <a:pt x="875" y="0"/>
                    <a:pt x="1943" y="0"/>
                  </a:cubicBezTo>
                  <a:lnTo>
                    <a:pt x="49676" y="0"/>
                  </a:lnTo>
                  <a:cubicBezTo>
                    <a:pt x="50712" y="0"/>
                    <a:pt x="51586" y="842"/>
                    <a:pt x="51586" y="1911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9" name="Google Shape;1749;p47"/>
            <p:cNvSpPr/>
            <p:nvPr/>
          </p:nvSpPr>
          <p:spPr>
            <a:xfrm>
              <a:off x="2226901" y="3859926"/>
              <a:ext cx="910381" cy="68031"/>
            </a:xfrm>
            <a:custGeom>
              <a:avLst/>
              <a:gdLst/>
              <a:ahLst/>
              <a:cxnLst/>
              <a:rect l="l" t="t" r="r" b="b"/>
              <a:pathLst>
                <a:path w="51587" h="3855" extrusionOk="0">
                  <a:moveTo>
                    <a:pt x="51586" y="1911"/>
                  </a:moveTo>
                  <a:cubicBezTo>
                    <a:pt x="51586" y="2980"/>
                    <a:pt x="50712" y="3854"/>
                    <a:pt x="49676" y="3854"/>
                  </a:cubicBezTo>
                  <a:lnTo>
                    <a:pt x="1943" y="3854"/>
                  </a:lnTo>
                  <a:cubicBezTo>
                    <a:pt x="875" y="3854"/>
                    <a:pt x="0" y="2980"/>
                    <a:pt x="0" y="1911"/>
                  </a:cubicBezTo>
                  <a:lnTo>
                    <a:pt x="0" y="1911"/>
                  </a:lnTo>
                  <a:cubicBezTo>
                    <a:pt x="0" y="843"/>
                    <a:pt x="875" y="1"/>
                    <a:pt x="1943" y="1"/>
                  </a:cubicBezTo>
                  <a:lnTo>
                    <a:pt x="49676" y="1"/>
                  </a:lnTo>
                  <a:cubicBezTo>
                    <a:pt x="50712" y="1"/>
                    <a:pt x="51586" y="843"/>
                    <a:pt x="51586" y="1911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0" name="Google Shape;1750;p47"/>
            <p:cNvSpPr/>
            <p:nvPr/>
          </p:nvSpPr>
          <p:spPr>
            <a:xfrm>
              <a:off x="2226901" y="3966217"/>
              <a:ext cx="910381" cy="67466"/>
            </a:xfrm>
            <a:custGeom>
              <a:avLst/>
              <a:gdLst/>
              <a:ahLst/>
              <a:cxnLst/>
              <a:rect l="l" t="t" r="r" b="b"/>
              <a:pathLst>
                <a:path w="51587" h="3823" extrusionOk="0">
                  <a:moveTo>
                    <a:pt x="51586" y="1911"/>
                  </a:moveTo>
                  <a:cubicBezTo>
                    <a:pt x="51586" y="2980"/>
                    <a:pt x="50712" y="3822"/>
                    <a:pt x="49676" y="3822"/>
                  </a:cubicBezTo>
                  <a:lnTo>
                    <a:pt x="1943" y="3822"/>
                  </a:lnTo>
                  <a:cubicBezTo>
                    <a:pt x="875" y="3822"/>
                    <a:pt x="0" y="2980"/>
                    <a:pt x="0" y="1911"/>
                  </a:cubicBezTo>
                  <a:lnTo>
                    <a:pt x="0" y="1911"/>
                  </a:lnTo>
                  <a:cubicBezTo>
                    <a:pt x="0" y="843"/>
                    <a:pt x="875" y="1"/>
                    <a:pt x="1943" y="1"/>
                  </a:cubicBezTo>
                  <a:lnTo>
                    <a:pt x="49676" y="1"/>
                  </a:lnTo>
                  <a:cubicBezTo>
                    <a:pt x="50712" y="1"/>
                    <a:pt x="51586" y="843"/>
                    <a:pt x="51586" y="1911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1" name="Google Shape;1751;p47"/>
            <p:cNvSpPr/>
            <p:nvPr/>
          </p:nvSpPr>
          <p:spPr>
            <a:xfrm>
              <a:off x="2226901" y="4067954"/>
              <a:ext cx="910381" cy="67449"/>
            </a:xfrm>
            <a:custGeom>
              <a:avLst/>
              <a:gdLst/>
              <a:ahLst/>
              <a:cxnLst/>
              <a:rect l="l" t="t" r="r" b="b"/>
              <a:pathLst>
                <a:path w="51587" h="3822" extrusionOk="0">
                  <a:moveTo>
                    <a:pt x="51586" y="1911"/>
                  </a:moveTo>
                  <a:cubicBezTo>
                    <a:pt x="51586" y="2979"/>
                    <a:pt x="50712" y="3821"/>
                    <a:pt x="49676" y="3821"/>
                  </a:cubicBezTo>
                  <a:lnTo>
                    <a:pt x="1943" y="3821"/>
                  </a:lnTo>
                  <a:cubicBezTo>
                    <a:pt x="875" y="3821"/>
                    <a:pt x="0" y="2979"/>
                    <a:pt x="0" y="1911"/>
                  </a:cubicBezTo>
                  <a:lnTo>
                    <a:pt x="0" y="1911"/>
                  </a:lnTo>
                  <a:cubicBezTo>
                    <a:pt x="0" y="842"/>
                    <a:pt x="875" y="0"/>
                    <a:pt x="1943" y="0"/>
                  </a:cubicBezTo>
                  <a:lnTo>
                    <a:pt x="49676" y="0"/>
                  </a:lnTo>
                  <a:cubicBezTo>
                    <a:pt x="50712" y="0"/>
                    <a:pt x="51586" y="842"/>
                    <a:pt x="51586" y="1911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2" name="Google Shape;1752;p47"/>
            <p:cNvSpPr/>
            <p:nvPr/>
          </p:nvSpPr>
          <p:spPr>
            <a:xfrm>
              <a:off x="3617877" y="3623343"/>
              <a:ext cx="77155" cy="500624"/>
            </a:xfrm>
            <a:custGeom>
              <a:avLst/>
              <a:gdLst/>
              <a:ahLst/>
              <a:cxnLst/>
              <a:rect l="l" t="t" r="r" b="b"/>
              <a:pathLst>
                <a:path w="4372" h="28368" extrusionOk="0">
                  <a:moveTo>
                    <a:pt x="4113" y="0"/>
                  </a:moveTo>
                  <a:cubicBezTo>
                    <a:pt x="4113" y="0"/>
                    <a:pt x="4145" y="453"/>
                    <a:pt x="4210" y="1231"/>
                  </a:cubicBezTo>
                  <a:cubicBezTo>
                    <a:pt x="4242" y="2040"/>
                    <a:pt x="4307" y="3174"/>
                    <a:pt x="4340" y="4534"/>
                  </a:cubicBezTo>
                  <a:cubicBezTo>
                    <a:pt x="4372" y="5894"/>
                    <a:pt x="4372" y="7481"/>
                    <a:pt x="4340" y="9164"/>
                  </a:cubicBezTo>
                  <a:cubicBezTo>
                    <a:pt x="4307" y="10006"/>
                    <a:pt x="4275" y="10881"/>
                    <a:pt x="4210" y="11787"/>
                  </a:cubicBezTo>
                  <a:cubicBezTo>
                    <a:pt x="4145" y="12662"/>
                    <a:pt x="4081" y="13569"/>
                    <a:pt x="4016" y="14475"/>
                  </a:cubicBezTo>
                  <a:cubicBezTo>
                    <a:pt x="3919" y="15382"/>
                    <a:pt x="3789" y="16289"/>
                    <a:pt x="3627" y="17163"/>
                  </a:cubicBezTo>
                  <a:cubicBezTo>
                    <a:pt x="3465" y="18070"/>
                    <a:pt x="3303" y="18912"/>
                    <a:pt x="3141" y="19754"/>
                  </a:cubicBezTo>
                  <a:cubicBezTo>
                    <a:pt x="2980" y="20596"/>
                    <a:pt x="2753" y="21373"/>
                    <a:pt x="2526" y="22150"/>
                  </a:cubicBezTo>
                  <a:lnTo>
                    <a:pt x="2202" y="23219"/>
                  </a:lnTo>
                  <a:cubicBezTo>
                    <a:pt x="2073" y="23575"/>
                    <a:pt x="1943" y="23899"/>
                    <a:pt x="1846" y="24223"/>
                  </a:cubicBezTo>
                  <a:cubicBezTo>
                    <a:pt x="1717" y="24546"/>
                    <a:pt x="1619" y="24870"/>
                    <a:pt x="1490" y="25162"/>
                  </a:cubicBezTo>
                  <a:lnTo>
                    <a:pt x="1134" y="25971"/>
                  </a:lnTo>
                  <a:lnTo>
                    <a:pt x="842" y="26684"/>
                  </a:lnTo>
                  <a:lnTo>
                    <a:pt x="551" y="27267"/>
                  </a:lnTo>
                  <a:cubicBezTo>
                    <a:pt x="195" y="27979"/>
                    <a:pt x="0" y="28368"/>
                    <a:pt x="0" y="28368"/>
                  </a:cubicBezTo>
                  <a:cubicBezTo>
                    <a:pt x="0" y="28368"/>
                    <a:pt x="130" y="27947"/>
                    <a:pt x="389" y="27202"/>
                  </a:cubicBezTo>
                  <a:lnTo>
                    <a:pt x="616" y="26586"/>
                  </a:lnTo>
                  <a:lnTo>
                    <a:pt x="842" y="25842"/>
                  </a:lnTo>
                  <a:cubicBezTo>
                    <a:pt x="1037" y="25324"/>
                    <a:pt x="1198" y="24741"/>
                    <a:pt x="1393" y="24093"/>
                  </a:cubicBezTo>
                  <a:cubicBezTo>
                    <a:pt x="1458" y="23769"/>
                    <a:pt x="1587" y="23413"/>
                    <a:pt x="1652" y="23057"/>
                  </a:cubicBezTo>
                  <a:lnTo>
                    <a:pt x="1911" y="21988"/>
                  </a:lnTo>
                  <a:cubicBezTo>
                    <a:pt x="2008" y="21600"/>
                    <a:pt x="2105" y="21211"/>
                    <a:pt x="2170" y="20822"/>
                  </a:cubicBezTo>
                  <a:lnTo>
                    <a:pt x="2429" y="19592"/>
                  </a:lnTo>
                  <a:cubicBezTo>
                    <a:pt x="2591" y="18782"/>
                    <a:pt x="2720" y="17908"/>
                    <a:pt x="2850" y="17034"/>
                  </a:cubicBezTo>
                  <a:cubicBezTo>
                    <a:pt x="2947" y="16159"/>
                    <a:pt x="3077" y="15285"/>
                    <a:pt x="3174" y="14378"/>
                  </a:cubicBezTo>
                  <a:cubicBezTo>
                    <a:pt x="3271" y="13504"/>
                    <a:pt x="3368" y="12597"/>
                    <a:pt x="3433" y="11723"/>
                  </a:cubicBezTo>
                  <a:cubicBezTo>
                    <a:pt x="3498" y="10848"/>
                    <a:pt x="3562" y="9974"/>
                    <a:pt x="3595" y="9132"/>
                  </a:cubicBezTo>
                  <a:cubicBezTo>
                    <a:pt x="3660" y="8290"/>
                    <a:pt x="3692" y="7481"/>
                    <a:pt x="3724" y="6703"/>
                  </a:cubicBezTo>
                  <a:cubicBezTo>
                    <a:pt x="3757" y="5926"/>
                    <a:pt x="3822" y="5181"/>
                    <a:pt x="3822" y="4501"/>
                  </a:cubicBezTo>
                  <a:lnTo>
                    <a:pt x="4016" y="1231"/>
                  </a:lnTo>
                  <a:cubicBezTo>
                    <a:pt x="4081" y="453"/>
                    <a:pt x="4113" y="0"/>
                    <a:pt x="41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3" name="Google Shape;1753;p47"/>
            <p:cNvSpPr/>
            <p:nvPr/>
          </p:nvSpPr>
          <p:spPr>
            <a:xfrm>
              <a:off x="1669135" y="3623343"/>
              <a:ext cx="77173" cy="500624"/>
            </a:xfrm>
            <a:custGeom>
              <a:avLst/>
              <a:gdLst/>
              <a:ahLst/>
              <a:cxnLst/>
              <a:rect l="l" t="t" r="r" b="b"/>
              <a:pathLst>
                <a:path w="4373" h="28368" extrusionOk="0">
                  <a:moveTo>
                    <a:pt x="260" y="0"/>
                  </a:moveTo>
                  <a:cubicBezTo>
                    <a:pt x="260" y="0"/>
                    <a:pt x="292" y="453"/>
                    <a:pt x="357" y="1231"/>
                  </a:cubicBezTo>
                  <a:lnTo>
                    <a:pt x="519" y="4501"/>
                  </a:lnTo>
                  <a:lnTo>
                    <a:pt x="616" y="6703"/>
                  </a:lnTo>
                  <a:lnTo>
                    <a:pt x="745" y="9132"/>
                  </a:lnTo>
                  <a:cubicBezTo>
                    <a:pt x="810" y="9974"/>
                    <a:pt x="875" y="10848"/>
                    <a:pt x="940" y="11723"/>
                  </a:cubicBezTo>
                  <a:cubicBezTo>
                    <a:pt x="1004" y="12597"/>
                    <a:pt x="1102" y="13504"/>
                    <a:pt x="1166" y="14378"/>
                  </a:cubicBezTo>
                  <a:cubicBezTo>
                    <a:pt x="1263" y="15285"/>
                    <a:pt x="1361" y="16192"/>
                    <a:pt x="1522" y="17034"/>
                  </a:cubicBezTo>
                  <a:cubicBezTo>
                    <a:pt x="1652" y="17908"/>
                    <a:pt x="1782" y="18782"/>
                    <a:pt x="1911" y="19592"/>
                  </a:cubicBezTo>
                  <a:lnTo>
                    <a:pt x="2170" y="20822"/>
                  </a:lnTo>
                  <a:cubicBezTo>
                    <a:pt x="2267" y="21211"/>
                    <a:pt x="2332" y="21600"/>
                    <a:pt x="2429" y="21988"/>
                  </a:cubicBezTo>
                  <a:lnTo>
                    <a:pt x="2688" y="23057"/>
                  </a:lnTo>
                  <a:cubicBezTo>
                    <a:pt x="2785" y="23413"/>
                    <a:pt x="2883" y="23769"/>
                    <a:pt x="2980" y="24093"/>
                  </a:cubicBezTo>
                  <a:cubicBezTo>
                    <a:pt x="3142" y="24741"/>
                    <a:pt x="3336" y="25324"/>
                    <a:pt x="3498" y="25842"/>
                  </a:cubicBezTo>
                  <a:lnTo>
                    <a:pt x="3725" y="26586"/>
                  </a:lnTo>
                  <a:lnTo>
                    <a:pt x="3951" y="27202"/>
                  </a:lnTo>
                  <a:cubicBezTo>
                    <a:pt x="4210" y="27947"/>
                    <a:pt x="4372" y="28368"/>
                    <a:pt x="4372" y="28368"/>
                  </a:cubicBezTo>
                  <a:cubicBezTo>
                    <a:pt x="4372" y="28368"/>
                    <a:pt x="4146" y="27979"/>
                    <a:pt x="3789" y="27267"/>
                  </a:cubicBezTo>
                  <a:lnTo>
                    <a:pt x="3530" y="26684"/>
                  </a:lnTo>
                  <a:lnTo>
                    <a:pt x="3206" y="25971"/>
                  </a:lnTo>
                  <a:lnTo>
                    <a:pt x="2850" y="25162"/>
                  </a:lnTo>
                  <a:cubicBezTo>
                    <a:pt x="2753" y="24870"/>
                    <a:pt x="2656" y="24546"/>
                    <a:pt x="2526" y="24223"/>
                  </a:cubicBezTo>
                  <a:cubicBezTo>
                    <a:pt x="2397" y="23899"/>
                    <a:pt x="2267" y="23575"/>
                    <a:pt x="2170" y="23219"/>
                  </a:cubicBezTo>
                  <a:lnTo>
                    <a:pt x="1846" y="22150"/>
                  </a:lnTo>
                  <a:cubicBezTo>
                    <a:pt x="1587" y="21405"/>
                    <a:pt x="1425" y="20596"/>
                    <a:pt x="1231" y="19754"/>
                  </a:cubicBezTo>
                  <a:cubicBezTo>
                    <a:pt x="1004" y="18912"/>
                    <a:pt x="842" y="18070"/>
                    <a:pt x="713" y="17163"/>
                  </a:cubicBezTo>
                  <a:cubicBezTo>
                    <a:pt x="583" y="16289"/>
                    <a:pt x="454" y="15382"/>
                    <a:pt x="357" y="14475"/>
                  </a:cubicBezTo>
                  <a:cubicBezTo>
                    <a:pt x="227" y="13569"/>
                    <a:pt x="195" y="12662"/>
                    <a:pt x="130" y="11787"/>
                  </a:cubicBezTo>
                  <a:cubicBezTo>
                    <a:pt x="98" y="10881"/>
                    <a:pt x="65" y="10006"/>
                    <a:pt x="33" y="9164"/>
                  </a:cubicBezTo>
                  <a:cubicBezTo>
                    <a:pt x="0" y="7481"/>
                    <a:pt x="0" y="5894"/>
                    <a:pt x="33" y="4534"/>
                  </a:cubicBezTo>
                  <a:cubicBezTo>
                    <a:pt x="65" y="3174"/>
                    <a:pt x="130" y="2040"/>
                    <a:pt x="162" y="1231"/>
                  </a:cubicBezTo>
                  <a:cubicBezTo>
                    <a:pt x="195" y="453"/>
                    <a:pt x="260" y="0"/>
                    <a:pt x="2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4" name="Google Shape;1754;p47"/>
            <p:cNvSpPr/>
            <p:nvPr/>
          </p:nvSpPr>
          <p:spPr>
            <a:xfrm>
              <a:off x="1529119" y="3379314"/>
              <a:ext cx="412051" cy="412051"/>
            </a:xfrm>
            <a:custGeom>
              <a:avLst/>
              <a:gdLst/>
              <a:ahLst/>
              <a:cxnLst/>
              <a:rect l="l" t="t" r="r" b="b"/>
              <a:pathLst>
                <a:path w="23349" h="23349" extrusionOk="0">
                  <a:moveTo>
                    <a:pt x="23349" y="11691"/>
                  </a:moveTo>
                  <a:cubicBezTo>
                    <a:pt x="23349" y="18135"/>
                    <a:pt x="18135" y="23349"/>
                    <a:pt x="11659" y="23349"/>
                  </a:cubicBezTo>
                  <a:cubicBezTo>
                    <a:pt x="5214" y="23349"/>
                    <a:pt x="1" y="18135"/>
                    <a:pt x="1" y="11691"/>
                  </a:cubicBezTo>
                  <a:cubicBezTo>
                    <a:pt x="1" y="5247"/>
                    <a:pt x="5214" y="1"/>
                    <a:pt x="11659" y="1"/>
                  </a:cubicBezTo>
                  <a:cubicBezTo>
                    <a:pt x="18135" y="1"/>
                    <a:pt x="23349" y="5247"/>
                    <a:pt x="23349" y="11691"/>
                  </a:cubicBezTo>
                  <a:close/>
                </a:path>
              </a:pathLst>
            </a:custGeom>
            <a:solidFill>
              <a:srgbClr val="F7DA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5" name="Google Shape;1755;p47"/>
            <p:cNvSpPr/>
            <p:nvPr/>
          </p:nvSpPr>
          <p:spPr>
            <a:xfrm>
              <a:off x="1537131" y="3387891"/>
              <a:ext cx="395480" cy="395480"/>
            </a:xfrm>
            <a:custGeom>
              <a:avLst/>
              <a:gdLst/>
              <a:ahLst/>
              <a:cxnLst/>
              <a:rect l="l" t="t" r="r" b="b"/>
              <a:pathLst>
                <a:path w="22410" h="22410" extrusionOk="0">
                  <a:moveTo>
                    <a:pt x="22409" y="11205"/>
                  </a:moveTo>
                  <a:cubicBezTo>
                    <a:pt x="22409" y="17390"/>
                    <a:pt x="17422" y="22409"/>
                    <a:pt x="11205" y="22409"/>
                  </a:cubicBezTo>
                  <a:cubicBezTo>
                    <a:pt x="5019" y="22409"/>
                    <a:pt x="0" y="17390"/>
                    <a:pt x="0" y="11205"/>
                  </a:cubicBezTo>
                  <a:cubicBezTo>
                    <a:pt x="0" y="5020"/>
                    <a:pt x="5019" y="0"/>
                    <a:pt x="11205" y="0"/>
                  </a:cubicBezTo>
                  <a:cubicBezTo>
                    <a:pt x="17422" y="0"/>
                    <a:pt x="22409" y="5020"/>
                    <a:pt x="22409" y="11205"/>
                  </a:cubicBezTo>
                  <a:close/>
                </a:path>
              </a:pathLst>
            </a:custGeom>
            <a:solidFill>
              <a:srgbClr val="F7DB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6" name="Google Shape;1756;p47"/>
            <p:cNvSpPr/>
            <p:nvPr/>
          </p:nvSpPr>
          <p:spPr>
            <a:xfrm>
              <a:off x="1545690" y="3395885"/>
              <a:ext cx="378909" cy="379474"/>
            </a:xfrm>
            <a:custGeom>
              <a:avLst/>
              <a:gdLst/>
              <a:ahLst/>
              <a:cxnLst/>
              <a:rect l="l" t="t" r="r" b="b"/>
              <a:pathLst>
                <a:path w="21471" h="21503" extrusionOk="0">
                  <a:moveTo>
                    <a:pt x="21471" y="10752"/>
                  </a:moveTo>
                  <a:cubicBezTo>
                    <a:pt x="21471" y="16678"/>
                    <a:pt x="16678" y="21503"/>
                    <a:pt x="10720" y="21503"/>
                  </a:cubicBezTo>
                  <a:cubicBezTo>
                    <a:pt x="4793" y="21503"/>
                    <a:pt x="1" y="16678"/>
                    <a:pt x="1" y="10752"/>
                  </a:cubicBezTo>
                  <a:cubicBezTo>
                    <a:pt x="1" y="4826"/>
                    <a:pt x="4793" y="1"/>
                    <a:pt x="10720" y="1"/>
                  </a:cubicBezTo>
                  <a:cubicBezTo>
                    <a:pt x="16678" y="1"/>
                    <a:pt x="21471" y="4826"/>
                    <a:pt x="21471" y="10752"/>
                  </a:cubicBezTo>
                  <a:close/>
                </a:path>
              </a:pathLst>
            </a:custGeom>
            <a:solidFill>
              <a:srgbClr val="F8DC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7" name="Google Shape;1757;p47"/>
            <p:cNvSpPr/>
            <p:nvPr/>
          </p:nvSpPr>
          <p:spPr>
            <a:xfrm>
              <a:off x="1553702" y="3404462"/>
              <a:ext cx="362903" cy="362338"/>
            </a:xfrm>
            <a:custGeom>
              <a:avLst/>
              <a:gdLst/>
              <a:ahLst/>
              <a:cxnLst/>
              <a:rect l="l" t="t" r="r" b="b"/>
              <a:pathLst>
                <a:path w="20564" h="20532" extrusionOk="0">
                  <a:moveTo>
                    <a:pt x="20563" y="10266"/>
                  </a:moveTo>
                  <a:cubicBezTo>
                    <a:pt x="20563" y="15933"/>
                    <a:pt x="15965" y="20531"/>
                    <a:pt x="10266" y="20531"/>
                  </a:cubicBezTo>
                  <a:cubicBezTo>
                    <a:pt x="4599" y="20531"/>
                    <a:pt x="0" y="15933"/>
                    <a:pt x="0" y="10266"/>
                  </a:cubicBezTo>
                  <a:cubicBezTo>
                    <a:pt x="0" y="4599"/>
                    <a:pt x="4599" y="0"/>
                    <a:pt x="10266" y="0"/>
                  </a:cubicBezTo>
                  <a:cubicBezTo>
                    <a:pt x="15965" y="0"/>
                    <a:pt x="20563" y="4599"/>
                    <a:pt x="20563" y="10266"/>
                  </a:cubicBezTo>
                  <a:close/>
                </a:path>
              </a:pathLst>
            </a:custGeom>
            <a:solidFill>
              <a:srgbClr val="F8DD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8" name="Google Shape;1758;p47"/>
            <p:cNvSpPr/>
            <p:nvPr/>
          </p:nvSpPr>
          <p:spPr>
            <a:xfrm>
              <a:off x="1562261" y="3412456"/>
              <a:ext cx="345767" cy="346332"/>
            </a:xfrm>
            <a:custGeom>
              <a:avLst/>
              <a:gdLst/>
              <a:ahLst/>
              <a:cxnLst/>
              <a:rect l="l" t="t" r="r" b="b"/>
              <a:pathLst>
                <a:path w="19593" h="19625" extrusionOk="0">
                  <a:moveTo>
                    <a:pt x="19593" y="9813"/>
                  </a:moveTo>
                  <a:cubicBezTo>
                    <a:pt x="19593" y="15221"/>
                    <a:pt x="15221" y="19625"/>
                    <a:pt x="9781" y="19625"/>
                  </a:cubicBezTo>
                  <a:cubicBezTo>
                    <a:pt x="4373" y="19625"/>
                    <a:pt x="1" y="15221"/>
                    <a:pt x="1" y="9813"/>
                  </a:cubicBezTo>
                  <a:cubicBezTo>
                    <a:pt x="1" y="4405"/>
                    <a:pt x="4373" y="1"/>
                    <a:pt x="9781" y="1"/>
                  </a:cubicBezTo>
                  <a:cubicBezTo>
                    <a:pt x="15221" y="1"/>
                    <a:pt x="19593" y="4405"/>
                    <a:pt x="19593" y="9813"/>
                  </a:cubicBezTo>
                  <a:close/>
                </a:path>
              </a:pathLst>
            </a:custGeom>
            <a:solidFill>
              <a:srgbClr val="F8DE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9" name="Google Shape;1759;p47"/>
            <p:cNvSpPr/>
            <p:nvPr/>
          </p:nvSpPr>
          <p:spPr>
            <a:xfrm>
              <a:off x="1570273" y="3421033"/>
              <a:ext cx="329761" cy="329196"/>
            </a:xfrm>
            <a:custGeom>
              <a:avLst/>
              <a:gdLst/>
              <a:ahLst/>
              <a:cxnLst/>
              <a:rect l="l" t="t" r="r" b="b"/>
              <a:pathLst>
                <a:path w="18686" h="18654" extrusionOk="0">
                  <a:moveTo>
                    <a:pt x="18685" y="9327"/>
                  </a:moveTo>
                  <a:cubicBezTo>
                    <a:pt x="18685" y="14476"/>
                    <a:pt x="14508" y="18653"/>
                    <a:pt x="9327" y="18653"/>
                  </a:cubicBezTo>
                  <a:cubicBezTo>
                    <a:pt x="4178" y="18653"/>
                    <a:pt x="0" y="14476"/>
                    <a:pt x="0" y="9327"/>
                  </a:cubicBezTo>
                  <a:cubicBezTo>
                    <a:pt x="0" y="4178"/>
                    <a:pt x="4178" y="1"/>
                    <a:pt x="9327" y="1"/>
                  </a:cubicBezTo>
                  <a:cubicBezTo>
                    <a:pt x="14508" y="1"/>
                    <a:pt x="18685" y="4178"/>
                    <a:pt x="18685" y="9327"/>
                  </a:cubicBezTo>
                  <a:close/>
                </a:path>
              </a:pathLst>
            </a:custGeom>
            <a:solidFill>
              <a:srgbClr val="F9DF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0" name="Google Shape;1760;p47"/>
            <p:cNvSpPr/>
            <p:nvPr/>
          </p:nvSpPr>
          <p:spPr>
            <a:xfrm>
              <a:off x="1578268" y="3429027"/>
              <a:ext cx="313190" cy="313190"/>
            </a:xfrm>
            <a:custGeom>
              <a:avLst/>
              <a:gdLst/>
              <a:ahLst/>
              <a:cxnLst/>
              <a:rect l="l" t="t" r="r" b="b"/>
              <a:pathLst>
                <a:path w="17747" h="17747" extrusionOk="0">
                  <a:moveTo>
                    <a:pt x="17746" y="8874"/>
                  </a:moveTo>
                  <a:cubicBezTo>
                    <a:pt x="17746" y="13764"/>
                    <a:pt x="13796" y="17747"/>
                    <a:pt x="8874" y="17747"/>
                  </a:cubicBezTo>
                  <a:cubicBezTo>
                    <a:pt x="3984" y="17747"/>
                    <a:pt x="1" y="13764"/>
                    <a:pt x="1" y="8874"/>
                  </a:cubicBezTo>
                  <a:cubicBezTo>
                    <a:pt x="1" y="3984"/>
                    <a:pt x="3984" y="1"/>
                    <a:pt x="8874" y="1"/>
                  </a:cubicBezTo>
                  <a:cubicBezTo>
                    <a:pt x="13796" y="1"/>
                    <a:pt x="17746" y="3984"/>
                    <a:pt x="17746" y="8874"/>
                  </a:cubicBezTo>
                  <a:close/>
                </a:path>
              </a:pathLst>
            </a:custGeom>
            <a:solidFill>
              <a:srgbClr val="F9E0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1" name="Google Shape;1761;p47"/>
            <p:cNvSpPr/>
            <p:nvPr/>
          </p:nvSpPr>
          <p:spPr>
            <a:xfrm>
              <a:off x="1586844" y="3437039"/>
              <a:ext cx="296619" cy="296601"/>
            </a:xfrm>
            <a:custGeom>
              <a:avLst/>
              <a:gdLst/>
              <a:ahLst/>
              <a:cxnLst/>
              <a:rect l="l" t="t" r="r" b="b"/>
              <a:pathLst>
                <a:path w="16808" h="16807" extrusionOk="0">
                  <a:moveTo>
                    <a:pt x="16807" y="8420"/>
                  </a:moveTo>
                  <a:cubicBezTo>
                    <a:pt x="16807" y="13051"/>
                    <a:pt x="13051" y="16807"/>
                    <a:pt x="8388" y="16807"/>
                  </a:cubicBezTo>
                  <a:cubicBezTo>
                    <a:pt x="3757" y="16807"/>
                    <a:pt x="0" y="13051"/>
                    <a:pt x="0" y="8420"/>
                  </a:cubicBezTo>
                  <a:cubicBezTo>
                    <a:pt x="0" y="3789"/>
                    <a:pt x="3757" y="0"/>
                    <a:pt x="8388" y="0"/>
                  </a:cubicBezTo>
                  <a:cubicBezTo>
                    <a:pt x="13051" y="0"/>
                    <a:pt x="16807" y="3789"/>
                    <a:pt x="16807" y="8420"/>
                  </a:cubicBezTo>
                  <a:close/>
                </a:path>
              </a:pathLst>
            </a:custGeom>
            <a:solidFill>
              <a:srgbClr val="F9E1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2" name="Google Shape;1762;p47"/>
            <p:cNvSpPr/>
            <p:nvPr/>
          </p:nvSpPr>
          <p:spPr>
            <a:xfrm>
              <a:off x="1594839" y="3445615"/>
              <a:ext cx="280613" cy="280030"/>
            </a:xfrm>
            <a:custGeom>
              <a:avLst/>
              <a:gdLst/>
              <a:ahLst/>
              <a:cxnLst/>
              <a:rect l="l" t="t" r="r" b="b"/>
              <a:pathLst>
                <a:path w="15901" h="15868" extrusionOk="0">
                  <a:moveTo>
                    <a:pt x="15901" y="7934"/>
                  </a:moveTo>
                  <a:cubicBezTo>
                    <a:pt x="15901" y="12306"/>
                    <a:pt x="12339" y="15868"/>
                    <a:pt x="7935" y="15868"/>
                  </a:cubicBezTo>
                  <a:cubicBezTo>
                    <a:pt x="3563" y="15868"/>
                    <a:pt x="1" y="12306"/>
                    <a:pt x="1" y="7934"/>
                  </a:cubicBezTo>
                  <a:cubicBezTo>
                    <a:pt x="1" y="3562"/>
                    <a:pt x="3563" y="0"/>
                    <a:pt x="7935" y="0"/>
                  </a:cubicBezTo>
                  <a:cubicBezTo>
                    <a:pt x="12339" y="0"/>
                    <a:pt x="15901" y="3562"/>
                    <a:pt x="15901" y="7934"/>
                  </a:cubicBezTo>
                  <a:close/>
                </a:path>
              </a:pathLst>
            </a:custGeom>
            <a:solidFill>
              <a:srgbClr val="FAE2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3" name="Google Shape;1763;p47"/>
            <p:cNvSpPr/>
            <p:nvPr/>
          </p:nvSpPr>
          <p:spPr>
            <a:xfrm>
              <a:off x="1603415" y="3453610"/>
              <a:ext cx="263459" cy="264042"/>
            </a:xfrm>
            <a:custGeom>
              <a:avLst/>
              <a:gdLst/>
              <a:ahLst/>
              <a:cxnLst/>
              <a:rect l="l" t="t" r="r" b="b"/>
              <a:pathLst>
                <a:path w="14929" h="14962" extrusionOk="0">
                  <a:moveTo>
                    <a:pt x="14929" y="7481"/>
                  </a:moveTo>
                  <a:cubicBezTo>
                    <a:pt x="14929" y="11593"/>
                    <a:pt x="11594" y="14961"/>
                    <a:pt x="7449" y="14961"/>
                  </a:cubicBezTo>
                  <a:cubicBezTo>
                    <a:pt x="3336" y="14961"/>
                    <a:pt x="0" y="11593"/>
                    <a:pt x="0" y="7481"/>
                  </a:cubicBezTo>
                  <a:cubicBezTo>
                    <a:pt x="0" y="3368"/>
                    <a:pt x="3336" y="0"/>
                    <a:pt x="7449" y="0"/>
                  </a:cubicBezTo>
                  <a:cubicBezTo>
                    <a:pt x="11594" y="0"/>
                    <a:pt x="14929" y="3368"/>
                    <a:pt x="14929" y="7481"/>
                  </a:cubicBezTo>
                  <a:close/>
                </a:path>
              </a:pathLst>
            </a:custGeom>
            <a:solidFill>
              <a:srgbClr val="FAE3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4" name="Google Shape;1764;p47"/>
            <p:cNvSpPr/>
            <p:nvPr/>
          </p:nvSpPr>
          <p:spPr>
            <a:xfrm>
              <a:off x="1611410" y="3462186"/>
              <a:ext cx="247471" cy="246888"/>
            </a:xfrm>
            <a:custGeom>
              <a:avLst/>
              <a:gdLst/>
              <a:ahLst/>
              <a:cxnLst/>
              <a:rect l="l" t="t" r="r" b="b"/>
              <a:pathLst>
                <a:path w="14023" h="13990" extrusionOk="0">
                  <a:moveTo>
                    <a:pt x="14023" y="6995"/>
                  </a:moveTo>
                  <a:cubicBezTo>
                    <a:pt x="14023" y="10848"/>
                    <a:pt x="10881" y="13990"/>
                    <a:pt x="6996" y="13990"/>
                  </a:cubicBezTo>
                  <a:cubicBezTo>
                    <a:pt x="3142" y="13990"/>
                    <a:pt x="1" y="10848"/>
                    <a:pt x="1" y="6995"/>
                  </a:cubicBezTo>
                  <a:cubicBezTo>
                    <a:pt x="1" y="3141"/>
                    <a:pt x="3142" y="0"/>
                    <a:pt x="6996" y="0"/>
                  </a:cubicBezTo>
                  <a:cubicBezTo>
                    <a:pt x="10881" y="0"/>
                    <a:pt x="14023" y="3141"/>
                    <a:pt x="14023" y="6995"/>
                  </a:cubicBezTo>
                  <a:close/>
                </a:path>
              </a:pathLst>
            </a:custGeom>
            <a:solidFill>
              <a:srgbClr val="FAE4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5" name="Google Shape;1765;p47"/>
            <p:cNvSpPr/>
            <p:nvPr/>
          </p:nvSpPr>
          <p:spPr>
            <a:xfrm>
              <a:off x="1619986" y="3470181"/>
              <a:ext cx="230317" cy="230900"/>
            </a:xfrm>
            <a:custGeom>
              <a:avLst/>
              <a:gdLst/>
              <a:ahLst/>
              <a:cxnLst/>
              <a:rect l="l" t="t" r="r" b="b"/>
              <a:pathLst>
                <a:path w="13051" h="13084" extrusionOk="0">
                  <a:moveTo>
                    <a:pt x="13051" y="6542"/>
                  </a:moveTo>
                  <a:cubicBezTo>
                    <a:pt x="13051" y="10136"/>
                    <a:pt x="10136" y="13083"/>
                    <a:pt x="6510" y="13083"/>
                  </a:cubicBezTo>
                  <a:cubicBezTo>
                    <a:pt x="2915" y="13083"/>
                    <a:pt x="1" y="10136"/>
                    <a:pt x="1" y="6542"/>
                  </a:cubicBezTo>
                  <a:cubicBezTo>
                    <a:pt x="1" y="2947"/>
                    <a:pt x="2915" y="0"/>
                    <a:pt x="6510" y="0"/>
                  </a:cubicBezTo>
                  <a:cubicBezTo>
                    <a:pt x="10136" y="0"/>
                    <a:pt x="13051" y="2947"/>
                    <a:pt x="13051" y="6542"/>
                  </a:cubicBezTo>
                  <a:close/>
                </a:path>
              </a:pathLst>
            </a:custGeom>
            <a:solidFill>
              <a:srgbClr val="FBE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6" name="Google Shape;1766;p47"/>
            <p:cNvSpPr/>
            <p:nvPr/>
          </p:nvSpPr>
          <p:spPr>
            <a:xfrm>
              <a:off x="1627981" y="3478175"/>
              <a:ext cx="214329" cy="214329"/>
            </a:xfrm>
            <a:custGeom>
              <a:avLst/>
              <a:gdLst/>
              <a:ahLst/>
              <a:cxnLst/>
              <a:rect l="l" t="t" r="r" b="b"/>
              <a:pathLst>
                <a:path w="12145" h="12145" extrusionOk="0">
                  <a:moveTo>
                    <a:pt x="12145" y="6089"/>
                  </a:moveTo>
                  <a:cubicBezTo>
                    <a:pt x="12145" y="9457"/>
                    <a:pt x="9424" y="12144"/>
                    <a:pt x="6057" y="12144"/>
                  </a:cubicBezTo>
                  <a:cubicBezTo>
                    <a:pt x="2721" y="12144"/>
                    <a:pt x="1" y="9457"/>
                    <a:pt x="1" y="6089"/>
                  </a:cubicBezTo>
                  <a:cubicBezTo>
                    <a:pt x="1" y="2721"/>
                    <a:pt x="2721" y="1"/>
                    <a:pt x="6057" y="1"/>
                  </a:cubicBezTo>
                  <a:cubicBezTo>
                    <a:pt x="9424" y="1"/>
                    <a:pt x="12145" y="2721"/>
                    <a:pt x="12145" y="6089"/>
                  </a:cubicBezTo>
                  <a:close/>
                </a:path>
              </a:pathLst>
            </a:custGeom>
            <a:solidFill>
              <a:srgbClr val="FBE7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7" name="Google Shape;1767;p47"/>
            <p:cNvSpPr/>
            <p:nvPr/>
          </p:nvSpPr>
          <p:spPr>
            <a:xfrm>
              <a:off x="1635993" y="3486752"/>
              <a:ext cx="197740" cy="197758"/>
            </a:xfrm>
            <a:custGeom>
              <a:avLst/>
              <a:gdLst/>
              <a:ahLst/>
              <a:cxnLst/>
              <a:rect l="l" t="t" r="r" b="b"/>
              <a:pathLst>
                <a:path w="11205" h="11206" extrusionOk="0">
                  <a:moveTo>
                    <a:pt x="11205" y="5603"/>
                  </a:moveTo>
                  <a:cubicBezTo>
                    <a:pt x="11205" y="8712"/>
                    <a:pt x="8711" y="11205"/>
                    <a:pt x="5603" y="11205"/>
                  </a:cubicBezTo>
                  <a:cubicBezTo>
                    <a:pt x="2526" y="11205"/>
                    <a:pt x="0" y="8712"/>
                    <a:pt x="0" y="5603"/>
                  </a:cubicBezTo>
                  <a:cubicBezTo>
                    <a:pt x="0" y="2494"/>
                    <a:pt x="2526" y="1"/>
                    <a:pt x="5603" y="1"/>
                  </a:cubicBezTo>
                  <a:cubicBezTo>
                    <a:pt x="8711" y="1"/>
                    <a:pt x="11205" y="2494"/>
                    <a:pt x="11205" y="5603"/>
                  </a:cubicBezTo>
                  <a:close/>
                </a:path>
              </a:pathLst>
            </a:custGeom>
            <a:solidFill>
              <a:srgbClr val="FBE8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8" name="Google Shape;1768;p47"/>
            <p:cNvSpPr/>
            <p:nvPr/>
          </p:nvSpPr>
          <p:spPr>
            <a:xfrm>
              <a:off x="1644569" y="3494746"/>
              <a:ext cx="181169" cy="181752"/>
            </a:xfrm>
            <a:custGeom>
              <a:avLst/>
              <a:gdLst/>
              <a:ahLst/>
              <a:cxnLst/>
              <a:rect l="l" t="t" r="r" b="b"/>
              <a:pathLst>
                <a:path w="10266" h="10299" extrusionOk="0">
                  <a:moveTo>
                    <a:pt x="10265" y="5150"/>
                  </a:moveTo>
                  <a:cubicBezTo>
                    <a:pt x="10265" y="8000"/>
                    <a:pt x="7966" y="10299"/>
                    <a:pt x="5117" y="10299"/>
                  </a:cubicBezTo>
                  <a:cubicBezTo>
                    <a:pt x="2299" y="10299"/>
                    <a:pt x="0" y="8000"/>
                    <a:pt x="0" y="5150"/>
                  </a:cubicBezTo>
                  <a:cubicBezTo>
                    <a:pt x="0" y="2300"/>
                    <a:pt x="2299" y="1"/>
                    <a:pt x="5117" y="1"/>
                  </a:cubicBezTo>
                  <a:cubicBezTo>
                    <a:pt x="7966" y="1"/>
                    <a:pt x="10265" y="2300"/>
                    <a:pt x="10265" y="5150"/>
                  </a:cubicBezTo>
                  <a:close/>
                </a:path>
              </a:pathLst>
            </a:custGeom>
            <a:solidFill>
              <a:srgbClr val="FCE9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9" name="Google Shape;1769;p47"/>
            <p:cNvSpPr/>
            <p:nvPr/>
          </p:nvSpPr>
          <p:spPr>
            <a:xfrm>
              <a:off x="1652564" y="3503323"/>
              <a:ext cx="165181" cy="164598"/>
            </a:xfrm>
            <a:custGeom>
              <a:avLst/>
              <a:gdLst/>
              <a:ahLst/>
              <a:cxnLst/>
              <a:rect l="l" t="t" r="r" b="b"/>
              <a:pathLst>
                <a:path w="9360" h="9327" extrusionOk="0">
                  <a:moveTo>
                    <a:pt x="9359" y="4664"/>
                  </a:moveTo>
                  <a:cubicBezTo>
                    <a:pt x="9359" y="7254"/>
                    <a:pt x="7254" y="9327"/>
                    <a:pt x="4664" y="9327"/>
                  </a:cubicBezTo>
                  <a:cubicBezTo>
                    <a:pt x="2105" y="9327"/>
                    <a:pt x="0" y="7254"/>
                    <a:pt x="0" y="4664"/>
                  </a:cubicBezTo>
                  <a:cubicBezTo>
                    <a:pt x="0" y="2073"/>
                    <a:pt x="2105" y="1"/>
                    <a:pt x="4664" y="1"/>
                  </a:cubicBezTo>
                  <a:cubicBezTo>
                    <a:pt x="7254" y="1"/>
                    <a:pt x="9359" y="2073"/>
                    <a:pt x="9359" y="4664"/>
                  </a:cubicBezTo>
                  <a:close/>
                </a:path>
              </a:pathLst>
            </a:custGeom>
            <a:solidFill>
              <a:srgbClr val="FCEA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0" name="Google Shape;1770;p47"/>
            <p:cNvSpPr/>
            <p:nvPr/>
          </p:nvSpPr>
          <p:spPr>
            <a:xfrm>
              <a:off x="1661140" y="3511335"/>
              <a:ext cx="148027" cy="148592"/>
            </a:xfrm>
            <a:custGeom>
              <a:avLst/>
              <a:gdLst/>
              <a:ahLst/>
              <a:cxnLst/>
              <a:rect l="l" t="t" r="r" b="b"/>
              <a:pathLst>
                <a:path w="8388" h="8420" extrusionOk="0">
                  <a:moveTo>
                    <a:pt x="8387" y="4210"/>
                  </a:moveTo>
                  <a:cubicBezTo>
                    <a:pt x="8387" y="6541"/>
                    <a:pt x="6509" y="8420"/>
                    <a:pt x="4178" y="8420"/>
                  </a:cubicBezTo>
                  <a:cubicBezTo>
                    <a:pt x="1878" y="8420"/>
                    <a:pt x="0" y="6541"/>
                    <a:pt x="0" y="4210"/>
                  </a:cubicBezTo>
                  <a:cubicBezTo>
                    <a:pt x="0" y="1878"/>
                    <a:pt x="1878" y="0"/>
                    <a:pt x="4178" y="0"/>
                  </a:cubicBezTo>
                  <a:cubicBezTo>
                    <a:pt x="6509" y="0"/>
                    <a:pt x="8387" y="1878"/>
                    <a:pt x="8387" y="4210"/>
                  </a:cubicBezTo>
                  <a:close/>
                </a:path>
              </a:pathLst>
            </a:custGeom>
            <a:solidFill>
              <a:srgbClr val="FCEB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1" name="Google Shape;1771;p47"/>
            <p:cNvSpPr/>
            <p:nvPr/>
          </p:nvSpPr>
          <p:spPr>
            <a:xfrm>
              <a:off x="1669135" y="3519894"/>
              <a:ext cx="132021" cy="131456"/>
            </a:xfrm>
            <a:custGeom>
              <a:avLst/>
              <a:gdLst/>
              <a:ahLst/>
              <a:cxnLst/>
              <a:rect l="l" t="t" r="r" b="b"/>
              <a:pathLst>
                <a:path w="7481" h="7449" extrusionOk="0">
                  <a:moveTo>
                    <a:pt x="7481" y="3725"/>
                  </a:moveTo>
                  <a:cubicBezTo>
                    <a:pt x="7481" y="5797"/>
                    <a:pt x="5797" y="7449"/>
                    <a:pt x="3725" y="7449"/>
                  </a:cubicBezTo>
                  <a:cubicBezTo>
                    <a:pt x="1684" y="7449"/>
                    <a:pt x="0" y="5797"/>
                    <a:pt x="0" y="3725"/>
                  </a:cubicBezTo>
                  <a:cubicBezTo>
                    <a:pt x="0" y="1652"/>
                    <a:pt x="1684" y="1"/>
                    <a:pt x="3725" y="1"/>
                  </a:cubicBezTo>
                  <a:cubicBezTo>
                    <a:pt x="5797" y="1"/>
                    <a:pt x="7481" y="1652"/>
                    <a:pt x="7481" y="3725"/>
                  </a:cubicBezTo>
                  <a:close/>
                </a:path>
              </a:pathLst>
            </a:custGeom>
            <a:solidFill>
              <a:srgbClr val="FDEC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2" name="Google Shape;1772;p47"/>
            <p:cNvSpPr/>
            <p:nvPr/>
          </p:nvSpPr>
          <p:spPr>
            <a:xfrm>
              <a:off x="1677711" y="3527906"/>
              <a:ext cx="114885" cy="115450"/>
            </a:xfrm>
            <a:custGeom>
              <a:avLst/>
              <a:gdLst/>
              <a:ahLst/>
              <a:cxnLst/>
              <a:rect l="l" t="t" r="r" b="b"/>
              <a:pathLst>
                <a:path w="6510" h="6542" extrusionOk="0">
                  <a:moveTo>
                    <a:pt x="6509" y="3271"/>
                  </a:moveTo>
                  <a:cubicBezTo>
                    <a:pt x="6509" y="5084"/>
                    <a:pt x="5052" y="6541"/>
                    <a:pt x="3239" y="6541"/>
                  </a:cubicBezTo>
                  <a:cubicBezTo>
                    <a:pt x="1457" y="6541"/>
                    <a:pt x="0" y="5084"/>
                    <a:pt x="0" y="3271"/>
                  </a:cubicBezTo>
                  <a:cubicBezTo>
                    <a:pt x="0" y="1457"/>
                    <a:pt x="1457" y="0"/>
                    <a:pt x="3239" y="0"/>
                  </a:cubicBezTo>
                  <a:cubicBezTo>
                    <a:pt x="5052" y="0"/>
                    <a:pt x="6509" y="1457"/>
                    <a:pt x="6509" y="3271"/>
                  </a:cubicBezTo>
                  <a:close/>
                </a:path>
              </a:pathLst>
            </a:custGeom>
            <a:solidFill>
              <a:srgbClr val="FDED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3" name="Google Shape;1773;p47"/>
            <p:cNvSpPr/>
            <p:nvPr/>
          </p:nvSpPr>
          <p:spPr>
            <a:xfrm>
              <a:off x="1685706" y="3535900"/>
              <a:ext cx="98879" cy="98879"/>
            </a:xfrm>
            <a:custGeom>
              <a:avLst/>
              <a:gdLst/>
              <a:ahLst/>
              <a:cxnLst/>
              <a:rect l="l" t="t" r="r" b="b"/>
              <a:pathLst>
                <a:path w="5603" h="5603" extrusionOk="0">
                  <a:moveTo>
                    <a:pt x="5603" y="2818"/>
                  </a:moveTo>
                  <a:cubicBezTo>
                    <a:pt x="5603" y="4372"/>
                    <a:pt x="4340" y="5603"/>
                    <a:pt x="2786" y="5603"/>
                  </a:cubicBezTo>
                  <a:cubicBezTo>
                    <a:pt x="1264" y="5603"/>
                    <a:pt x="1" y="4372"/>
                    <a:pt x="1" y="2818"/>
                  </a:cubicBezTo>
                  <a:cubicBezTo>
                    <a:pt x="1" y="1263"/>
                    <a:pt x="1264" y="1"/>
                    <a:pt x="2786" y="1"/>
                  </a:cubicBezTo>
                  <a:cubicBezTo>
                    <a:pt x="4340" y="1"/>
                    <a:pt x="5603" y="1263"/>
                    <a:pt x="5603" y="2818"/>
                  </a:cubicBezTo>
                  <a:close/>
                </a:path>
              </a:pathLst>
            </a:custGeom>
            <a:solidFill>
              <a:srgbClr val="FDEE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4" name="Google Shape;1774;p47"/>
            <p:cNvSpPr/>
            <p:nvPr/>
          </p:nvSpPr>
          <p:spPr>
            <a:xfrm>
              <a:off x="1693700" y="3544477"/>
              <a:ext cx="82890" cy="82308"/>
            </a:xfrm>
            <a:custGeom>
              <a:avLst/>
              <a:gdLst/>
              <a:ahLst/>
              <a:cxnLst/>
              <a:rect l="l" t="t" r="r" b="b"/>
              <a:pathLst>
                <a:path w="4697" h="4664" extrusionOk="0">
                  <a:moveTo>
                    <a:pt x="4696" y="2332"/>
                  </a:moveTo>
                  <a:cubicBezTo>
                    <a:pt x="4696" y="3627"/>
                    <a:pt x="3628" y="4663"/>
                    <a:pt x="2333" y="4663"/>
                  </a:cubicBezTo>
                  <a:cubicBezTo>
                    <a:pt x="1070" y="4663"/>
                    <a:pt x="1" y="3627"/>
                    <a:pt x="1" y="2332"/>
                  </a:cubicBezTo>
                  <a:cubicBezTo>
                    <a:pt x="1" y="1037"/>
                    <a:pt x="1070" y="0"/>
                    <a:pt x="2333" y="0"/>
                  </a:cubicBezTo>
                  <a:cubicBezTo>
                    <a:pt x="3628" y="0"/>
                    <a:pt x="4696" y="1037"/>
                    <a:pt x="4696" y="2332"/>
                  </a:cubicBezTo>
                  <a:close/>
                </a:path>
              </a:pathLst>
            </a:custGeom>
            <a:solidFill>
              <a:srgbClr val="FEEF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5" name="Google Shape;1775;p47"/>
            <p:cNvSpPr/>
            <p:nvPr/>
          </p:nvSpPr>
          <p:spPr>
            <a:xfrm>
              <a:off x="1702277" y="3552471"/>
              <a:ext cx="65737" cy="66319"/>
            </a:xfrm>
            <a:custGeom>
              <a:avLst/>
              <a:gdLst/>
              <a:ahLst/>
              <a:cxnLst/>
              <a:rect l="l" t="t" r="r" b="b"/>
              <a:pathLst>
                <a:path w="3725" h="3758" extrusionOk="0">
                  <a:moveTo>
                    <a:pt x="3725" y="1879"/>
                  </a:moveTo>
                  <a:cubicBezTo>
                    <a:pt x="3725" y="2915"/>
                    <a:pt x="2883" y="3757"/>
                    <a:pt x="1847" y="3757"/>
                  </a:cubicBezTo>
                  <a:cubicBezTo>
                    <a:pt x="843" y="3757"/>
                    <a:pt x="1" y="2915"/>
                    <a:pt x="1" y="1879"/>
                  </a:cubicBezTo>
                  <a:cubicBezTo>
                    <a:pt x="1" y="843"/>
                    <a:pt x="843" y="1"/>
                    <a:pt x="1847" y="1"/>
                  </a:cubicBezTo>
                  <a:cubicBezTo>
                    <a:pt x="2883" y="1"/>
                    <a:pt x="3725" y="843"/>
                    <a:pt x="3725" y="1879"/>
                  </a:cubicBezTo>
                  <a:close/>
                </a:path>
              </a:pathLst>
            </a:custGeom>
            <a:solidFill>
              <a:srgbClr val="FEF0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6" name="Google Shape;1776;p47"/>
            <p:cNvSpPr/>
            <p:nvPr/>
          </p:nvSpPr>
          <p:spPr>
            <a:xfrm>
              <a:off x="1710288" y="3561048"/>
              <a:ext cx="49731" cy="49166"/>
            </a:xfrm>
            <a:custGeom>
              <a:avLst/>
              <a:gdLst/>
              <a:ahLst/>
              <a:cxnLst/>
              <a:rect l="l" t="t" r="r" b="b"/>
              <a:pathLst>
                <a:path w="2818" h="2786" extrusionOk="0">
                  <a:moveTo>
                    <a:pt x="2817" y="1393"/>
                  </a:moveTo>
                  <a:cubicBezTo>
                    <a:pt x="2817" y="2170"/>
                    <a:pt x="2170" y="2785"/>
                    <a:pt x="1393" y="2785"/>
                  </a:cubicBezTo>
                  <a:cubicBezTo>
                    <a:pt x="648" y="2785"/>
                    <a:pt x="0" y="2170"/>
                    <a:pt x="0" y="1393"/>
                  </a:cubicBezTo>
                  <a:cubicBezTo>
                    <a:pt x="0" y="616"/>
                    <a:pt x="648" y="0"/>
                    <a:pt x="1393" y="0"/>
                  </a:cubicBezTo>
                  <a:cubicBezTo>
                    <a:pt x="2170" y="0"/>
                    <a:pt x="2817" y="616"/>
                    <a:pt x="2817" y="1393"/>
                  </a:cubicBezTo>
                  <a:close/>
                </a:path>
              </a:pathLst>
            </a:custGeom>
            <a:solidFill>
              <a:srgbClr val="FEF1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7" name="Google Shape;1777;p47"/>
            <p:cNvSpPr/>
            <p:nvPr/>
          </p:nvSpPr>
          <p:spPr>
            <a:xfrm>
              <a:off x="1718848" y="3569042"/>
              <a:ext cx="32595" cy="33160"/>
            </a:xfrm>
            <a:custGeom>
              <a:avLst/>
              <a:gdLst/>
              <a:ahLst/>
              <a:cxnLst/>
              <a:rect l="l" t="t" r="r" b="b"/>
              <a:pathLst>
                <a:path w="1847" h="1879" extrusionOk="0">
                  <a:moveTo>
                    <a:pt x="1847" y="940"/>
                  </a:moveTo>
                  <a:cubicBezTo>
                    <a:pt x="1847" y="1458"/>
                    <a:pt x="1426" y="1879"/>
                    <a:pt x="908" y="1879"/>
                  </a:cubicBezTo>
                  <a:cubicBezTo>
                    <a:pt x="422" y="1879"/>
                    <a:pt x="1" y="1458"/>
                    <a:pt x="1" y="940"/>
                  </a:cubicBezTo>
                  <a:cubicBezTo>
                    <a:pt x="1" y="422"/>
                    <a:pt x="422" y="1"/>
                    <a:pt x="908" y="1"/>
                  </a:cubicBezTo>
                  <a:cubicBezTo>
                    <a:pt x="1426" y="1"/>
                    <a:pt x="1847" y="422"/>
                    <a:pt x="1847" y="940"/>
                  </a:cubicBezTo>
                  <a:close/>
                </a:path>
              </a:pathLst>
            </a:custGeom>
            <a:solidFill>
              <a:srgbClr val="FFF2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8" name="Google Shape;1778;p47"/>
            <p:cNvSpPr/>
            <p:nvPr/>
          </p:nvSpPr>
          <p:spPr>
            <a:xfrm>
              <a:off x="1726859" y="3577619"/>
              <a:ext cx="16589" cy="16024"/>
            </a:xfrm>
            <a:custGeom>
              <a:avLst/>
              <a:gdLst/>
              <a:ahLst/>
              <a:cxnLst/>
              <a:rect l="l" t="t" r="r" b="b"/>
              <a:pathLst>
                <a:path w="940" h="908" extrusionOk="0">
                  <a:moveTo>
                    <a:pt x="939" y="454"/>
                  </a:moveTo>
                  <a:cubicBezTo>
                    <a:pt x="939" y="713"/>
                    <a:pt x="713" y="907"/>
                    <a:pt x="454" y="907"/>
                  </a:cubicBezTo>
                  <a:cubicBezTo>
                    <a:pt x="227" y="907"/>
                    <a:pt x="0" y="713"/>
                    <a:pt x="0" y="454"/>
                  </a:cubicBezTo>
                  <a:cubicBezTo>
                    <a:pt x="0" y="195"/>
                    <a:pt x="227" y="0"/>
                    <a:pt x="454" y="0"/>
                  </a:cubicBezTo>
                  <a:cubicBezTo>
                    <a:pt x="713" y="0"/>
                    <a:pt x="939" y="195"/>
                    <a:pt x="939" y="454"/>
                  </a:cubicBezTo>
                  <a:close/>
                </a:path>
              </a:pathLst>
            </a:custGeom>
            <a:solidFill>
              <a:srgbClr val="FFF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9" name="Google Shape;1779;p47"/>
            <p:cNvSpPr/>
            <p:nvPr/>
          </p:nvSpPr>
          <p:spPr>
            <a:xfrm>
              <a:off x="3422996" y="3379314"/>
              <a:ext cx="412051" cy="412051"/>
            </a:xfrm>
            <a:custGeom>
              <a:avLst/>
              <a:gdLst/>
              <a:ahLst/>
              <a:cxnLst/>
              <a:rect l="l" t="t" r="r" b="b"/>
              <a:pathLst>
                <a:path w="23349" h="23349" extrusionOk="0">
                  <a:moveTo>
                    <a:pt x="23349" y="11691"/>
                  </a:moveTo>
                  <a:cubicBezTo>
                    <a:pt x="23349" y="18135"/>
                    <a:pt x="18135" y="23349"/>
                    <a:pt x="11691" y="23349"/>
                  </a:cubicBezTo>
                  <a:cubicBezTo>
                    <a:pt x="5247" y="23349"/>
                    <a:pt x="1" y="18135"/>
                    <a:pt x="1" y="11691"/>
                  </a:cubicBezTo>
                  <a:cubicBezTo>
                    <a:pt x="1" y="5247"/>
                    <a:pt x="5247" y="1"/>
                    <a:pt x="11691" y="1"/>
                  </a:cubicBezTo>
                  <a:cubicBezTo>
                    <a:pt x="18135" y="1"/>
                    <a:pt x="23349" y="5247"/>
                    <a:pt x="23349" y="11691"/>
                  </a:cubicBezTo>
                  <a:close/>
                </a:path>
              </a:pathLst>
            </a:custGeom>
            <a:solidFill>
              <a:srgbClr val="F7DA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0" name="Google Shape;1780;p47"/>
            <p:cNvSpPr/>
            <p:nvPr/>
          </p:nvSpPr>
          <p:spPr>
            <a:xfrm>
              <a:off x="3431573" y="3387891"/>
              <a:ext cx="395480" cy="395480"/>
            </a:xfrm>
            <a:custGeom>
              <a:avLst/>
              <a:gdLst/>
              <a:ahLst/>
              <a:cxnLst/>
              <a:rect l="l" t="t" r="r" b="b"/>
              <a:pathLst>
                <a:path w="22410" h="22410" extrusionOk="0">
                  <a:moveTo>
                    <a:pt x="22409" y="11205"/>
                  </a:moveTo>
                  <a:cubicBezTo>
                    <a:pt x="22409" y="17390"/>
                    <a:pt x="17390" y="22409"/>
                    <a:pt x="11205" y="22409"/>
                  </a:cubicBezTo>
                  <a:cubicBezTo>
                    <a:pt x="5020" y="22409"/>
                    <a:pt x="0" y="17390"/>
                    <a:pt x="0" y="11205"/>
                  </a:cubicBezTo>
                  <a:cubicBezTo>
                    <a:pt x="0" y="5020"/>
                    <a:pt x="5020" y="0"/>
                    <a:pt x="11205" y="0"/>
                  </a:cubicBezTo>
                  <a:cubicBezTo>
                    <a:pt x="17390" y="0"/>
                    <a:pt x="22409" y="5020"/>
                    <a:pt x="22409" y="11205"/>
                  </a:cubicBezTo>
                  <a:close/>
                </a:path>
              </a:pathLst>
            </a:custGeom>
            <a:solidFill>
              <a:srgbClr val="F7DB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1" name="Google Shape;1781;p47"/>
            <p:cNvSpPr/>
            <p:nvPr/>
          </p:nvSpPr>
          <p:spPr>
            <a:xfrm>
              <a:off x="3439567" y="3395885"/>
              <a:ext cx="378909" cy="379474"/>
            </a:xfrm>
            <a:custGeom>
              <a:avLst/>
              <a:gdLst/>
              <a:ahLst/>
              <a:cxnLst/>
              <a:rect l="l" t="t" r="r" b="b"/>
              <a:pathLst>
                <a:path w="21471" h="21503" extrusionOk="0">
                  <a:moveTo>
                    <a:pt x="21471" y="10752"/>
                  </a:moveTo>
                  <a:cubicBezTo>
                    <a:pt x="21471" y="16678"/>
                    <a:pt x="16678" y="21503"/>
                    <a:pt x="10752" y="21503"/>
                  </a:cubicBezTo>
                  <a:cubicBezTo>
                    <a:pt x="4826" y="21503"/>
                    <a:pt x="1" y="16678"/>
                    <a:pt x="1" y="10752"/>
                  </a:cubicBezTo>
                  <a:cubicBezTo>
                    <a:pt x="1" y="4826"/>
                    <a:pt x="4826" y="1"/>
                    <a:pt x="10752" y="1"/>
                  </a:cubicBezTo>
                  <a:cubicBezTo>
                    <a:pt x="16678" y="1"/>
                    <a:pt x="21471" y="4826"/>
                    <a:pt x="21471" y="10752"/>
                  </a:cubicBezTo>
                  <a:close/>
                </a:path>
              </a:pathLst>
            </a:custGeom>
            <a:solidFill>
              <a:srgbClr val="F8DC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2" name="Google Shape;1782;p47"/>
            <p:cNvSpPr/>
            <p:nvPr/>
          </p:nvSpPr>
          <p:spPr>
            <a:xfrm>
              <a:off x="3448144" y="3404462"/>
              <a:ext cx="362338" cy="362338"/>
            </a:xfrm>
            <a:custGeom>
              <a:avLst/>
              <a:gdLst/>
              <a:ahLst/>
              <a:cxnLst/>
              <a:rect l="l" t="t" r="r" b="b"/>
              <a:pathLst>
                <a:path w="20532" h="20532" extrusionOk="0">
                  <a:moveTo>
                    <a:pt x="20531" y="10266"/>
                  </a:moveTo>
                  <a:cubicBezTo>
                    <a:pt x="20531" y="15933"/>
                    <a:pt x="15933" y="20531"/>
                    <a:pt x="10266" y="20531"/>
                  </a:cubicBezTo>
                  <a:cubicBezTo>
                    <a:pt x="4599" y="20531"/>
                    <a:pt x="1" y="15933"/>
                    <a:pt x="1" y="10266"/>
                  </a:cubicBezTo>
                  <a:cubicBezTo>
                    <a:pt x="1" y="4599"/>
                    <a:pt x="4599" y="0"/>
                    <a:pt x="10266" y="0"/>
                  </a:cubicBezTo>
                  <a:cubicBezTo>
                    <a:pt x="15933" y="0"/>
                    <a:pt x="20531" y="4599"/>
                    <a:pt x="20531" y="10266"/>
                  </a:cubicBezTo>
                  <a:close/>
                </a:path>
              </a:pathLst>
            </a:custGeom>
            <a:solidFill>
              <a:srgbClr val="F8DD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3" name="Google Shape;1783;p47"/>
            <p:cNvSpPr/>
            <p:nvPr/>
          </p:nvSpPr>
          <p:spPr>
            <a:xfrm>
              <a:off x="3456138" y="3412456"/>
              <a:ext cx="346332" cy="346332"/>
            </a:xfrm>
            <a:custGeom>
              <a:avLst/>
              <a:gdLst/>
              <a:ahLst/>
              <a:cxnLst/>
              <a:rect l="l" t="t" r="r" b="b"/>
              <a:pathLst>
                <a:path w="19625" h="19625" extrusionOk="0">
                  <a:moveTo>
                    <a:pt x="19625" y="9813"/>
                  </a:moveTo>
                  <a:cubicBezTo>
                    <a:pt x="19625" y="15221"/>
                    <a:pt x="15221" y="19625"/>
                    <a:pt x="9813" y="19625"/>
                  </a:cubicBezTo>
                  <a:cubicBezTo>
                    <a:pt x="4405" y="19625"/>
                    <a:pt x="1" y="15221"/>
                    <a:pt x="1" y="9813"/>
                  </a:cubicBezTo>
                  <a:cubicBezTo>
                    <a:pt x="1" y="4405"/>
                    <a:pt x="4405" y="1"/>
                    <a:pt x="9813" y="1"/>
                  </a:cubicBezTo>
                  <a:cubicBezTo>
                    <a:pt x="15221" y="1"/>
                    <a:pt x="19625" y="4405"/>
                    <a:pt x="19625" y="9813"/>
                  </a:cubicBezTo>
                  <a:close/>
                </a:path>
              </a:pathLst>
            </a:custGeom>
            <a:solidFill>
              <a:srgbClr val="F8DE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4" name="Google Shape;1784;p47"/>
            <p:cNvSpPr/>
            <p:nvPr/>
          </p:nvSpPr>
          <p:spPr>
            <a:xfrm>
              <a:off x="3464150" y="3421033"/>
              <a:ext cx="329761" cy="329196"/>
            </a:xfrm>
            <a:custGeom>
              <a:avLst/>
              <a:gdLst/>
              <a:ahLst/>
              <a:cxnLst/>
              <a:rect l="l" t="t" r="r" b="b"/>
              <a:pathLst>
                <a:path w="18686" h="18654" extrusionOk="0">
                  <a:moveTo>
                    <a:pt x="18685" y="9327"/>
                  </a:moveTo>
                  <a:cubicBezTo>
                    <a:pt x="18685" y="14476"/>
                    <a:pt x="14508" y="18653"/>
                    <a:pt x="9359" y="18653"/>
                  </a:cubicBezTo>
                  <a:cubicBezTo>
                    <a:pt x="4210" y="18653"/>
                    <a:pt x="0" y="14476"/>
                    <a:pt x="0" y="9327"/>
                  </a:cubicBezTo>
                  <a:cubicBezTo>
                    <a:pt x="0" y="4178"/>
                    <a:pt x="4210" y="1"/>
                    <a:pt x="9359" y="1"/>
                  </a:cubicBezTo>
                  <a:cubicBezTo>
                    <a:pt x="14508" y="1"/>
                    <a:pt x="18685" y="4178"/>
                    <a:pt x="18685" y="9327"/>
                  </a:cubicBezTo>
                  <a:close/>
                </a:path>
              </a:pathLst>
            </a:custGeom>
            <a:solidFill>
              <a:srgbClr val="F9DF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5" name="Google Shape;1785;p47"/>
            <p:cNvSpPr/>
            <p:nvPr/>
          </p:nvSpPr>
          <p:spPr>
            <a:xfrm>
              <a:off x="3472726" y="3429027"/>
              <a:ext cx="313172" cy="313190"/>
            </a:xfrm>
            <a:custGeom>
              <a:avLst/>
              <a:gdLst/>
              <a:ahLst/>
              <a:cxnLst/>
              <a:rect l="l" t="t" r="r" b="b"/>
              <a:pathLst>
                <a:path w="17746" h="17747" extrusionOk="0">
                  <a:moveTo>
                    <a:pt x="17746" y="8874"/>
                  </a:moveTo>
                  <a:cubicBezTo>
                    <a:pt x="17746" y="13764"/>
                    <a:pt x="13763" y="17747"/>
                    <a:pt x="8873" y="17747"/>
                  </a:cubicBezTo>
                  <a:cubicBezTo>
                    <a:pt x="3983" y="17747"/>
                    <a:pt x="0" y="13764"/>
                    <a:pt x="0" y="8874"/>
                  </a:cubicBezTo>
                  <a:cubicBezTo>
                    <a:pt x="0" y="3984"/>
                    <a:pt x="3983" y="1"/>
                    <a:pt x="8873" y="1"/>
                  </a:cubicBezTo>
                  <a:cubicBezTo>
                    <a:pt x="13763" y="1"/>
                    <a:pt x="17746" y="3984"/>
                    <a:pt x="17746" y="8874"/>
                  </a:cubicBezTo>
                  <a:close/>
                </a:path>
              </a:pathLst>
            </a:custGeom>
            <a:solidFill>
              <a:srgbClr val="F9E0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6" name="Google Shape;1786;p47"/>
            <p:cNvSpPr/>
            <p:nvPr/>
          </p:nvSpPr>
          <p:spPr>
            <a:xfrm>
              <a:off x="3480721" y="3437039"/>
              <a:ext cx="296619" cy="296601"/>
            </a:xfrm>
            <a:custGeom>
              <a:avLst/>
              <a:gdLst/>
              <a:ahLst/>
              <a:cxnLst/>
              <a:rect l="l" t="t" r="r" b="b"/>
              <a:pathLst>
                <a:path w="16808" h="16807" extrusionOk="0">
                  <a:moveTo>
                    <a:pt x="16807" y="8420"/>
                  </a:moveTo>
                  <a:cubicBezTo>
                    <a:pt x="16807" y="13051"/>
                    <a:pt x="13051" y="16807"/>
                    <a:pt x="8420" y="16807"/>
                  </a:cubicBezTo>
                  <a:cubicBezTo>
                    <a:pt x="3789" y="16807"/>
                    <a:pt x="0" y="13051"/>
                    <a:pt x="0" y="8420"/>
                  </a:cubicBezTo>
                  <a:cubicBezTo>
                    <a:pt x="0" y="3789"/>
                    <a:pt x="3789" y="0"/>
                    <a:pt x="8420" y="0"/>
                  </a:cubicBezTo>
                  <a:cubicBezTo>
                    <a:pt x="13051" y="0"/>
                    <a:pt x="16807" y="3789"/>
                    <a:pt x="16807" y="8420"/>
                  </a:cubicBezTo>
                  <a:close/>
                </a:path>
              </a:pathLst>
            </a:custGeom>
            <a:solidFill>
              <a:srgbClr val="F9E1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7" name="Google Shape;1787;p47"/>
            <p:cNvSpPr/>
            <p:nvPr/>
          </p:nvSpPr>
          <p:spPr>
            <a:xfrm>
              <a:off x="3489297" y="3445615"/>
              <a:ext cx="280030" cy="280030"/>
            </a:xfrm>
            <a:custGeom>
              <a:avLst/>
              <a:gdLst/>
              <a:ahLst/>
              <a:cxnLst/>
              <a:rect l="l" t="t" r="r" b="b"/>
              <a:pathLst>
                <a:path w="15868" h="15868" extrusionOk="0">
                  <a:moveTo>
                    <a:pt x="15868" y="7934"/>
                  </a:moveTo>
                  <a:cubicBezTo>
                    <a:pt x="15868" y="12306"/>
                    <a:pt x="12306" y="15868"/>
                    <a:pt x="7934" y="15868"/>
                  </a:cubicBezTo>
                  <a:cubicBezTo>
                    <a:pt x="3530" y="15868"/>
                    <a:pt x="0" y="12306"/>
                    <a:pt x="0" y="7934"/>
                  </a:cubicBezTo>
                  <a:cubicBezTo>
                    <a:pt x="0" y="3562"/>
                    <a:pt x="3530" y="0"/>
                    <a:pt x="7934" y="0"/>
                  </a:cubicBezTo>
                  <a:cubicBezTo>
                    <a:pt x="12306" y="0"/>
                    <a:pt x="15868" y="3562"/>
                    <a:pt x="15868" y="7934"/>
                  </a:cubicBezTo>
                  <a:close/>
                </a:path>
              </a:pathLst>
            </a:custGeom>
            <a:solidFill>
              <a:srgbClr val="FAE2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8" name="Google Shape;1788;p47"/>
            <p:cNvSpPr/>
            <p:nvPr/>
          </p:nvSpPr>
          <p:spPr>
            <a:xfrm>
              <a:off x="3497292" y="3453610"/>
              <a:ext cx="264042" cy="264042"/>
            </a:xfrm>
            <a:custGeom>
              <a:avLst/>
              <a:gdLst/>
              <a:ahLst/>
              <a:cxnLst/>
              <a:rect l="l" t="t" r="r" b="b"/>
              <a:pathLst>
                <a:path w="14962" h="14962" extrusionOk="0">
                  <a:moveTo>
                    <a:pt x="14961" y="7481"/>
                  </a:moveTo>
                  <a:cubicBezTo>
                    <a:pt x="14961" y="11593"/>
                    <a:pt x="11594" y="14961"/>
                    <a:pt x="7481" y="14961"/>
                  </a:cubicBezTo>
                  <a:cubicBezTo>
                    <a:pt x="3336" y="14961"/>
                    <a:pt x="1" y="11593"/>
                    <a:pt x="1" y="7481"/>
                  </a:cubicBezTo>
                  <a:cubicBezTo>
                    <a:pt x="1" y="3368"/>
                    <a:pt x="3336" y="0"/>
                    <a:pt x="7481" y="0"/>
                  </a:cubicBezTo>
                  <a:cubicBezTo>
                    <a:pt x="11594" y="0"/>
                    <a:pt x="14961" y="3368"/>
                    <a:pt x="14961" y="7481"/>
                  </a:cubicBezTo>
                  <a:close/>
                </a:path>
              </a:pathLst>
            </a:custGeom>
            <a:solidFill>
              <a:srgbClr val="FAE3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9" name="Google Shape;1789;p47"/>
            <p:cNvSpPr/>
            <p:nvPr/>
          </p:nvSpPr>
          <p:spPr>
            <a:xfrm>
              <a:off x="3505868" y="3462186"/>
              <a:ext cx="246888" cy="246888"/>
            </a:xfrm>
            <a:custGeom>
              <a:avLst/>
              <a:gdLst/>
              <a:ahLst/>
              <a:cxnLst/>
              <a:rect l="l" t="t" r="r" b="b"/>
              <a:pathLst>
                <a:path w="13990" h="13990" extrusionOk="0">
                  <a:moveTo>
                    <a:pt x="13990" y="6995"/>
                  </a:moveTo>
                  <a:cubicBezTo>
                    <a:pt x="13990" y="10848"/>
                    <a:pt x="10849" y="13990"/>
                    <a:pt x="6995" y="13990"/>
                  </a:cubicBezTo>
                  <a:cubicBezTo>
                    <a:pt x="3109" y="13990"/>
                    <a:pt x="0" y="10848"/>
                    <a:pt x="0" y="6995"/>
                  </a:cubicBezTo>
                  <a:cubicBezTo>
                    <a:pt x="0" y="3141"/>
                    <a:pt x="3109" y="0"/>
                    <a:pt x="6995" y="0"/>
                  </a:cubicBezTo>
                  <a:cubicBezTo>
                    <a:pt x="10849" y="0"/>
                    <a:pt x="13990" y="3141"/>
                    <a:pt x="13990" y="6995"/>
                  </a:cubicBezTo>
                  <a:close/>
                </a:path>
              </a:pathLst>
            </a:custGeom>
            <a:solidFill>
              <a:srgbClr val="FAE4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0" name="Google Shape;1790;p47"/>
            <p:cNvSpPr/>
            <p:nvPr/>
          </p:nvSpPr>
          <p:spPr>
            <a:xfrm>
              <a:off x="3513863" y="3470181"/>
              <a:ext cx="230900" cy="230900"/>
            </a:xfrm>
            <a:custGeom>
              <a:avLst/>
              <a:gdLst/>
              <a:ahLst/>
              <a:cxnLst/>
              <a:rect l="l" t="t" r="r" b="b"/>
              <a:pathLst>
                <a:path w="13084" h="13084" extrusionOk="0">
                  <a:moveTo>
                    <a:pt x="13083" y="6542"/>
                  </a:moveTo>
                  <a:cubicBezTo>
                    <a:pt x="13083" y="10136"/>
                    <a:pt x="10136" y="13083"/>
                    <a:pt x="6542" y="13083"/>
                  </a:cubicBezTo>
                  <a:cubicBezTo>
                    <a:pt x="2915" y="13083"/>
                    <a:pt x="1" y="10136"/>
                    <a:pt x="1" y="6542"/>
                  </a:cubicBezTo>
                  <a:cubicBezTo>
                    <a:pt x="1" y="2947"/>
                    <a:pt x="2915" y="0"/>
                    <a:pt x="6542" y="0"/>
                  </a:cubicBezTo>
                  <a:cubicBezTo>
                    <a:pt x="10136" y="0"/>
                    <a:pt x="13083" y="2947"/>
                    <a:pt x="13083" y="6542"/>
                  </a:cubicBezTo>
                  <a:close/>
                </a:path>
              </a:pathLst>
            </a:custGeom>
            <a:solidFill>
              <a:srgbClr val="FBE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1" name="Google Shape;1791;p47"/>
            <p:cNvSpPr/>
            <p:nvPr/>
          </p:nvSpPr>
          <p:spPr>
            <a:xfrm>
              <a:off x="3521857" y="3478175"/>
              <a:ext cx="214329" cy="214329"/>
            </a:xfrm>
            <a:custGeom>
              <a:avLst/>
              <a:gdLst/>
              <a:ahLst/>
              <a:cxnLst/>
              <a:rect l="l" t="t" r="r" b="b"/>
              <a:pathLst>
                <a:path w="12145" h="12145" extrusionOk="0">
                  <a:moveTo>
                    <a:pt x="12145" y="6089"/>
                  </a:moveTo>
                  <a:cubicBezTo>
                    <a:pt x="12145" y="9457"/>
                    <a:pt x="9424" y="12144"/>
                    <a:pt x="6089" y="12144"/>
                  </a:cubicBezTo>
                  <a:cubicBezTo>
                    <a:pt x="2721" y="12144"/>
                    <a:pt x="1" y="9457"/>
                    <a:pt x="1" y="6089"/>
                  </a:cubicBezTo>
                  <a:cubicBezTo>
                    <a:pt x="1" y="2721"/>
                    <a:pt x="2721" y="1"/>
                    <a:pt x="6089" y="1"/>
                  </a:cubicBezTo>
                  <a:cubicBezTo>
                    <a:pt x="9424" y="1"/>
                    <a:pt x="12145" y="2721"/>
                    <a:pt x="12145" y="6089"/>
                  </a:cubicBezTo>
                  <a:close/>
                </a:path>
              </a:pathLst>
            </a:custGeom>
            <a:solidFill>
              <a:srgbClr val="FBE7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2" name="Google Shape;1792;p47"/>
            <p:cNvSpPr/>
            <p:nvPr/>
          </p:nvSpPr>
          <p:spPr>
            <a:xfrm>
              <a:off x="3530434" y="3486752"/>
              <a:ext cx="197758" cy="197758"/>
            </a:xfrm>
            <a:custGeom>
              <a:avLst/>
              <a:gdLst/>
              <a:ahLst/>
              <a:cxnLst/>
              <a:rect l="l" t="t" r="r" b="b"/>
              <a:pathLst>
                <a:path w="11206" h="11206" extrusionOk="0">
                  <a:moveTo>
                    <a:pt x="11205" y="5603"/>
                  </a:moveTo>
                  <a:cubicBezTo>
                    <a:pt x="11205" y="8712"/>
                    <a:pt x="8679" y="11205"/>
                    <a:pt x="5603" y="11205"/>
                  </a:cubicBezTo>
                  <a:cubicBezTo>
                    <a:pt x="2494" y="11205"/>
                    <a:pt x="1" y="8712"/>
                    <a:pt x="1" y="5603"/>
                  </a:cubicBezTo>
                  <a:cubicBezTo>
                    <a:pt x="1" y="2494"/>
                    <a:pt x="2494" y="1"/>
                    <a:pt x="5603" y="1"/>
                  </a:cubicBezTo>
                  <a:cubicBezTo>
                    <a:pt x="8679" y="1"/>
                    <a:pt x="11205" y="2494"/>
                    <a:pt x="11205" y="5603"/>
                  </a:cubicBezTo>
                  <a:close/>
                </a:path>
              </a:pathLst>
            </a:custGeom>
            <a:solidFill>
              <a:srgbClr val="FBE8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3" name="Google Shape;1793;p47"/>
            <p:cNvSpPr/>
            <p:nvPr/>
          </p:nvSpPr>
          <p:spPr>
            <a:xfrm>
              <a:off x="3538446" y="3494746"/>
              <a:ext cx="181169" cy="181752"/>
            </a:xfrm>
            <a:custGeom>
              <a:avLst/>
              <a:gdLst/>
              <a:ahLst/>
              <a:cxnLst/>
              <a:rect l="l" t="t" r="r" b="b"/>
              <a:pathLst>
                <a:path w="10266" h="10299" extrusionOk="0">
                  <a:moveTo>
                    <a:pt x="10265" y="5150"/>
                  </a:moveTo>
                  <a:cubicBezTo>
                    <a:pt x="10265" y="8000"/>
                    <a:pt x="7966" y="10299"/>
                    <a:pt x="5149" y="10299"/>
                  </a:cubicBezTo>
                  <a:cubicBezTo>
                    <a:pt x="2299" y="10299"/>
                    <a:pt x="0" y="8000"/>
                    <a:pt x="0" y="5150"/>
                  </a:cubicBezTo>
                  <a:cubicBezTo>
                    <a:pt x="0" y="2300"/>
                    <a:pt x="2299" y="1"/>
                    <a:pt x="5149" y="1"/>
                  </a:cubicBezTo>
                  <a:cubicBezTo>
                    <a:pt x="7966" y="1"/>
                    <a:pt x="10265" y="2300"/>
                    <a:pt x="10265" y="5150"/>
                  </a:cubicBezTo>
                  <a:close/>
                </a:path>
              </a:pathLst>
            </a:custGeom>
            <a:solidFill>
              <a:srgbClr val="FCE9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4" name="Google Shape;1794;p47"/>
            <p:cNvSpPr/>
            <p:nvPr/>
          </p:nvSpPr>
          <p:spPr>
            <a:xfrm>
              <a:off x="3547005" y="3503323"/>
              <a:ext cx="164616" cy="164598"/>
            </a:xfrm>
            <a:custGeom>
              <a:avLst/>
              <a:gdLst/>
              <a:ahLst/>
              <a:cxnLst/>
              <a:rect l="l" t="t" r="r" b="b"/>
              <a:pathLst>
                <a:path w="9328" h="9327" extrusionOk="0">
                  <a:moveTo>
                    <a:pt x="9327" y="4664"/>
                  </a:moveTo>
                  <a:cubicBezTo>
                    <a:pt x="9327" y="7254"/>
                    <a:pt x="7255" y="9327"/>
                    <a:pt x="4664" y="9327"/>
                  </a:cubicBezTo>
                  <a:cubicBezTo>
                    <a:pt x="2073" y="9327"/>
                    <a:pt x="1" y="7254"/>
                    <a:pt x="1" y="4664"/>
                  </a:cubicBezTo>
                  <a:cubicBezTo>
                    <a:pt x="1" y="2073"/>
                    <a:pt x="2073" y="1"/>
                    <a:pt x="4664" y="1"/>
                  </a:cubicBezTo>
                  <a:cubicBezTo>
                    <a:pt x="7255" y="1"/>
                    <a:pt x="9327" y="2073"/>
                    <a:pt x="9327" y="4664"/>
                  </a:cubicBezTo>
                  <a:close/>
                </a:path>
              </a:pathLst>
            </a:custGeom>
            <a:solidFill>
              <a:srgbClr val="FCEA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5" name="Google Shape;1795;p47"/>
            <p:cNvSpPr/>
            <p:nvPr/>
          </p:nvSpPr>
          <p:spPr>
            <a:xfrm>
              <a:off x="3555017" y="3511335"/>
              <a:ext cx="148592" cy="148592"/>
            </a:xfrm>
            <a:custGeom>
              <a:avLst/>
              <a:gdLst/>
              <a:ahLst/>
              <a:cxnLst/>
              <a:rect l="l" t="t" r="r" b="b"/>
              <a:pathLst>
                <a:path w="8420" h="8420" extrusionOk="0">
                  <a:moveTo>
                    <a:pt x="8420" y="4210"/>
                  </a:moveTo>
                  <a:cubicBezTo>
                    <a:pt x="8420" y="6541"/>
                    <a:pt x="6542" y="8420"/>
                    <a:pt x="4210" y="8420"/>
                  </a:cubicBezTo>
                  <a:cubicBezTo>
                    <a:pt x="1878" y="8420"/>
                    <a:pt x="0" y="6541"/>
                    <a:pt x="0" y="4210"/>
                  </a:cubicBezTo>
                  <a:cubicBezTo>
                    <a:pt x="0" y="1878"/>
                    <a:pt x="1878" y="0"/>
                    <a:pt x="4210" y="0"/>
                  </a:cubicBezTo>
                  <a:cubicBezTo>
                    <a:pt x="6542" y="0"/>
                    <a:pt x="8420" y="1878"/>
                    <a:pt x="8420" y="4210"/>
                  </a:cubicBezTo>
                  <a:close/>
                </a:path>
              </a:pathLst>
            </a:custGeom>
            <a:solidFill>
              <a:srgbClr val="FCEB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6" name="Google Shape;1796;p47"/>
            <p:cNvSpPr/>
            <p:nvPr/>
          </p:nvSpPr>
          <p:spPr>
            <a:xfrm>
              <a:off x="3563011" y="3519894"/>
              <a:ext cx="132021" cy="131456"/>
            </a:xfrm>
            <a:custGeom>
              <a:avLst/>
              <a:gdLst/>
              <a:ahLst/>
              <a:cxnLst/>
              <a:rect l="l" t="t" r="r" b="b"/>
              <a:pathLst>
                <a:path w="7481" h="7449" extrusionOk="0">
                  <a:moveTo>
                    <a:pt x="7481" y="3725"/>
                  </a:moveTo>
                  <a:cubicBezTo>
                    <a:pt x="7481" y="5797"/>
                    <a:pt x="5829" y="7449"/>
                    <a:pt x="3757" y="7449"/>
                  </a:cubicBezTo>
                  <a:cubicBezTo>
                    <a:pt x="1684" y="7449"/>
                    <a:pt x="1" y="5797"/>
                    <a:pt x="1" y="3725"/>
                  </a:cubicBezTo>
                  <a:cubicBezTo>
                    <a:pt x="1" y="1652"/>
                    <a:pt x="1684" y="1"/>
                    <a:pt x="3757" y="1"/>
                  </a:cubicBezTo>
                  <a:cubicBezTo>
                    <a:pt x="5829" y="1"/>
                    <a:pt x="7481" y="1652"/>
                    <a:pt x="7481" y="3725"/>
                  </a:cubicBezTo>
                  <a:close/>
                </a:path>
              </a:pathLst>
            </a:custGeom>
            <a:solidFill>
              <a:srgbClr val="FDEC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7" name="Google Shape;1797;p47"/>
            <p:cNvSpPr/>
            <p:nvPr/>
          </p:nvSpPr>
          <p:spPr>
            <a:xfrm>
              <a:off x="3571588" y="3527906"/>
              <a:ext cx="115450" cy="115450"/>
            </a:xfrm>
            <a:custGeom>
              <a:avLst/>
              <a:gdLst/>
              <a:ahLst/>
              <a:cxnLst/>
              <a:rect l="l" t="t" r="r" b="b"/>
              <a:pathLst>
                <a:path w="6542" h="6542" extrusionOk="0">
                  <a:moveTo>
                    <a:pt x="6542" y="3271"/>
                  </a:moveTo>
                  <a:cubicBezTo>
                    <a:pt x="6542" y="5084"/>
                    <a:pt x="5084" y="6541"/>
                    <a:pt x="3271" y="6541"/>
                  </a:cubicBezTo>
                  <a:cubicBezTo>
                    <a:pt x="1458" y="6541"/>
                    <a:pt x="0" y="5084"/>
                    <a:pt x="0" y="3271"/>
                  </a:cubicBezTo>
                  <a:cubicBezTo>
                    <a:pt x="0" y="1457"/>
                    <a:pt x="1458" y="0"/>
                    <a:pt x="3271" y="0"/>
                  </a:cubicBezTo>
                  <a:cubicBezTo>
                    <a:pt x="5084" y="0"/>
                    <a:pt x="6542" y="1457"/>
                    <a:pt x="6542" y="3271"/>
                  </a:cubicBezTo>
                  <a:close/>
                </a:path>
              </a:pathLst>
            </a:custGeom>
            <a:solidFill>
              <a:srgbClr val="FDED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8" name="Google Shape;1798;p47"/>
            <p:cNvSpPr/>
            <p:nvPr/>
          </p:nvSpPr>
          <p:spPr>
            <a:xfrm>
              <a:off x="3579582" y="3535900"/>
              <a:ext cx="98879" cy="98879"/>
            </a:xfrm>
            <a:custGeom>
              <a:avLst/>
              <a:gdLst/>
              <a:ahLst/>
              <a:cxnLst/>
              <a:rect l="l" t="t" r="r" b="b"/>
              <a:pathLst>
                <a:path w="5603" h="5603" extrusionOk="0">
                  <a:moveTo>
                    <a:pt x="5603" y="2818"/>
                  </a:moveTo>
                  <a:cubicBezTo>
                    <a:pt x="5603" y="4372"/>
                    <a:pt x="4372" y="5603"/>
                    <a:pt x="2818" y="5603"/>
                  </a:cubicBezTo>
                  <a:cubicBezTo>
                    <a:pt x="1264" y="5603"/>
                    <a:pt x="1" y="4372"/>
                    <a:pt x="1" y="2818"/>
                  </a:cubicBezTo>
                  <a:cubicBezTo>
                    <a:pt x="1" y="1263"/>
                    <a:pt x="1264" y="1"/>
                    <a:pt x="2818" y="1"/>
                  </a:cubicBezTo>
                  <a:cubicBezTo>
                    <a:pt x="4372" y="1"/>
                    <a:pt x="5603" y="1263"/>
                    <a:pt x="5603" y="2818"/>
                  </a:cubicBezTo>
                  <a:close/>
                </a:path>
              </a:pathLst>
            </a:custGeom>
            <a:solidFill>
              <a:srgbClr val="FDEE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9" name="Google Shape;1799;p47"/>
            <p:cNvSpPr/>
            <p:nvPr/>
          </p:nvSpPr>
          <p:spPr>
            <a:xfrm>
              <a:off x="3588159" y="3544477"/>
              <a:ext cx="82308" cy="82308"/>
            </a:xfrm>
            <a:custGeom>
              <a:avLst/>
              <a:gdLst/>
              <a:ahLst/>
              <a:cxnLst/>
              <a:rect l="l" t="t" r="r" b="b"/>
              <a:pathLst>
                <a:path w="4664" h="4664" extrusionOk="0">
                  <a:moveTo>
                    <a:pt x="4664" y="2332"/>
                  </a:moveTo>
                  <a:cubicBezTo>
                    <a:pt x="4664" y="3627"/>
                    <a:pt x="3627" y="4663"/>
                    <a:pt x="2332" y="4663"/>
                  </a:cubicBezTo>
                  <a:cubicBezTo>
                    <a:pt x="1037" y="4663"/>
                    <a:pt x="0" y="3627"/>
                    <a:pt x="0" y="2332"/>
                  </a:cubicBezTo>
                  <a:cubicBezTo>
                    <a:pt x="0" y="1037"/>
                    <a:pt x="1037" y="0"/>
                    <a:pt x="2332" y="0"/>
                  </a:cubicBezTo>
                  <a:cubicBezTo>
                    <a:pt x="3627" y="0"/>
                    <a:pt x="4664" y="1037"/>
                    <a:pt x="4664" y="2332"/>
                  </a:cubicBezTo>
                  <a:close/>
                </a:path>
              </a:pathLst>
            </a:custGeom>
            <a:solidFill>
              <a:srgbClr val="FEEF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0" name="Google Shape;1800;p47"/>
            <p:cNvSpPr/>
            <p:nvPr/>
          </p:nvSpPr>
          <p:spPr>
            <a:xfrm>
              <a:off x="3596153" y="3552471"/>
              <a:ext cx="65737" cy="66319"/>
            </a:xfrm>
            <a:custGeom>
              <a:avLst/>
              <a:gdLst/>
              <a:ahLst/>
              <a:cxnLst/>
              <a:rect l="l" t="t" r="r" b="b"/>
              <a:pathLst>
                <a:path w="3725" h="3758" extrusionOk="0">
                  <a:moveTo>
                    <a:pt x="3725" y="1879"/>
                  </a:moveTo>
                  <a:cubicBezTo>
                    <a:pt x="3725" y="2915"/>
                    <a:pt x="2915" y="3757"/>
                    <a:pt x="1879" y="3757"/>
                  </a:cubicBezTo>
                  <a:cubicBezTo>
                    <a:pt x="843" y="3757"/>
                    <a:pt x="1" y="2915"/>
                    <a:pt x="1" y="1879"/>
                  </a:cubicBezTo>
                  <a:cubicBezTo>
                    <a:pt x="1" y="843"/>
                    <a:pt x="843" y="1"/>
                    <a:pt x="1879" y="1"/>
                  </a:cubicBezTo>
                  <a:cubicBezTo>
                    <a:pt x="2915" y="1"/>
                    <a:pt x="3725" y="843"/>
                    <a:pt x="3725" y="1879"/>
                  </a:cubicBezTo>
                  <a:close/>
                </a:path>
              </a:pathLst>
            </a:custGeom>
            <a:solidFill>
              <a:srgbClr val="FEF0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1" name="Google Shape;1801;p47"/>
            <p:cNvSpPr/>
            <p:nvPr/>
          </p:nvSpPr>
          <p:spPr>
            <a:xfrm>
              <a:off x="3604730" y="3561048"/>
              <a:ext cx="49166" cy="49166"/>
            </a:xfrm>
            <a:custGeom>
              <a:avLst/>
              <a:gdLst/>
              <a:ahLst/>
              <a:cxnLst/>
              <a:rect l="l" t="t" r="r" b="b"/>
              <a:pathLst>
                <a:path w="2786" h="2786" extrusionOk="0">
                  <a:moveTo>
                    <a:pt x="2785" y="1393"/>
                  </a:moveTo>
                  <a:cubicBezTo>
                    <a:pt x="2785" y="2170"/>
                    <a:pt x="2170" y="2785"/>
                    <a:pt x="1393" y="2785"/>
                  </a:cubicBezTo>
                  <a:cubicBezTo>
                    <a:pt x="616" y="2785"/>
                    <a:pt x="1" y="2170"/>
                    <a:pt x="1" y="1393"/>
                  </a:cubicBezTo>
                  <a:cubicBezTo>
                    <a:pt x="1" y="616"/>
                    <a:pt x="616" y="0"/>
                    <a:pt x="1393" y="0"/>
                  </a:cubicBezTo>
                  <a:cubicBezTo>
                    <a:pt x="2170" y="0"/>
                    <a:pt x="2785" y="616"/>
                    <a:pt x="2785" y="1393"/>
                  </a:cubicBezTo>
                  <a:close/>
                </a:path>
              </a:pathLst>
            </a:custGeom>
            <a:solidFill>
              <a:srgbClr val="FEF1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2" name="Google Shape;1802;p47"/>
            <p:cNvSpPr/>
            <p:nvPr/>
          </p:nvSpPr>
          <p:spPr>
            <a:xfrm>
              <a:off x="3612724" y="3569042"/>
              <a:ext cx="33177" cy="33160"/>
            </a:xfrm>
            <a:custGeom>
              <a:avLst/>
              <a:gdLst/>
              <a:ahLst/>
              <a:cxnLst/>
              <a:rect l="l" t="t" r="r" b="b"/>
              <a:pathLst>
                <a:path w="1880" h="1879" extrusionOk="0">
                  <a:moveTo>
                    <a:pt x="1879" y="940"/>
                  </a:moveTo>
                  <a:cubicBezTo>
                    <a:pt x="1879" y="1458"/>
                    <a:pt x="1458" y="1879"/>
                    <a:pt x="940" y="1879"/>
                  </a:cubicBezTo>
                  <a:cubicBezTo>
                    <a:pt x="422" y="1879"/>
                    <a:pt x="1" y="1458"/>
                    <a:pt x="1" y="940"/>
                  </a:cubicBezTo>
                  <a:cubicBezTo>
                    <a:pt x="1" y="422"/>
                    <a:pt x="422" y="1"/>
                    <a:pt x="940" y="1"/>
                  </a:cubicBezTo>
                  <a:cubicBezTo>
                    <a:pt x="1458" y="1"/>
                    <a:pt x="1879" y="422"/>
                    <a:pt x="1879" y="940"/>
                  </a:cubicBezTo>
                  <a:close/>
                </a:path>
              </a:pathLst>
            </a:custGeom>
            <a:solidFill>
              <a:srgbClr val="FFF2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3" name="Google Shape;1803;p47"/>
            <p:cNvSpPr/>
            <p:nvPr/>
          </p:nvSpPr>
          <p:spPr>
            <a:xfrm>
              <a:off x="3620736" y="3577619"/>
              <a:ext cx="16589" cy="16024"/>
            </a:xfrm>
            <a:custGeom>
              <a:avLst/>
              <a:gdLst/>
              <a:ahLst/>
              <a:cxnLst/>
              <a:rect l="l" t="t" r="r" b="b"/>
              <a:pathLst>
                <a:path w="940" h="908" extrusionOk="0">
                  <a:moveTo>
                    <a:pt x="939" y="454"/>
                  </a:moveTo>
                  <a:cubicBezTo>
                    <a:pt x="939" y="713"/>
                    <a:pt x="745" y="907"/>
                    <a:pt x="486" y="907"/>
                  </a:cubicBezTo>
                  <a:cubicBezTo>
                    <a:pt x="227" y="907"/>
                    <a:pt x="0" y="713"/>
                    <a:pt x="0" y="454"/>
                  </a:cubicBezTo>
                  <a:cubicBezTo>
                    <a:pt x="0" y="195"/>
                    <a:pt x="227" y="0"/>
                    <a:pt x="486" y="0"/>
                  </a:cubicBezTo>
                  <a:cubicBezTo>
                    <a:pt x="745" y="0"/>
                    <a:pt x="939" y="195"/>
                    <a:pt x="939" y="454"/>
                  </a:cubicBezTo>
                  <a:close/>
                </a:path>
              </a:pathLst>
            </a:custGeom>
            <a:solidFill>
              <a:srgbClr val="FFF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4" name="Google Shape;1804;p47"/>
            <p:cNvSpPr/>
            <p:nvPr/>
          </p:nvSpPr>
          <p:spPr>
            <a:xfrm>
              <a:off x="1641128" y="3382737"/>
              <a:ext cx="310914" cy="250330"/>
            </a:xfrm>
            <a:custGeom>
              <a:avLst/>
              <a:gdLst/>
              <a:ahLst/>
              <a:cxnLst/>
              <a:rect l="l" t="t" r="r" b="b"/>
              <a:pathLst>
                <a:path w="17618" h="14185" extrusionOk="0">
                  <a:moveTo>
                    <a:pt x="1" y="325"/>
                  </a:moveTo>
                  <a:lnTo>
                    <a:pt x="260" y="1"/>
                  </a:lnTo>
                  <a:lnTo>
                    <a:pt x="17617" y="13861"/>
                  </a:lnTo>
                  <a:lnTo>
                    <a:pt x="17358" y="141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5" name="Google Shape;1805;p47"/>
            <p:cNvSpPr/>
            <p:nvPr/>
          </p:nvSpPr>
          <p:spPr>
            <a:xfrm>
              <a:off x="1710853" y="3375890"/>
              <a:ext cx="235471" cy="189746"/>
            </a:xfrm>
            <a:custGeom>
              <a:avLst/>
              <a:gdLst/>
              <a:ahLst/>
              <a:cxnLst/>
              <a:rect l="l" t="t" r="r" b="b"/>
              <a:pathLst>
                <a:path w="13343" h="10752" extrusionOk="0">
                  <a:moveTo>
                    <a:pt x="0" y="324"/>
                  </a:moveTo>
                  <a:lnTo>
                    <a:pt x="227" y="0"/>
                  </a:lnTo>
                  <a:lnTo>
                    <a:pt x="13342" y="10460"/>
                  </a:lnTo>
                  <a:lnTo>
                    <a:pt x="13083" y="107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6" name="Google Shape;1806;p47"/>
            <p:cNvSpPr/>
            <p:nvPr/>
          </p:nvSpPr>
          <p:spPr>
            <a:xfrm>
              <a:off x="1603980" y="3417609"/>
              <a:ext cx="310914" cy="250312"/>
            </a:xfrm>
            <a:custGeom>
              <a:avLst/>
              <a:gdLst/>
              <a:ahLst/>
              <a:cxnLst/>
              <a:rect l="l" t="t" r="r" b="b"/>
              <a:pathLst>
                <a:path w="17618" h="14184" extrusionOk="0">
                  <a:moveTo>
                    <a:pt x="1" y="324"/>
                  </a:moveTo>
                  <a:lnTo>
                    <a:pt x="260" y="0"/>
                  </a:lnTo>
                  <a:lnTo>
                    <a:pt x="17617" y="13860"/>
                  </a:lnTo>
                  <a:lnTo>
                    <a:pt x="17358" y="141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7" name="Google Shape;1807;p47"/>
            <p:cNvSpPr/>
            <p:nvPr/>
          </p:nvSpPr>
          <p:spPr>
            <a:xfrm>
              <a:off x="1523984" y="3555895"/>
              <a:ext cx="286895" cy="230900"/>
            </a:xfrm>
            <a:custGeom>
              <a:avLst/>
              <a:gdLst/>
              <a:ahLst/>
              <a:cxnLst/>
              <a:rect l="l" t="t" r="r" b="b"/>
              <a:pathLst>
                <a:path w="16257" h="13084" extrusionOk="0">
                  <a:moveTo>
                    <a:pt x="0" y="325"/>
                  </a:moveTo>
                  <a:lnTo>
                    <a:pt x="259" y="1"/>
                  </a:lnTo>
                  <a:lnTo>
                    <a:pt x="16256" y="12760"/>
                  </a:lnTo>
                  <a:lnTo>
                    <a:pt x="15997" y="130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8" name="Google Shape;1808;p47"/>
            <p:cNvSpPr/>
            <p:nvPr/>
          </p:nvSpPr>
          <p:spPr>
            <a:xfrm>
              <a:off x="1526843" y="3624473"/>
              <a:ext cx="215458" cy="177746"/>
            </a:xfrm>
            <a:custGeom>
              <a:avLst/>
              <a:gdLst/>
              <a:ahLst/>
              <a:cxnLst/>
              <a:rect l="l" t="t" r="r" b="b"/>
              <a:pathLst>
                <a:path w="12209" h="10072" extrusionOk="0">
                  <a:moveTo>
                    <a:pt x="0" y="292"/>
                  </a:moveTo>
                  <a:lnTo>
                    <a:pt x="259" y="1"/>
                  </a:lnTo>
                  <a:lnTo>
                    <a:pt x="12209" y="9748"/>
                  </a:lnTo>
                  <a:lnTo>
                    <a:pt x="11949" y="100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9" name="Google Shape;1809;p47"/>
            <p:cNvSpPr/>
            <p:nvPr/>
          </p:nvSpPr>
          <p:spPr>
            <a:xfrm>
              <a:off x="1574844" y="3462186"/>
              <a:ext cx="322332" cy="258889"/>
            </a:xfrm>
            <a:custGeom>
              <a:avLst/>
              <a:gdLst/>
              <a:ahLst/>
              <a:cxnLst/>
              <a:rect l="l" t="t" r="r" b="b"/>
              <a:pathLst>
                <a:path w="18265" h="14670" extrusionOk="0">
                  <a:moveTo>
                    <a:pt x="0" y="324"/>
                  </a:moveTo>
                  <a:lnTo>
                    <a:pt x="259" y="0"/>
                  </a:lnTo>
                  <a:lnTo>
                    <a:pt x="18264" y="14378"/>
                  </a:lnTo>
                  <a:lnTo>
                    <a:pt x="18005" y="146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0" name="Google Shape;1810;p47"/>
            <p:cNvSpPr/>
            <p:nvPr/>
          </p:nvSpPr>
          <p:spPr>
            <a:xfrm>
              <a:off x="1539408" y="3495893"/>
              <a:ext cx="321767" cy="258906"/>
            </a:xfrm>
            <a:custGeom>
              <a:avLst/>
              <a:gdLst/>
              <a:ahLst/>
              <a:cxnLst/>
              <a:rect l="l" t="t" r="r" b="b"/>
              <a:pathLst>
                <a:path w="18233" h="14671" extrusionOk="0">
                  <a:moveTo>
                    <a:pt x="1" y="325"/>
                  </a:moveTo>
                  <a:lnTo>
                    <a:pt x="260" y="1"/>
                  </a:lnTo>
                  <a:lnTo>
                    <a:pt x="18232" y="14346"/>
                  </a:lnTo>
                  <a:lnTo>
                    <a:pt x="18005" y="146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1" name="Google Shape;1811;p47"/>
            <p:cNvSpPr/>
            <p:nvPr/>
          </p:nvSpPr>
          <p:spPr>
            <a:xfrm>
              <a:off x="1526843" y="3377602"/>
              <a:ext cx="296601" cy="267465"/>
            </a:xfrm>
            <a:custGeom>
              <a:avLst/>
              <a:gdLst/>
              <a:ahLst/>
              <a:cxnLst/>
              <a:rect l="l" t="t" r="r" b="b"/>
              <a:pathLst>
                <a:path w="16807" h="15156" extrusionOk="0">
                  <a:moveTo>
                    <a:pt x="0" y="14832"/>
                  </a:moveTo>
                  <a:lnTo>
                    <a:pt x="16548" y="0"/>
                  </a:lnTo>
                  <a:lnTo>
                    <a:pt x="16807" y="292"/>
                  </a:lnTo>
                  <a:lnTo>
                    <a:pt x="292" y="151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2" name="Google Shape;1812;p47"/>
            <p:cNvSpPr/>
            <p:nvPr/>
          </p:nvSpPr>
          <p:spPr>
            <a:xfrm>
              <a:off x="1528555" y="3374743"/>
              <a:ext cx="225182" cy="202893"/>
            </a:xfrm>
            <a:custGeom>
              <a:avLst/>
              <a:gdLst/>
              <a:ahLst/>
              <a:cxnLst/>
              <a:rect l="l" t="t" r="r" b="b"/>
              <a:pathLst>
                <a:path w="12760" h="11497" extrusionOk="0">
                  <a:moveTo>
                    <a:pt x="0" y="11173"/>
                  </a:moveTo>
                  <a:lnTo>
                    <a:pt x="12500" y="1"/>
                  </a:lnTo>
                  <a:lnTo>
                    <a:pt x="12759" y="292"/>
                  </a:lnTo>
                  <a:lnTo>
                    <a:pt x="292" y="1149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3" name="Google Shape;1813;p47"/>
            <p:cNvSpPr/>
            <p:nvPr/>
          </p:nvSpPr>
          <p:spPr>
            <a:xfrm>
              <a:off x="1566267" y="3410179"/>
              <a:ext cx="296037" cy="267465"/>
            </a:xfrm>
            <a:custGeom>
              <a:avLst/>
              <a:gdLst/>
              <a:ahLst/>
              <a:cxnLst/>
              <a:rect l="l" t="t" r="r" b="b"/>
              <a:pathLst>
                <a:path w="16775" h="15156" extrusionOk="0">
                  <a:moveTo>
                    <a:pt x="1" y="14832"/>
                  </a:moveTo>
                  <a:lnTo>
                    <a:pt x="16516" y="0"/>
                  </a:lnTo>
                  <a:lnTo>
                    <a:pt x="16775" y="324"/>
                  </a:lnTo>
                  <a:lnTo>
                    <a:pt x="260" y="151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4" name="Google Shape;1814;p47"/>
            <p:cNvSpPr/>
            <p:nvPr/>
          </p:nvSpPr>
          <p:spPr>
            <a:xfrm>
              <a:off x="1677129" y="3543894"/>
              <a:ext cx="273183" cy="246324"/>
            </a:xfrm>
            <a:custGeom>
              <a:avLst/>
              <a:gdLst/>
              <a:ahLst/>
              <a:cxnLst/>
              <a:rect l="l" t="t" r="r" b="b"/>
              <a:pathLst>
                <a:path w="15480" h="13958" extrusionOk="0">
                  <a:moveTo>
                    <a:pt x="1" y="13666"/>
                  </a:moveTo>
                  <a:lnTo>
                    <a:pt x="15221" y="1"/>
                  </a:lnTo>
                  <a:lnTo>
                    <a:pt x="15480" y="292"/>
                  </a:lnTo>
                  <a:lnTo>
                    <a:pt x="260" y="139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5" name="Google Shape;1815;p47"/>
            <p:cNvSpPr/>
            <p:nvPr/>
          </p:nvSpPr>
          <p:spPr>
            <a:xfrm>
              <a:off x="1746289" y="3612473"/>
              <a:ext cx="205170" cy="189181"/>
            </a:xfrm>
            <a:custGeom>
              <a:avLst/>
              <a:gdLst/>
              <a:ahLst/>
              <a:cxnLst/>
              <a:rect l="l" t="t" r="r" b="b"/>
              <a:pathLst>
                <a:path w="11626" h="10720" extrusionOk="0">
                  <a:moveTo>
                    <a:pt x="0" y="10428"/>
                  </a:moveTo>
                  <a:lnTo>
                    <a:pt x="11367" y="1"/>
                  </a:lnTo>
                  <a:lnTo>
                    <a:pt x="11626" y="292"/>
                  </a:lnTo>
                  <a:lnTo>
                    <a:pt x="259" y="107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6" name="Google Shape;1816;p47"/>
            <p:cNvSpPr/>
            <p:nvPr/>
          </p:nvSpPr>
          <p:spPr>
            <a:xfrm>
              <a:off x="1586844" y="3453610"/>
              <a:ext cx="307472" cy="276607"/>
            </a:xfrm>
            <a:custGeom>
              <a:avLst/>
              <a:gdLst/>
              <a:ahLst/>
              <a:cxnLst/>
              <a:rect l="l" t="t" r="r" b="b"/>
              <a:pathLst>
                <a:path w="17423" h="15674" extrusionOk="0">
                  <a:moveTo>
                    <a:pt x="0" y="15382"/>
                  </a:moveTo>
                  <a:lnTo>
                    <a:pt x="17163" y="0"/>
                  </a:lnTo>
                  <a:lnTo>
                    <a:pt x="17422" y="292"/>
                  </a:lnTo>
                  <a:lnTo>
                    <a:pt x="259" y="156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7" name="Google Shape;1817;p47"/>
            <p:cNvSpPr/>
            <p:nvPr/>
          </p:nvSpPr>
          <p:spPr>
            <a:xfrm>
              <a:off x="1624557" y="3485040"/>
              <a:ext cx="307472" cy="276607"/>
            </a:xfrm>
            <a:custGeom>
              <a:avLst/>
              <a:gdLst/>
              <a:ahLst/>
              <a:cxnLst/>
              <a:rect l="l" t="t" r="r" b="b"/>
              <a:pathLst>
                <a:path w="17423" h="15674" extrusionOk="0">
                  <a:moveTo>
                    <a:pt x="1" y="15382"/>
                  </a:moveTo>
                  <a:lnTo>
                    <a:pt x="17131" y="0"/>
                  </a:lnTo>
                  <a:lnTo>
                    <a:pt x="17423" y="292"/>
                  </a:lnTo>
                  <a:lnTo>
                    <a:pt x="260" y="156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8" name="Google Shape;1818;p47"/>
            <p:cNvSpPr/>
            <p:nvPr/>
          </p:nvSpPr>
          <p:spPr>
            <a:xfrm>
              <a:off x="3532728" y="3382737"/>
              <a:ext cx="310331" cy="250330"/>
            </a:xfrm>
            <a:custGeom>
              <a:avLst/>
              <a:gdLst/>
              <a:ahLst/>
              <a:cxnLst/>
              <a:rect l="l" t="t" r="r" b="b"/>
              <a:pathLst>
                <a:path w="17585" h="14185" extrusionOk="0">
                  <a:moveTo>
                    <a:pt x="0" y="325"/>
                  </a:moveTo>
                  <a:lnTo>
                    <a:pt x="227" y="1"/>
                  </a:lnTo>
                  <a:lnTo>
                    <a:pt x="17584" y="13861"/>
                  </a:lnTo>
                  <a:lnTo>
                    <a:pt x="17358" y="141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9" name="Google Shape;1819;p47"/>
            <p:cNvSpPr/>
            <p:nvPr/>
          </p:nvSpPr>
          <p:spPr>
            <a:xfrm>
              <a:off x="3601871" y="3375890"/>
              <a:ext cx="235471" cy="189746"/>
            </a:xfrm>
            <a:custGeom>
              <a:avLst/>
              <a:gdLst/>
              <a:ahLst/>
              <a:cxnLst/>
              <a:rect l="l" t="t" r="r" b="b"/>
              <a:pathLst>
                <a:path w="13343" h="10752" extrusionOk="0">
                  <a:moveTo>
                    <a:pt x="1" y="324"/>
                  </a:moveTo>
                  <a:lnTo>
                    <a:pt x="260" y="0"/>
                  </a:lnTo>
                  <a:lnTo>
                    <a:pt x="13342" y="10460"/>
                  </a:lnTo>
                  <a:lnTo>
                    <a:pt x="13116" y="107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0" name="Google Shape;1820;p47"/>
            <p:cNvSpPr/>
            <p:nvPr/>
          </p:nvSpPr>
          <p:spPr>
            <a:xfrm>
              <a:off x="3495580" y="3417609"/>
              <a:ext cx="310331" cy="250312"/>
            </a:xfrm>
            <a:custGeom>
              <a:avLst/>
              <a:gdLst/>
              <a:ahLst/>
              <a:cxnLst/>
              <a:rect l="l" t="t" r="r" b="b"/>
              <a:pathLst>
                <a:path w="17585" h="14184" extrusionOk="0">
                  <a:moveTo>
                    <a:pt x="0" y="324"/>
                  </a:moveTo>
                  <a:lnTo>
                    <a:pt x="227" y="0"/>
                  </a:lnTo>
                  <a:lnTo>
                    <a:pt x="17584" y="13860"/>
                  </a:lnTo>
                  <a:lnTo>
                    <a:pt x="17358" y="141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1" name="Google Shape;1821;p47"/>
            <p:cNvSpPr/>
            <p:nvPr/>
          </p:nvSpPr>
          <p:spPr>
            <a:xfrm>
              <a:off x="3415566" y="3555895"/>
              <a:ext cx="286331" cy="230900"/>
            </a:xfrm>
            <a:custGeom>
              <a:avLst/>
              <a:gdLst/>
              <a:ahLst/>
              <a:cxnLst/>
              <a:rect l="l" t="t" r="r" b="b"/>
              <a:pathLst>
                <a:path w="16225" h="13084" extrusionOk="0">
                  <a:moveTo>
                    <a:pt x="1" y="325"/>
                  </a:moveTo>
                  <a:lnTo>
                    <a:pt x="260" y="1"/>
                  </a:lnTo>
                  <a:lnTo>
                    <a:pt x="16225" y="12760"/>
                  </a:lnTo>
                  <a:lnTo>
                    <a:pt x="15998" y="130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2" name="Google Shape;1822;p47"/>
            <p:cNvSpPr/>
            <p:nvPr/>
          </p:nvSpPr>
          <p:spPr>
            <a:xfrm>
              <a:off x="3417860" y="3624473"/>
              <a:ext cx="215458" cy="177746"/>
            </a:xfrm>
            <a:custGeom>
              <a:avLst/>
              <a:gdLst/>
              <a:ahLst/>
              <a:cxnLst/>
              <a:rect l="l" t="t" r="r" b="b"/>
              <a:pathLst>
                <a:path w="12209" h="10072" extrusionOk="0">
                  <a:moveTo>
                    <a:pt x="0" y="292"/>
                  </a:moveTo>
                  <a:lnTo>
                    <a:pt x="259" y="1"/>
                  </a:lnTo>
                  <a:lnTo>
                    <a:pt x="12209" y="9748"/>
                  </a:lnTo>
                  <a:lnTo>
                    <a:pt x="11950" y="100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3" name="Google Shape;1823;p47"/>
            <p:cNvSpPr/>
            <p:nvPr/>
          </p:nvSpPr>
          <p:spPr>
            <a:xfrm>
              <a:off x="3465862" y="3462186"/>
              <a:ext cx="322332" cy="258889"/>
            </a:xfrm>
            <a:custGeom>
              <a:avLst/>
              <a:gdLst/>
              <a:ahLst/>
              <a:cxnLst/>
              <a:rect l="l" t="t" r="r" b="b"/>
              <a:pathLst>
                <a:path w="18265" h="14670" extrusionOk="0">
                  <a:moveTo>
                    <a:pt x="0" y="324"/>
                  </a:moveTo>
                  <a:lnTo>
                    <a:pt x="260" y="0"/>
                  </a:lnTo>
                  <a:lnTo>
                    <a:pt x="18264" y="14378"/>
                  </a:lnTo>
                  <a:lnTo>
                    <a:pt x="18005" y="146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4" name="Google Shape;1824;p47"/>
            <p:cNvSpPr/>
            <p:nvPr/>
          </p:nvSpPr>
          <p:spPr>
            <a:xfrm>
              <a:off x="3414419" y="3495893"/>
              <a:ext cx="321767" cy="257195"/>
            </a:xfrm>
            <a:custGeom>
              <a:avLst/>
              <a:gdLst/>
              <a:ahLst/>
              <a:cxnLst/>
              <a:rect l="l" t="t" r="r" b="b"/>
              <a:pathLst>
                <a:path w="18233" h="14574" extrusionOk="0">
                  <a:moveTo>
                    <a:pt x="1" y="292"/>
                  </a:moveTo>
                  <a:lnTo>
                    <a:pt x="260" y="1"/>
                  </a:lnTo>
                  <a:lnTo>
                    <a:pt x="18233" y="14249"/>
                  </a:lnTo>
                  <a:lnTo>
                    <a:pt x="17974" y="1457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5" name="Google Shape;1825;p47"/>
            <p:cNvSpPr/>
            <p:nvPr/>
          </p:nvSpPr>
          <p:spPr>
            <a:xfrm>
              <a:off x="3408137" y="3362743"/>
              <a:ext cx="294907" cy="268048"/>
            </a:xfrm>
            <a:custGeom>
              <a:avLst/>
              <a:gdLst/>
              <a:ahLst/>
              <a:cxnLst/>
              <a:rect l="l" t="t" r="r" b="b"/>
              <a:pathLst>
                <a:path w="16711" h="15189" extrusionOk="0">
                  <a:moveTo>
                    <a:pt x="1" y="14864"/>
                  </a:moveTo>
                  <a:lnTo>
                    <a:pt x="16451" y="0"/>
                  </a:lnTo>
                  <a:lnTo>
                    <a:pt x="16710" y="292"/>
                  </a:lnTo>
                  <a:lnTo>
                    <a:pt x="292" y="15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6" name="Google Shape;1826;p47"/>
            <p:cNvSpPr/>
            <p:nvPr/>
          </p:nvSpPr>
          <p:spPr>
            <a:xfrm>
              <a:off x="3457285" y="3410179"/>
              <a:ext cx="296619" cy="266901"/>
            </a:xfrm>
            <a:custGeom>
              <a:avLst/>
              <a:gdLst/>
              <a:ahLst/>
              <a:cxnLst/>
              <a:rect l="l" t="t" r="r" b="b"/>
              <a:pathLst>
                <a:path w="16808" h="15124" extrusionOk="0">
                  <a:moveTo>
                    <a:pt x="1" y="14832"/>
                  </a:moveTo>
                  <a:lnTo>
                    <a:pt x="16516" y="0"/>
                  </a:lnTo>
                  <a:lnTo>
                    <a:pt x="16807" y="292"/>
                  </a:lnTo>
                  <a:lnTo>
                    <a:pt x="260" y="151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7" name="Google Shape;1827;p47"/>
            <p:cNvSpPr/>
            <p:nvPr/>
          </p:nvSpPr>
          <p:spPr>
            <a:xfrm>
              <a:off x="3568146" y="3543894"/>
              <a:ext cx="273201" cy="246324"/>
            </a:xfrm>
            <a:custGeom>
              <a:avLst/>
              <a:gdLst/>
              <a:ahLst/>
              <a:cxnLst/>
              <a:rect l="l" t="t" r="r" b="b"/>
              <a:pathLst>
                <a:path w="15481" h="13958" extrusionOk="0">
                  <a:moveTo>
                    <a:pt x="1" y="13666"/>
                  </a:moveTo>
                  <a:lnTo>
                    <a:pt x="15221" y="1"/>
                  </a:lnTo>
                  <a:lnTo>
                    <a:pt x="15480" y="292"/>
                  </a:lnTo>
                  <a:lnTo>
                    <a:pt x="260" y="139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8" name="Google Shape;1828;p47"/>
            <p:cNvSpPr/>
            <p:nvPr/>
          </p:nvSpPr>
          <p:spPr>
            <a:xfrm>
              <a:off x="3637307" y="3612473"/>
              <a:ext cx="205170" cy="189181"/>
            </a:xfrm>
            <a:custGeom>
              <a:avLst/>
              <a:gdLst/>
              <a:ahLst/>
              <a:cxnLst/>
              <a:rect l="l" t="t" r="r" b="b"/>
              <a:pathLst>
                <a:path w="11626" h="10720" extrusionOk="0">
                  <a:moveTo>
                    <a:pt x="0" y="10428"/>
                  </a:moveTo>
                  <a:lnTo>
                    <a:pt x="11367" y="1"/>
                  </a:lnTo>
                  <a:lnTo>
                    <a:pt x="11626" y="292"/>
                  </a:lnTo>
                  <a:lnTo>
                    <a:pt x="259" y="107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9" name="Google Shape;1829;p47"/>
            <p:cNvSpPr/>
            <p:nvPr/>
          </p:nvSpPr>
          <p:spPr>
            <a:xfrm>
              <a:off x="3478427" y="3453027"/>
              <a:ext cx="306908" cy="277189"/>
            </a:xfrm>
            <a:custGeom>
              <a:avLst/>
              <a:gdLst/>
              <a:ahLst/>
              <a:cxnLst/>
              <a:rect l="l" t="t" r="r" b="b"/>
              <a:pathLst>
                <a:path w="17391" h="15707" extrusionOk="0">
                  <a:moveTo>
                    <a:pt x="1" y="15383"/>
                  </a:moveTo>
                  <a:lnTo>
                    <a:pt x="17131" y="1"/>
                  </a:lnTo>
                  <a:lnTo>
                    <a:pt x="17391" y="292"/>
                  </a:lnTo>
                  <a:lnTo>
                    <a:pt x="260" y="1570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0" name="Google Shape;1830;p47"/>
            <p:cNvSpPr/>
            <p:nvPr/>
          </p:nvSpPr>
          <p:spPr>
            <a:xfrm>
              <a:off x="3515575" y="3485040"/>
              <a:ext cx="307472" cy="276607"/>
            </a:xfrm>
            <a:custGeom>
              <a:avLst/>
              <a:gdLst/>
              <a:ahLst/>
              <a:cxnLst/>
              <a:rect l="l" t="t" r="r" b="b"/>
              <a:pathLst>
                <a:path w="17423" h="15674" extrusionOk="0">
                  <a:moveTo>
                    <a:pt x="1" y="15382"/>
                  </a:moveTo>
                  <a:lnTo>
                    <a:pt x="17131" y="0"/>
                  </a:lnTo>
                  <a:lnTo>
                    <a:pt x="17423" y="292"/>
                  </a:lnTo>
                  <a:lnTo>
                    <a:pt x="292" y="156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1" name="Google Shape;1831;p47"/>
            <p:cNvSpPr/>
            <p:nvPr/>
          </p:nvSpPr>
          <p:spPr>
            <a:xfrm>
              <a:off x="1483412" y="3343878"/>
              <a:ext cx="476059" cy="465770"/>
            </a:xfrm>
            <a:custGeom>
              <a:avLst/>
              <a:gdLst/>
              <a:ahLst/>
              <a:cxnLst/>
              <a:rect l="l" t="t" r="r" b="b"/>
              <a:pathLst>
                <a:path w="26976" h="26393" extrusionOk="0">
                  <a:moveTo>
                    <a:pt x="14281" y="26393"/>
                  </a:moveTo>
                  <a:cubicBezTo>
                    <a:pt x="9132" y="26393"/>
                    <a:pt x="4501" y="23317"/>
                    <a:pt x="2526" y="18556"/>
                  </a:cubicBezTo>
                  <a:cubicBezTo>
                    <a:pt x="583" y="13828"/>
                    <a:pt x="1652" y="8356"/>
                    <a:pt x="5311" y="4729"/>
                  </a:cubicBezTo>
                  <a:cubicBezTo>
                    <a:pt x="8938" y="1069"/>
                    <a:pt x="14378" y="1"/>
                    <a:pt x="19138" y="1976"/>
                  </a:cubicBezTo>
                  <a:cubicBezTo>
                    <a:pt x="23899" y="3919"/>
                    <a:pt x="26975" y="8550"/>
                    <a:pt x="26975" y="13699"/>
                  </a:cubicBezTo>
                  <a:cubicBezTo>
                    <a:pt x="26975" y="20726"/>
                    <a:pt x="21276" y="26393"/>
                    <a:pt x="14281" y="26393"/>
                  </a:cubicBezTo>
                  <a:close/>
                  <a:moveTo>
                    <a:pt x="14281" y="3012"/>
                  </a:moveTo>
                  <a:cubicBezTo>
                    <a:pt x="4760" y="3012"/>
                    <a:pt x="0" y="14541"/>
                    <a:pt x="6736" y="21244"/>
                  </a:cubicBezTo>
                  <a:cubicBezTo>
                    <a:pt x="9780" y="24320"/>
                    <a:pt x="14378" y="25227"/>
                    <a:pt x="18361" y="23576"/>
                  </a:cubicBezTo>
                  <a:cubicBezTo>
                    <a:pt x="22344" y="21924"/>
                    <a:pt x="24967" y="18006"/>
                    <a:pt x="24967" y="13699"/>
                  </a:cubicBezTo>
                  <a:cubicBezTo>
                    <a:pt x="24935" y="7805"/>
                    <a:pt x="20175" y="3045"/>
                    <a:pt x="14281" y="3012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2" name="Google Shape;1832;p47"/>
            <p:cNvSpPr/>
            <p:nvPr/>
          </p:nvSpPr>
          <p:spPr>
            <a:xfrm>
              <a:off x="3377289" y="3343878"/>
              <a:ext cx="476059" cy="465770"/>
            </a:xfrm>
            <a:custGeom>
              <a:avLst/>
              <a:gdLst/>
              <a:ahLst/>
              <a:cxnLst/>
              <a:rect l="l" t="t" r="r" b="b"/>
              <a:pathLst>
                <a:path w="26976" h="26393" extrusionOk="0">
                  <a:moveTo>
                    <a:pt x="14281" y="26393"/>
                  </a:moveTo>
                  <a:cubicBezTo>
                    <a:pt x="9132" y="26393"/>
                    <a:pt x="4501" y="23317"/>
                    <a:pt x="2526" y="18556"/>
                  </a:cubicBezTo>
                  <a:cubicBezTo>
                    <a:pt x="583" y="13828"/>
                    <a:pt x="1652" y="8356"/>
                    <a:pt x="5311" y="4729"/>
                  </a:cubicBezTo>
                  <a:cubicBezTo>
                    <a:pt x="8938" y="1069"/>
                    <a:pt x="14378" y="1"/>
                    <a:pt x="19138" y="1976"/>
                  </a:cubicBezTo>
                  <a:cubicBezTo>
                    <a:pt x="23899" y="3919"/>
                    <a:pt x="26975" y="8550"/>
                    <a:pt x="26975" y="13699"/>
                  </a:cubicBezTo>
                  <a:cubicBezTo>
                    <a:pt x="26975" y="20726"/>
                    <a:pt x="21276" y="26393"/>
                    <a:pt x="14281" y="26393"/>
                  </a:cubicBezTo>
                  <a:close/>
                  <a:moveTo>
                    <a:pt x="14281" y="3012"/>
                  </a:moveTo>
                  <a:cubicBezTo>
                    <a:pt x="4760" y="3012"/>
                    <a:pt x="0" y="14541"/>
                    <a:pt x="6736" y="21244"/>
                  </a:cubicBezTo>
                  <a:cubicBezTo>
                    <a:pt x="9780" y="24320"/>
                    <a:pt x="14378" y="25227"/>
                    <a:pt x="18361" y="23576"/>
                  </a:cubicBezTo>
                  <a:cubicBezTo>
                    <a:pt x="22344" y="21924"/>
                    <a:pt x="24967" y="18006"/>
                    <a:pt x="24967" y="13699"/>
                  </a:cubicBezTo>
                  <a:cubicBezTo>
                    <a:pt x="24935" y="7805"/>
                    <a:pt x="20175" y="3045"/>
                    <a:pt x="14281" y="3012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3" name="Google Shape;1833;p47"/>
            <p:cNvSpPr/>
            <p:nvPr/>
          </p:nvSpPr>
          <p:spPr>
            <a:xfrm>
              <a:off x="1747455" y="2368450"/>
              <a:ext cx="912025" cy="797700"/>
            </a:xfrm>
            <a:custGeom>
              <a:avLst/>
              <a:gdLst/>
              <a:ahLst/>
              <a:cxnLst/>
              <a:rect l="l" t="t" r="r" b="b"/>
              <a:pathLst>
                <a:path w="36481" h="31908" extrusionOk="0">
                  <a:moveTo>
                    <a:pt x="36481" y="285"/>
                  </a:moveTo>
                  <a:lnTo>
                    <a:pt x="381" y="31908"/>
                  </a:lnTo>
                  <a:lnTo>
                    <a:pt x="0" y="25146"/>
                  </a:lnTo>
                  <a:lnTo>
                    <a:pt x="0" y="18097"/>
                  </a:lnTo>
                  <a:lnTo>
                    <a:pt x="762" y="9525"/>
                  </a:lnTo>
                  <a:lnTo>
                    <a:pt x="2191" y="762"/>
                  </a:lnTo>
                  <a:lnTo>
                    <a:pt x="15716" y="190"/>
                  </a:lnTo>
                  <a:lnTo>
                    <a:pt x="318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1834" name="Google Shape;1834;p47"/>
            <p:cNvSpPr/>
            <p:nvPr/>
          </p:nvSpPr>
          <p:spPr>
            <a:xfrm>
              <a:off x="2704813" y="2352072"/>
              <a:ext cx="866775" cy="678650"/>
            </a:xfrm>
            <a:custGeom>
              <a:avLst/>
              <a:gdLst/>
              <a:ahLst/>
              <a:cxnLst/>
              <a:rect l="l" t="t" r="r" b="b"/>
              <a:pathLst>
                <a:path w="34671" h="27146" extrusionOk="0">
                  <a:moveTo>
                    <a:pt x="34671" y="762"/>
                  </a:moveTo>
                  <a:lnTo>
                    <a:pt x="5619" y="27146"/>
                  </a:lnTo>
                  <a:lnTo>
                    <a:pt x="2571" y="26956"/>
                  </a:lnTo>
                  <a:lnTo>
                    <a:pt x="285" y="27051"/>
                  </a:lnTo>
                  <a:lnTo>
                    <a:pt x="0" y="0"/>
                  </a:lnTo>
                  <a:lnTo>
                    <a:pt x="15811" y="95"/>
                  </a:lnTo>
                  <a:lnTo>
                    <a:pt x="31432" y="6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</p:grpSp>
      <p:sp>
        <p:nvSpPr>
          <p:cNvPr id="743" name="Snip Diagonal Corner Rectangle 742"/>
          <p:cNvSpPr/>
          <p:nvPr/>
        </p:nvSpPr>
        <p:spPr>
          <a:xfrm>
            <a:off x="353295" y="61116"/>
            <a:ext cx="11572742" cy="2001792"/>
          </a:xfrm>
          <a:prstGeom prst="snip2DiagRect">
            <a:avLst/>
          </a:prstGeom>
          <a:noFill/>
          <a:ln w="38100" cap="flat" cmpd="sng" algn="ctr">
            <a:noFill/>
            <a:prstDash val="solid"/>
            <a:miter lim="800000"/>
          </a:ln>
          <a:effectLst/>
        </p:spPr>
        <p:txBody>
          <a:bodyPr lIns="121725" tIns="60862" rIns="121725" bIns="60862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5300" b="1" dirty="0">
              <a:solidFill>
                <a:prstClr val="black"/>
              </a:solidFill>
              <a:latin typeface="Arial" pitchFamily="34" charset="0"/>
              <a:sym typeface="Arial"/>
            </a:endParaRPr>
          </a:p>
        </p:txBody>
      </p:sp>
      <p:sp>
        <p:nvSpPr>
          <p:cNvPr id="744" name="Rectangle 743"/>
          <p:cNvSpPr/>
          <p:nvPr/>
        </p:nvSpPr>
        <p:spPr>
          <a:xfrm>
            <a:off x="4533346" y="2014018"/>
            <a:ext cx="7482446" cy="4575166"/>
          </a:xfrm>
          <a:prstGeom prst="rect">
            <a:avLst/>
          </a:prstGeom>
          <a:solidFill>
            <a:srgbClr val="FFFFFF"/>
          </a:solidFill>
          <a:ln w="28575" cap="flat" cmpd="sng" algn="ctr">
            <a:noFill/>
            <a:prstDash val="solid"/>
            <a:miter lim="800000"/>
          </a:ln>
          <a:effectLst/>
        </p:spPr>
        <p:txBody>
          <a:bodyPr lIns="121725" tIns="60862" rIns="121725" bIns="60862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  <a:sym typeface="Arial"/>
              </a:rPr>
              <a:t>bùi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  <a:sym typeface="Arial"/>
              </a:rPr>
              <a:t>mũi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  <a:sym typeface="Arial"/>
              </a:rPr>
              <a:t>sủi</a:t>
            </a:r>
            <a:endParaRPr lang="vi-VN" sz="8000" dirty="0">
              <a:solidFill>
                <a:prstClr val="black"/>
              </a:solidFill>
              <a:latin typeface="Arial-Rounded" pitchFamily="34" charset="0"/>
              <a:ea typeface="Arial-Rounded" pitchFamily="34" charset="0"/>
              <a:cs typeface="Arial-Rounded" pitchFamily="34" charset="0"/>
              <a:sym typeface="Arial"/>
            </a:endParaRPr>
          </a:p>
        </p:txBody>
      </p:sp>
      <p:grpSp>
        <p:nvGrpSpPr>
          <p:cNvPr id="307" name="Group 306"/>
          <p:cNvGrpSpPr/>
          <p:nvPr/>
        </p:nvGrpSpPr>
        <p:grpSpPr>
          <a:xfrm>
            <a:off x="647277" y="2652868"/>
            <a:ext cx="1316806" cy="1320072"/>
            <a:chOff x="3298041" y="1165926"/>
            <a:chExt cx="990054" cy="990054"/>
          </a:xfrm>
        </p:grpSpPr>
        <p:grpSp>
          <p:nvGrpSpPr>
            <p:cNvPr id="308" name="Google Shape;2560;p62"/>
            <p:cNvGrpSpPr/>
            <p:nvPr/>
          </p:nvGrpSpPr>
          <p:grpSpPr>
            <a:xfrm>
              <a:off x="3298041" y="1165926"/>
              <a:ext cx="990054" cy="990054"/>
              <a:chOff x="1632175" y="1428591"/>
              <a:chExt cx="1171800" cy="1171800"/>
            </a:xfrm>
          </p:grpSpPr>
          <p:sp>
            <p:nvSpPr>
              <p:cNvPr id="310" name="Google Shape;2561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11" name="Google Shape;2562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09" name="Rectangle 308"/>
            <p:cNvSpPr/>
            <p:nvPr/>
          </p:nvSpPr>
          <p:spPr>
            <a:xfrm>
              <a:off x="3600547" y="1388035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2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13" name="Group 312"/>
          <p:cNvGrpSpPr/>
          <p:nvPr/>
        </p:nvGrpSpPr>
        <p:grpSpPr>
          <a:xfrm>
            <a:off x="315090" y="4428732"/>
            <a:ext cx="943088" cy="2160453"/>
            <a:chOff x="3136613" y="2748821"/>
            <a:chExt cx="667891" cy="1855139"/>
          </a:xfrm>
        </p:grpSpPr>
        <p:sp>
          <p:nvSpPr>
            <p:cNvPr id="315" name="Google Shape;3675;p78"/>
            <p:cNvSpPr/>
            <p:nvPr/>
          </p:nvSpPr>
          <p:spPr>
            <a:xfrm>
              <a:off x="3185206" y="4544699"/>
              <a:ext cx="524550" cy="59261"/>
            </a:xfrm>
            <a:custGeom>
              <a:avLst/>
              <a:gdLst/>
              <a:ahLst/>
              <a:cxnLst/>
              <a:rect l="l" t="t" r="r" b="b"/>
              <a:pathLst>
                <a:path w="42629" h="4816" extrusionOk="0">
                  <a:moveTo>
                    <a:pt x="21315" y="1"/>
                  </a:moveTo>
                  <a:cubicBezTo>
                    <a:pt x="9540" y="1"/>
                    <a:pt x="1" y="1083"/>
                    <a:pt x="1" y="2399"/>
                  </a:cubicBezTo>
                  <a:cubicBezTo>
                    <a:pt x="1" y="3734"/>
                    <a:pt x="9540" y="4816"/>
                    <a:pt x="21315" y="4816"/>
                  </a:cubicBezTo>
                  <a:cubicBezTo>
                    <a:pt x="33072" y="4816"/>
                    <a:pt x="42629" y="3734"/>
                    <a:pt x="42629" y="2399"/>
                  </a:cubicBezTo>
                  <a:cubicBezTo>
                    <a:pt x="42629" y="1083"/>
                    <a:pt x="33072" y="1"/>
                    <a:pt x="21315" y="1"/>
                  </a:cubicBezTo>
                  <a:close/>
                </a:path>
              </a:pathLst>
            </a:custGeom>
            <a:solidFill>
              <a:srgbClr val="3B3B3B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6" name="Google Shape;3676;p78"/>
            <p:cNvSpPr/>
            <p:nvPr/>
          </p:nvSpPr>
          <p:spPr>
            <a:xfrm>
              <a:off x="3233798" y="4252259"/>
              <a:ext cx="165318" cy="319081"/>
            </a:xfrm>
            <a:custGeom>
              <a:avLst/>
              <a:gdLst/>
              <a:ahLst/>
              <a:cxnLst/>
              <a:rect l="l" t="t" r="r" b="b"/>
              <a:pathLst>
                <a:path w="13435" h="25931" extrusionOk="0">
                  <a:moveTo>
                    <a:pt x="13435" y="1"/>
                  </a:moveTo>
                  <a:cubicBezTo>
                    <a:pt x="12064" y="470"/>
                    <a:pt x="10640" y="704"/>
                    <a:pt x="9197" y="704"/>
                  </a:cubicBezTo>
                  <a:cubicBezTo>
                    <a:pt x="8855" y="704"/>
                    <a:pt x="8530" y="686"/>
                    <a:pt x="8206" y="650"/>
                  </a:cubicBezTo>
                  <a:lnTo>
                    <a:pt x="8206" y="19782"/>
                  </a:lnTo>
                  <a:lnTo>
                    <a:pt x="3553" y="20485"/>
                  </a:lnTo>
                  <a:cubicBezTo>
                    <a:pt x="1" y="20774"/>
                    <a:pt x="1299" y="25931"/>
                    <a:pt x="4671" y="25931"/>
                  </a:cubicBezTo>
                  <a:lnTo>
                    <a:pt x="10838" y="25931"/>
                  </a:lnTo>
                  <a:cubicBezTo>
                    <a:pt x="12263" y="25931"/>
                    <a:pt x="13435" y="24669"/>
                    <a:pt x="13435" y="23154"/>
                  </a:cubicBezTo>
                  <a:lnTo>
                    <a:pt x="13435" y="1"/>
                  </a:lnTo>
                  <a:close/>
                </a:path>
              </a:pathLst>
            </a:cu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7" name="Google Shape;3677;p78"/>
            <p:cNvSpPr/>
            <p:nvPr/>
          </p:nvSpPr>
          <p:spPr>
            <a:xfrm>
              <a:off x="3217383" y="4497005"/>
              <a:ext cx="184181" cy="74113"/>
            </a:xfrm>
            <a:custGeom>
              <a:avLst/>
              <a:gdLst/>
              <a:ahLst/>
              <a:cxnLst/>
              <a:rect l="l" t="t" r="r" b="b"/>
              <a:pathLst>
                <a:path w="14968" h="6023" extrusionOk="0">
                  <a:moveTo>
                    <a:pt x="8764" y="0"/>
                  </a:moveTo>
                  <a:lnTo>
                    <a:pt x="6727" y="307"/>
                  </a:lnTo>
                  <a:lnTo>
                    <a:pt x="4454" y="541"/>
                  </a:lnTo>
                  <a:cubicBezTo>
                    <a:pt x="2110" y="920"/>
                    <a:pt x="1" y="2164"/>
                    <a:pt x="271" y="6023"/>
                  </a:cubicBezTo>
                  <a:lnTo>
                    <a:pt x="14967" y="6023"/>
                  </a:lnTo>
                  <a:lnTo>
                    <a:pt x="14967" y="2290"/>
                  </a:lnTo>
                  <a:lnTo>
                    <a:pt x="8944" y="2290"/>
                  </a:lnTo>
                  <a:lnTo>
                    <a:pt x="876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8" name="Google Shape;3678;p78"/>
            <p:cNvSpPr/>
            <p:nvPr/>
          </p:nvSpPr>
          <p:spPr>
            <a:xfrm>
              <a:off x="3491859" y="4252259"/>
              <a:ext cx="165305" cy="319081"/>
            </a:xfrm>
            <a:custGeom>
              <a:avLst/>
              <a:gdLst/>
              <a:ahLst/>
              <a:cxnLst/>
              <a:rect l="l" t="t" r="r" b="b"/>
              <a:pathLst>
                <a:path w="13434" h="25931" extrusionOk="0">
                  <a:moveTo>
                    <a:pt x="0" y="1"/>
                  </a:moveTo>
                  <a:lnTo>
                    <a:pt x="0" y="23154"/>
                  </a:lnTo>
                  <a:cubicBezTo>
                    <a:pt x="0" y="24669"/>
                    <a:pt x="1190" y="25931"/>
                    <a:pt x="2615" y="25931"/>
                  </a:cubicBezTo>
                  <a:lnTo>
                    <a:pt x="8782" y="25931"/>
                  </a:lnTo>
                  <a:cubicBezTo>
                    <a:pt x="12154" y="25931"/>
                    <a:pt x="13434" y="20774"/>
                    <a:pt x="9900" y="20485"/>
                  </a:cubicBezTo>
                  <a:lnTo>
                    <a:pt x="5229" y="19782"/>
                  </a:lnTo>
                  <a:lnTo>
                    <a:pt x="5229" y="650"/>
                  </a:lnTo>
                  <a:cubicBezTo>
                    <a:pt x="4905" y="686"/>
                    <a:pt x="4580" y="704"/>
                    <a:pt x="4256" y="704"/>
                  </a:cubicBezTo>
                  <a:cubicBezTo>
                    <a:pt x="2813" y="704"/>
                    <a:pt x="1371" y="470"/>
                    <a:pt x="0" y="1"/>
                  </a:cubicBezTo>
                  <a:close/>
                </a:path>
              </a:pathLst>
            </a:cu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9" name="Google Shape;3679;p78"/>
            <p:cNvSpPr/>
            <p:nvPr/>
          </p:nvSpPr>
          <p:spPr>
            <a:xfrm>
              <a:off x="3489410" y="4497005"/>
              <a:ext cx="184403" cy="74113"/>
            </a:xfrm>
            <a:custGeom>
              <a:avLst/>
              <a:gdLst/>
              <a:ahLst/>
              <a:cxnLst/>
              <a:rect l="l" t="t" r="r" b="b"/>
              <a:pathLst>
                <a:path w="14986" h="6023" extrusionOk="0">
                  <a:moveTo>
                    <a:pt x="6222" y="0"/>
                  </a:moveTo>
                  <a:lnTo>
                    <a:pt x="6024" y="2290"/>
                  </a:lnTo>
                  <a:lnTo>
                    <a:pt x="1" y="2290"/>
                  </a:lnTo>
                  <a:lnTo>
                    <a:pt x="1" y="6023"/>
                  </a:lnTo>
                  <a:lnTo>
                    <a:pt x="14697" y="6023"/>
                  </a:lnTo>
                  <a:cubicBezTo>
                    <a:pt x="14985" y="2164"/>
                    <a:pt x="12858" y="920"/>
                    <a:pt x="10513" y="541"/>
                  </a:cubicBezTo>
                  <a:lnTo>
                    <a:pt x="8259" y="307"/>
                  </a:lnTo>
                  <a:lnTo>
                    <a:pt x="622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0" name="Google Shape;3680;p78"/>
            <p:cNvSpPr/>
            <p:nvPr/>
          </p:nvSpPr>
          <p:spPr>
            <a:xfrm>
              <a:off x="3313461" y="3741047"/>
              <a:ext cx="256510" cy="732664"/>
            </a:xfrm>
            <a:custGeom>
              <a:avLst/>
              <a:gdLst/>
              <a:ahLst/>
              <a:cxnLst/>
              <a:rect l="l" t="t" r="r" b="b"/>
              <a:pathLst>
                <a:path w="20846" h="59542" extrusionOk="0">
                  <a:moveTo>
                    <a:pt x="20845" y="0"/>
                  </a:moveTo>
                  <a:cubicBezTo>
                    <a:pt x="20629" y="18"/>
                    <a:pt x="20413" y="36"/>
                    <a:pt x="20178" y="36"/>
                  </a:cubicBezTo>
                  <a:cubicBezTo>
                    <a:pt x="14464" y="112"/>
                    <a:pt x="8802" y="1353"/>
                    <a:pt x="3158" y="1353"/>
                  </a:cubicBezTo>
                  <a:cubicBezTo>
                    <a:pt x="2105" y="1353"/>
                    <a:pt x="1052" y="1310"/>
                    <a:pt x="0" y="1208"/>
                  </a:cubicBezTo>
                  <a:lnTo>
                    <a:pt x="0" y="1208"/>
                  </a:lnTo>
                  <a:cubicBezTo>
                    <a:pt x="181" y="20593"/>
                    <a:pt x="776" y="40247"/>
                    <a:pt x="812" y="59542"/>
                  </a:cubicBezTo>
                  <a:lnTo>
                    <a:pt x="7538" y="59542"/>
                  </a:lnTo>
                  <a:lnTo>
                    <a:pt x="7538" y="10927"/>
                  </a:lnTo>
                  <a:lnTo>
                    <a:pt x="13777" y="10927"/>
                  </a:lnTo>
                  <a:lnTo>
                    <a:pt x="13777" y="59542"/>
                  </a:lnTo>
                  <a:lnTo>
                    <a:pt x="20593" y="59542"/>
                  </a:lnTo>
                  <a:cubicBezTo>
                    <a:pt x="20593" y="39707"/>
                    <a:pt x="20809" y="19835"/>
                    <a:pt x="2084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1" name="Google Shape;3681;p78"/>
            <p:cNvSpPr/>
            <p:nvPr/>
          </p:nvSpPr>
          <p:spPr>
            <a:xfrm>
              <a:off x="3313682" y="3768106"/>
              <a:ext cx="43941" cy="705606"/>
            </a:xfrm>
            <a:custGeom>
              <a:avLst/>
              <a:gdLst/>
              <a:ahLst/>
              <a:cxnLst/>
              <a:rect l="l" t="t" r="r" b="b"/>
              <a:pathLst>
                <a:path w="3571" h="57343" extrusionOk="0">
                  <a:moveTo>
                    <a:pt x="0" y="1"/>
                  </a:moveTo>
                  <a:cubicBezTo>
                    <a:pt x="181" y="19061"/>
                    <a:pt x="758" y="38373"/>
                    <a:pt x="794" y="57343"/>
                  </a:cubicBezTo>
                  <a:lnTo>
                    <a:pt x="3571" y="57343"/>
                  </a:lnTo>
                  <a:cubicBezTo>
                    <a:pt x="3535" y="38373"/>
                    <a:pt x="2958" y="19061"/>
                    <a:pt x="2777" y="1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2" name="Google Shape;3682;p78"/>
            <p:cNvSpPr/>
            <p:nvPr/>
          </p:nvSpPr>
          <p:spPr>
            <a:xfrm>
              <a:off x="3482974" y="3875504"/>
              <a:ext cx="34405" cy="598208"/>
            </a:xfrm>
            <a:custGeom>
              <a:avLst/>
              <a:gdLst/>
              <a:ahLst/>
              <a:cxnLst/>
              <a:rect l="l" t="t" r="r" b="b"/>
              <a:pathLst>
                <a:path w="2796" h="48615" extrusionOk="0">
                  <a:moveTo>
                    <a:pt x="1" y="0"/>
                  </a:moveTo>
                  <a:lnTo>
                    <a:pt x="1" y="48615"/>
                  </a:lnTo>
                  <a:lnTo>
                    <a:pt x="2796" y="48615"/>
                  </a:lnTo>
                  <a:lnTo>
                    <a:pt x="2796" y="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3" name="Google Shape;3683;p78"/>
            <p:cNvSpPr/>
            <p:nvPr/>
          </p:nvSpPr>
          <p:spPr>
            <a:xfrm>
              <a:off x="3295926" y="3765891"/>
              <a:ext cx="146909" cy="84326"/>
            </a:xfrm>
            <a:custGeom>
              <a:avLst/>
              <a:gdLst/>
              <a:ahLst/>
              <a:cxnLst/>
              <a:rect l="l" t="t" r="r" b="b"/>
              <a:pathLst>
                <a:path w="11939" h="6853" extrusionOk="0">
                  <a:moveTo>
                    <a:pt x="1" y="1"/>
                  </a:moveTo>
                  <a:lnTo>
                    <a:pt x="8819" y="6853"/>
                  </a:lnTo>
                  <a:lnTo>
                    <a:pt x="11938" y="342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4" name="Google Shape;3684;p78"/>
            <p:cNvSpPr/>
            <p:nvPr/>
          </p:nvSpPr>
          <p:spPr>
            <a:xfrm>
              <a:off x="3462117" y="3765891"/>
              <a:ext cx="102082" cy="93432"/>
            </a:xfrm>
            <a:custGeom>
              <a:avLst/>
              <a:gdLst/>
              <a:ahLst/>
              <a:cxnLst/>
              <a:rect l="l" t="t" r="r" b="b"/>
              <a:pathLst>
                <a:path w="8296" h="7593" extrusionOk="0">
                  <a:moveTo>
                    <a:pt x="8296" y="1"/>
                  </a:moveTo>
                  <a:lnTo>
                    <a:pt x="1" y="3427"/>
                  </a:lnTo>
                  <a:lnTo>
                    <a:pt x="2489" y="7592"/>
                  </a:lnTo>
                  <a:lnTo>
                    <a:pt x="829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5" name="Google Shape;3685;p78"/>
            <p:cNvSpPr/>
            <p:nvPr/>
          </p:nvSpPr>
          <p:spPr>
            <a:xfrm>
              <a:off x="3238240" y="3327759"/>
              <a:ext cx="390524" cy="322674"/>
            </a:xfrm>
            <a:custGeom>
              <a:avLst/>
              <a:gdLst/>
              <a:ahLst/>
              <a:cxnLst/>
              <a:rect l="l" t="t" r="r" b="b"/>
              <a:pathLst>
                <a:path w="31737" h="26223" extrusionOk="0">
                  <a:moveTo>
                    <a:pt x="25280" y="1"/>
                  </a:moveTo>
                  <a:cubicBezTo>
                    <a:pt x="25096" y="1"/>
                    <a:pt x="24910" y="10"/>
                    <a:pt x="24722" y="29"/>
                  </a:cubicBezTo>
                  <a:lnTo>
                    <a:pt x="4563" y="2085"/>
                  </a:lnTo>
                  <a:cubicBezTo>
                    <a:pt x="1930" y="2356"/>
                    <a:pt x="1" y="4465"/>
                    <a:pt x="235" y="6809"/>
                  </a:cubicBezTo>
                  <a:lnTo>
                    <a:pt x="1840" y="22461"/>
                  </a:lnTo>
                  <a:cubicBezTo>
                    <a:pt x="2058" y="24622"/>
                    <a:pt x="4080" y="26223"/>
                    <a:pt x="6477" y="26223"/>
                  </a:cubicBezTo>
                  <a:cubicBezTo>
                    <a:pt x="6660" y="26223"/>
                    <a:pt x="6846" y="26213"/>
                    <a:pt x="7033" y="26194"/>
                  </a:cubicBezTo>
                  <a:lnTo>
                    <a:pt x="27175" y="24120"/>
                  </a:lnTo>
                  <a:cubicBezTo>
                    <a:pt x="29807" y="23850"/>
                    <a:pt x="31737" y="21740"/>
                    <a:pt x="31502" y="19414"/>
                  </a:cubicBezTo>
                  <a:lnTo>
                    <a:pt x="29898" y="3762"/>
                  </a:lnTo>
                  <a:cubicBezTo>
                    <a:pt x="29697" y="1586"/>
                    <a:pt x="27663" y="1"/>
                    <a:pt x="252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6" name="Google Shape;3686;p78"/>
            <p:cNvSpPr/>
            <p:nvPr/>
          </p:nvSpPr>
          <p:spPr>
            <a:xfrm>
              <a:off x="3475874" y="3012813"/>
              <a:ext cx="328630" cy="436015"/>
            </a:xfrm>
            <a:custGeom>
              <a:avLst/>
              <a:gdLst/>
              <a:ahLst/>
              <a:cxnLst/>
              <a:rect l="l" t="t" r="r" b="b"/>
              <a:pathLst>
                <a:path w="26707" h="35434" extrusionOk="0">
                  <a:moveTo>
                    <a:pt x="15256" y="1"/>
                  </a:moveTo>
                  <a:lnTo>
                    <a:pt x="11668" y="6150"/>
                  </a:lnTo>
                  <a:lnTo>
                    <a:pt x="16951" y="14066"/>
                  </a:lnTo>
                  <a:cubicBezTo>
                    <a:pt x="16951" y="14066"/>
                    <a:pt x="7484" y="23713"/>
                    <a:pt x="6691" y="23893"/>
                  </a:cubicBezTo>
                  <a:cubicBezTo>
                    <a:pt x="6548" y="23923"/>
                    <a:pt x="6233" y="23935"/>
                    <a:pt x="5812" y="23935"/>
                  </a:cubicBezTo>
                  <a:cubicBezTo>
                    <a:pt x="3942" y="23935"/>
                    <a:pt x="1" y="23695"/>
                    <a:pt x="1" y="23695"/>
                  </a:cubicBezTo>
                  <a:lnTo>
                    <a:pt x="1" y="23695"/>
                  </a:lnTo>
                  <a:lnTo>
                    <a:pt x="6312" y="35434"/>
                  </a:lnTo>
                  <a:cubicBezTo>
                    <a:pt x="6312" y="35434"/>
                    <a:pt x="26418" y="17961"/>
                    <a:pt x="26562" y="15166"/>
                  </a:cubicBezTo>
                  <a:cubicBezTo>
                    <a:pt x="26706" y="12389"/>
                    <a:pt x="15256" y="1"/>
                    <a:pt x="15256" y="1"/>
                  </a:cubicBez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7" name="Google Shape;3687;p78"/>
            <p:cNvSpPr/>
            <p:nvPr/>
          </p:nvSpPr>
          <p:spPr>
            <a:xfrm>
              <a:off x="3243790" y="2748821"/>
              <a:ext cx="524095" cy="422148"/>
            </a:xfrm>
            <a:custGeom>
              <a:avLst/>
              <a:gdLst/>
              <a:ahLst/>
              <a:cxnLst/>
              <a:rect l="l" t="t" r="r" b="b"/>
              <a:pathLst>
                <a:path w="42592" h="34307" extrusionOk="0">
                  <a:moveTo>
                    <a:pt x="16156" y="1"/>
                  </a:moveTo>
                  <a:cubicBezTo>
                    <a:pt x="15337" y="1"/>
                    <a:pt x="14416" y="130"/>
                    <a:pt x="13380" y="430"/>
                  </a:cubicBezTo>
                  <a:cubicBezTo>
                    <a:pt x="13380" y="430"/>
                    <a:pt x="10477" y="1476"/>
                    <a:pt x="10928" y="4361"/>
                  </a:cubicBezTo>
                  <a:cubicBezTo>
                    <a:pt x="10928" y="4361"/>
                    <a:pt x="9630" y="3416"/>
                    <a:pt x="7872" y="3416"/>
                  </a:cubicBezTo>
                  <a:cubicBezTo>
                    <a:pt x="6453" y="3416"/>
                    <a:pt x="4734" y="4031"/>
                    <a:pt x="3156" y="6254"/>
                  </a:cubicBezTo>
                  <a:cubicBezTo>
                    <a:pt x="3156" y="6254"/>
                    <a:pt x="1515" y="9031"/>
                    <a:pt x="4635" y="10636"/>
                  </a:cubicBezTo>
                  <a:cubicBezTo>
                    <a:pt x="4635" y="10636"/>
                    <a:pt x="0" y="10762"/>
                    <a:pt x="325" y="14909"/>
                  </a:cubicBezTo>
                  <a:cubicBezTo>
                    <a:pt x="325" y="14909"/>
                    <a:pt x="740" y="17181"/>
                    <a:pt x="2507" y="17254"/>
                  </a:cubicBezTo>
                  <a:cubicBezTo>
                    <a:pt x="2507" y="17254"/>
                    <a:pt x="307" y="17650"/>
                    <a:pt x="613" y="20121"/>
                  </a:cubicBezTo>
                  <a:cubicBezTo>
                    <a:pt x="891" y="22477"/>
                    <a:pt x="2392" y="22866"/>
                    <a:pt x="3352" y="22866"/>
                  </a:cubicBezTo>
                  <a:cubicBezTo>
                    <a:pt x="3824" y="22866"/>
                    <a:pt x="4166" y="22771"/>
                    <a:pt x="4166" y="22771"/>
                  </a:cubicBezTo>
                  <a:lnTo>
                    <a:pt x="6582" y="27261"/>
                  </a:lnTo>
                  <a:lnTo>
                    <a:pt x="25516" y="32418"/>
                  </a:lnTo>
                  <a:cubicBezTo>
                    <a:pt x="25516" y="32418"/>
                    <a:pt x="26267" y="34306"/>
                    <a:pt x="28006" y="34306"/>
                  </a:cubicBezTo>
                  <a:cubicBezTo>
                    <a:pt x="28554" y="34306"/>
                    <a:pt x="29200" y="34119"/>
                    <a:pt x="29952" y="33627"/>
                  </a:cubicBezTo>
                  <a:cubicBezTo>
                    <a:pt x="29952" y="33627"/>
                    <a:pt x="30643" y="33845"/>
                    <a:pt x="31471" y="33845"/>
                  </a:cubicBezTo>
                  <a:cubicBezTo>
                    <a:pt x="32650" y="33845"/>
                    <a:pt x="34106" y="33403"/>
                    <a:pt x="34243" y="31264"/>
                  </a:cubicBezTo>
                  <a:cubicBezTo>
                    <a:pt x="34243" y="31264"/>
                    <a:pt x="34883" y="31586"/>
                    <a:pt x="35742" y="31586"/>
                  </a:cubicBezTo>
                  <a:cubicBezTo>
                    <a:pt x="36735" y="31586"/>
                    <a:pt x="38021" y="31156"/>
                    <a:pt x="38950" y="29299"/>
                  </a:cubicBezTo>
                  <a:cubicBezTo>
                    <a:pt x="40680" y="25837"/>
                    <a:pt x="37525" y="25206"/>
                    <a:pt x="37525" y="25206"/>
                  </a:cubicBezTo>
                  <a:lnTo>
                    <a:pt x="37525" y="25206"/>
                  </a:lnTo>
                  <a:cubicBezTo>
                    <a:pt x="37525" y="25206"/>
                    <a:pt x="37628" y="25217"/>
                    <a:pt x="37801" y="25217"/>
                  </a:cubicBezTo>
                  <a:cubicBezTo>
                    <a:pt x="38591" y="25217"/>
                    <a:pt x="40853" y="24975"/>
                    <a:pt x="41636" y="22284"/>
                  </a:cubicBezTo>
                  <a:cubicBezTo>
                    <a:pt x="42592" y="19003"/>
                    <a:pt x="40049" y="18876"/>
                    <a:pt x="38391" y="18804"/>
                  </a:cubicBezTo>
                  <a:cubicBezTo>
                    <a:pt x="38391" y="18804"/>
                    <a:pt x="41853" y="17091"/>
                    <a:pt x="40825" y="14386"/>
                  </a:cubicBezTo>
                  <a:cubicBezTo>
                    <a:pt x="40171" y="12696"/>
                    <a:pt x="38869" y="12379"/>
                    <a:pt x="37985" y="12379"/>
                  </a:cubicBezTo>
                  <a:cubicBezTo>
                    <a:pt x="37455" y="12379"/>
                    <a:pt x="37074" y="12493"/>
                    <a:pt x="37074" y="12493"/>
                  </a:cubicBezTo>
                  <a:cubicBezTo>
                    <a:pt x="37074" y="12493"/>
                    <a:pt x="40031" y="10960"/>
                    <a:pt x="38481" y="8111"/>
                  </a:cubicBezTo>
                  <a:cubicBezTo>
                    <a:pt x="38481" y="8111"/>
                    <a:pt x="37427" y="6526"/>
                    <a:pt x="35327" y="6526"/>
                  </a:cubicBezTo>
                  <a:cubicBezTo>
                    <a:pt x="34559" y="6526"/>
                    <a:pt x="33650" y="6738"/>
                    <a:pt x="32602" y="7318"/>
                  </a:cubicBezTo>
                  <a:cubicBezTo>
                    <a:pt x="32602" y="7318"/>
                    <a:pt x="35073" y="3531"/>
                    <a:pt x="29212" y="2107"/>
                  </a:cubicBezTo>
                  <a:cubicBezTo>
                    <a:pt x="28139" y="1848"/>
                    <a:pt x="27231" y="1736"/>
                    <a:pt x="26463" y="1736"/>
                  </a:cubicBezTo>
                  <a:cubicBezTo>
                    <a:pt x="23166" y="1736"/>
                    <a:pt x="22455" y="3804"/>
                    <a:pt x="22396" y="5208"/>
                  </a:cubicBezTo>
                  <a:cubicBezTo>
                    <a:pt x="22396" y="5208"/>
                    <a:pt x="21347" y="1"/>
                    <a:pt x="1615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8" name="Google Shape;3688;p78"/>
            <p:cNvSpPr/>
            <p:nvPr/>
          </p:nvSpPr>
          <p:spPr>
            <a:xfrm>
              <a:off x="3352074" y="3228716"/>
              <a:ext cx="140683" cy="143784"/>
            </a:xfrm>
            <a:custGeom>
              <a:avLst/>
              <a:gdLst/>
              <a:ahLst/>
              <a:cxnLst/>
              <a:rect l="l" t="t" r="r" b="b"/>
              <a:pathLst>
                <a:path w="11433" h="11685" extrusionOk="0">
                  <a:moveTo>
                    <a:pt x="4851" y="0"/>
                  </a:moveTo>
                  <a:lnTo>
                    <a:pt x="4851" y="4923"/>
                  </a:lnTo>
                  <a:lnTo>
                    <a:pt x="0" y="7033"/>
                  </a:lnTo>
                  <a:cubicBezTo>
                    <a:pt x="0" y="10765"/>
                    <a:pt x="2092" y="11685"/>
                    <a:pt x="6473" y="11685"/>
                  </a:cubicBezTo>
                  <a:cubicBezTo>
                    <a:pt x="10855" y="11685"/>
                    <a:pt x="11432" y="10964"/>
                    <a:pt x="11432" y="7231"/>
                  </a:cubicBezTo>
                  <a:lnTo>
                    <a:pt x="8096" y="4923"/>
                  </a:lnTo>
                  <a:lnTo>
                    <a:pt x="8096" y="0"/>
                  </a:lnTo>
                  <a:close/>
                </a:path>
              </a:pathLst>
            </a:custGeom>
            <a:solidFill>
              <a:srgbClr val="875F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9" name="Google Shape;3689;p78"/>
            <p:cNvSpPr/>
            <p:nvPr/>
          </p:nvSpPr>
          <p:spPr>
            <a:xfrm>
              <a:off x="3236911" y="2912958"/>
              <a:ext cx="413153" cy="362801"/>
            </a:xfrm>
            <a:custGeom>
              <a:avLst/>
              <a:gdLst/>
              <a:ahLst/>
              <a:cxnLst/>
              <a:rect l="l" t="t" r="r" b="b"/>
              <a:pathLst>
                <a:path w="33576" h="29484" extrusionOk="0">
                  <a:moveTo>
                    <a:pt x="17204" y="0"/>
                  </a:moveTo>
                  <a:cubicBezTo>
                    <a:pt x="11582" y="0"/>
                    <a:pt x="6252" y="3206"/>
                    <a:pt x="3769" y="8585"/>
                  </a:cubicBezTo>
                  <a:lnTo>
                    <a:pt x="3733" y="8567"/>
                  </a:lnTo>
                  <a:cubicBezTo>
                    <a:pt x="3425" y="8437"/>
                    <a:pt x="3106" y="8375"/>
                    <a:pt x="2792" y="8375"/>
                  </a:cubicBezTo>
                  <a:cubicBezTo>
                    <a:pt x="1799" y="8375"/>
                    <a:pt x="857" y="8987"/>
                    <a:pt x="487" y="9973"/>
                  </a:cubicBezTo>
                  <a:cubicBezTo>
                    <a:pt x="0" y="11272"/>
                    <a:pt x="704" y="12714"/>
                    <a:pt x="2020" y="13147"/>
                  </a:cubicBezTo>
                  <a:cubicBezTo>
                    <a:pt x="2182" y="13201"/>
                    <a:pt x="2345" y="13255"/>
                    <a:pt x="2507" y="13273"/>
                  </a:cubicBezTo>
                  <a:cubicBezTo>
                    <a:pt x="1876" y="19945"/>
                    <a:pt x="5807" y="26202"/>
                    <a:pt x="12082" y="28546"/>
                  </a:cubicBezTo>
                  <a:cubicBezTo>
                    <a:pt x="13772" y="29179"/>
                    <a:pt x="15521" y="29484"/>
                    <a:pt x="17250" y="29484"/>
                  </a:cubicBezTo>
                  <a:cubicBezTo>
                    <a:pt x="21925" y="29484"/>
                    <a:pt x="26459" y="27261"/>
                    <a:pt x="29302" y="23299"/>
                  </a:cubicBezTo>
                  <a:cubicBezTo>
                    <a:pt x="29447" y="23371"/>
                    <a:pt x="29609" y="23461"/>
                    <a:pt x="29753" y="23515"/>
                  </a:cubicBezTo>
                  <a:cubicBezTo>
                    <a:pt x="30061" y="23645"/>
                    <a:pt x="30380" y="23707"/>
                    <a:pt x="30694" y="23707"/>
                  </a:cubicBezTo>
                  <a:cubicBezTo>
                    <a:pt x="31687" y="23707"/>
                    <a:pt x="32629" y="23095"/>
                    <a:pt x="32999" y="22109"/>
                  </a:cubicBezTo>
                  <a:cubicBezTo>
                    <a:pt x="33486" y="20811"/>
                    <a:pt x="32783" y="19368"/>
                    <a:pt x="31466" y="18935"/>
                  </a:cubicBezTo>
                  <a:lnTo>
                    <a:pt x="31430" y="18935"/>
                  </a:lnTo>
                  <a:cubicBezTo>
                    <a:pt x="33576" y="11488"/>
                    <a:pt x="29645" y="3644"/>
                    <a:pt x="22396" y="939"/>
                  </a:cubicBezTo>
                  <a:cubicBezTo>
                    <a:pt x="20687" y="303"/>
                    <a:pt x="18932" y="0"/>
                    <a:pt x="17204" y="0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0" name="Google Shape;3690;p78"/>
            <p:cNvSpPr/>
            <p:nvPr/>
          </p:nvSpPr>
          <p:spPr>
            <a:xfrm>
              <a:off x="3306139" y="3304380"/>
              <a:ext cx="230546" cy="167976"/>
            </a:xfrm>
            <a:custGeom>
              <a:avLst/>
              <a:gdLst/>
              <a:ahLst/>
              <a:cxnLst/>
              <a:rect l="l" t="t" r="r" b="b"/>
              <a:pathLst>
                <a:path w="18736" h="13651" extrusionOk="0">
                  <a:moveTo>
                    <a:pt x="13795" y="0"/>
                  </a:moveTo>
                  <a:lnTo>
                    <a:pt x="10549" y="1425"/>
                  </a:lnTo>
                  <a:lnTo>
                    <a:pt x="4274" y="775"/>
                  </a:lnTo>
                  <a:lnTo>
                    <a:pt x="0" y="2543"/>
                  </a:lnTo>
                  <a:lnTo>
                    <a:pt x="9161" y="13650"/>
                  </a:lnTo>
                  <a:lnTo>
                    <a:pt x="13723" y="12839"/>
                  </a:lnTo>
                  <a:lnTo>
                    <a:pt x="18736" y="2633"/>
                  </a:lnTo>
                  <a:lnTo>
                    <a:pt x="1379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1" name="Google Shape;3691;p78"/>
            <p:cNvSpPr/>
            <p:nvPr/>
          </p:nvSpPr>
          <p:spPr>
            <a:xfrm>
              <a:off x="3267969" y="3311701"/>
              <a:ext cx="347038" cy="454239"/>
            </a:xfrm>
            <a:custGeom>
              <a:avLst/>
              <a:gdLst/>
              <a:ahLst/>
              <a:cxnLst/>
              <a:rect l="l" t="t" r="r" b="b"/>
              <a:pathLst>
                <a:path w="28203" h="36915" extrusionOk="0">
                  <a:moveTo>
                    <a:pt x="6781" y="0"/>
                  </a:moveTo>
                  <a:lnTo>
                    <a:pt x="939" y="2092"/>
                  </a:lnTo>
                  <a:lnTo>
                    <a:pt x="2147" y="17581"/>
                  </a:lnTo>
                  <a:lnTo>
                    <a:pt x="1768" y="26453"/>
                  </a:lnTo>
                  <a:cubicBezTo>
                    <a:pt x="1768" y="26453"/>
                    <a:pt x="1461" y="29320"/>
                    <a:pt x="722" y="31556"/>
                  </a:cubicBezTo>
                  <a:cubicBezTo>
                    <a:pt x="1" y="33774"/>
                    <a:pt x="668" y="34820"/>
                    <a:pt x="4924" y="36028"/>
                  </a:cubicBezTo>
                  <a:cubicBezTo>
                    <a:pt x="6686" y="36523"/>
                    <a:pt x="9835" y="36915"/>
                    <a:pt x="13236" y="36915"/>
                  </a:cubicBezTo>
                  <a:cubicBezTo>
                    <a:pt x="18015" y="36915"/>
                    <a:pt x="23290" y="36141"/>
                    <a:pt x="25913" y="33792"/>
                  </a:cubicBezTo>
                  <a:cubicBezTo>
                    <a:pt x="25913" y="33792"/>
                    <a:pt x="28203" y="31953"/>
                    <a:pt x="27319" y="29897"/>
                  </a:cubicBezTo>
                  <a:cubicBezTo>
                    <a:pt x="26436" y="27823"/>
                    <a:pt x="24542" y="17221"/>
                    <a:pt x="24506" y="15976"/>
                  </a:cubicBezTo>
                  <a:cubicBezTo>
                    <a:pt x="24488" y="14714"/>
                    <a:pt x="25246" y="2182"/>
                    <a:pt x="25246" y="2182"/>
                  </a:cubicBezTo>
                  <a:lnTo>
                    <a:pt x="18267" y="487"/>
                  </a:lnTo>
                  <a:cubicBezTo>
                    <a:pt x="18267" y="487"/>
                    <a:pt x="17095" y="4905"/>
                    <a:pt x="11992" y="5049"/>
                  </a:cubicBezTo>
                  <a:cubicBezTo>
                    <a:pt x="11938" y="5051"/>
                    <a:pt x="11885" y="5051"/>
                    <a:pt x="11832" y="5051"/>
                  </a:cubicBezTo>
                  <a:cubicBezTo>
                    <a:pt x="7503" y="5051"/>
                    <a:pt x="6781" y="0"/>
                    <a:pt x="6781" y="0"/>
                  </a:cubicBez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2" name="Google Shape;3692;p78"/>
            <p:cNvSpPr/>
            <p:nvPr/>
          </p:nvSpPr>
          <p:spPr>
            <a:xfrm>
              <a:off x="3267969" y="3311701"/>
              <a:ext cx="347038" cy="454239"/>
            </a:xfrm>
            <a:custGeom>
              <a:avLst/>
              <a:gdLst/>
              <a:ahLst/>
              <a:cxnLst/>
              <a:rect l="l" t="t" r="r" b="b"/>
              <a:pathLst>
                <a:path w="28203" h="36915" extrusionOk="0">
                  <a:moveTo>
                    <a:pt x="6781" y="0"/>
                  </a:moveTo>
                  <a:lnTo>
                    <a:pt x="939" y="2092"/>
                  </a:lnTo>
                  <a:lnTo>
                    <a:pt x="2147" y="17581"/>
                  </a:lnTo>
                  <a:lnTo>
                    <a:pt x="1768" y="26453"/>
                  </a:lnTo>
                  <a:cubicBezTo>
                    <a:pt x="1768" y="26453"/>
                    <a:pt x="1461" y="29320"/>
                    <a:pt x="722" y="31556"/>
                  </a:cubicBezTo>
                  <a:cubicBezTo>
                    <a:pt x="1" y="33774"/>
                    <a:pt x="668" y="34820"/>
                    <a:pt x="4924" y="36028"/>
                  </a:cubicBezTo>
                  <a:cubicBezTo>
                    <a:pt x="6686" y="36523"/>
                    <a:pt x="9835" y="36915"/>
                    <a:pt x="13236" y="36915"/>
                  </a:cubicBezTo>
                  <a:cubicBezTo>
                    <a:pt x="18015" y="36915"/>
                    <a:pt x="23290" y="36141"/>
                    <a:pt x="25913" y="33792"/>
                  </a:cubicBezTo>
                  <a:cubicBezTo>
                    <a:pt x="25913" y="33792"/>
                    <a:pt x="28203" y="31953"/>
                    <a:pt x="27319" y="29897"/>
                  </a:cubicBezTo>
                  <a:cubicBezTo>
                    <a:pt x="27265" y="29735"/>
                    <a:pt x="27193" y="29537"/>
                    <a:pt x="27121" y="29284"/>
                  </a:cubicBezTo>
                  <a:cubicBezTo>
                    <a:pt x="26724" y="29302"/>
                    <a:pt x="26328" y="29320"/>
                    <a:pt x="25913" y="29320"/>
                  </a:cubicBezTo>
                  <a:cubicBezTo>
                    <a:pt x="15743" y="29320"/>
                    <a:pt x="7664" y="19727"/>
                    <a:pt x="8061" y="9900"/>
                  </a:cubicBezTo>
                  <a:cubicBezTo>
                    <a:pt x="8133" y="7952"/>
                    <a:pt x="8512" y="6041"/>
                    <a:pt x="9179" y="4238"/>
                  </a:cubicBezTo>
                  <a:cubicBezTo>
                    <a:pt x="7196" y="2795"/>
                    <a:pt x="6781" y="0"/>
                    <a:pt x="6781" y="0"/>
                  </a:cubicBez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3" name="Google Shape;3693;p78"/>
            <p:cNvSpPr/>
            <p:nvPr/>
          </p:nvSpPr>
          <p:spPr>
            <a:xfrm>
              <a:off x="3352074" y="3279967"/>
              <a:ext cx="77226" cy="100298"/>
            </a:xfrm>
            <a:custGeom>
              <a:avLst/>
              <a:gdLst/>
              <a:ahLst/>
              <a:cxnLst/>
              <a:rect l="l" t="t" r="r" b="b"/>
              <a:pathLst>
                <a:path w="6276" h="8151" extrusionOk="0">
                  <a:moveTo>
                    <a:pt x="3282" y="1"/>
                  </a:moveTo>
                  <a:lnTo>
                    <a:pt x="0" y="2741"/>
                  </a:lnTo>
                  <a:lnTo>
                    <a:pt x="1262" y="8151"/>
                  </a:lnTo>
                  <a:lnTo>
                    <a:pt x="6275" y="3463"/>
                  </a:lnTo>
                  <a:lnTo>
                    <a:pt x="3534" y="325"/>
                  </a:lnTo>
                  <a:lnTo>
                    <a:pt x="32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4" name="Google Shape;3694;p78"/>
            <p:cNvSpPr/>
            <p:nvPr/>
          </p:nvSpPr>
          <p:spPr>
            <a:xfrm>
              <a:off x="3274405" y="3718849"/>
              <a:ext cx="337059" cy="91402"/>
            </a:xfrm>
            <a:custGeom>
              <a:avLst/>
              <a:gdLst/>
              <a:ahLst/>
              <a:cxnLst/>
              <a:rect l="l" t="t" r="r" b="b"/>
              <a:pathLst>
                <a:path w="27392" h="7428" extrusionOk="0">
                  <a:moveTo>
                    <a:pt x="25101" y="1"/>
                  </a:moveTo>
                  <a:lnTo>
                    <a:pt x="1588" y="866"/>
                  </a:lnTo>
                  <a:lnTo>
                    <a:pt x="1" y="3319"/>
                  </a:lnTo>
                  <a:cubicBezTo>
                    <a:pt x="1" y="3319"/>
                    <a:pt x="5909" y="7427"/>
                    <a:pt x="13985" y="7427"/>
                  </a:cubicBezTo>
                  <a:cubicBezTo>
                    <a:pt x="18062" y="7427"/>
                    <a:pt x="22691" y="6380"/>
                    <a:pt x="27391" y="3229"/>
                  </a:cubicBezTo>
                  <a:lnTo>
                    <a:pt x="25101" y="1"/>
                  </a:ln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5" name="Google Shape;3695;p78"/>
            <p:cNvSpPr/>
            <p:nvPr/>
          </p:nvSpPr>
          <p:spPr>
            <a:xfrm>
              <a:off x="3276632" y="2858607"/>
              <a:ext cx="386968" cy="308216"/>
            </a:xfrm>
            <a:custGeom>
              <a:avLst/>
              <a:gdLst/>
              <a:ahLst/>
              <a:cxnLst/>
              <a:rect l="l" t="t" r="r" b="b"/>
              <a:pathLst>
                <a:path w="31448" h="25048" extrusionOk="0">
                  <a:moveTo>
                    <a:pt x="8475" y="1"/>
                  </a:moveTo>
                  <a:lnTo>
                    <a:pt x="3048" y="5897"/>
                  </a:lnTo>
                  <a:lnTo>
                    <a:pt x="505" y="12984"/>
                  </a:lnTo>
                  <a:lnTo>
                    <a:pt x="0" y="15021"/>
                  </a:lnTo>
                  <a:lnTo>
                    <a:pt x="1028" y="15292"/>
                  </a:lnTo>
                  <a:lnTo>
                    <a:pt x="3877" y="9071"/>
                  </a:lnTo>
                  <a:cubicBezTo>
                    <a:pt x="3877" y="9071"/>
                    <a:pt x="4113" y="11634"/>
                    <a:pt x="6662" y="11634"/>
                  </a:cubicBezTo>
                  <a:cubicBezTo>
                    <a:pt x="6933" y="11634"/>
                    <a:pt x="7230" y="11605"/>
                    <a:pt x="7556" y="11541"/>
                  </a:cubicBezTo>
                  <a:cubicBezTo>
                    <a:pt x="7556" y="11541"/>
                    <a:pt x="9846" y="10982"/>
                    <a:pt x="10080" y="9197"/>
                  </a:cubicBezTo>
                  <a:cubicBezTo>
                    <a:pt x="10116" y="10081"/>
                    <a:pt x="10441" y="11559"/>
                    <a:pt x="12406" y="11631"/>
                  </a:cubicBezTo>
                  <a:cubicBezTo>
                    <a:pt x="12455" y="11633"/>
                    <a:pt x="12503" y="11634"/>
                    <a:pt x="12550" y="11634"/>
                  </a:cubicBezTo>
                  <a:cubicBezTo>
                    <a:pt x="14267" y="11634"/>
                    <a:pt x="14975" y="10693"/>
                    <a:pt x="15273" y="10027"/>
                  </a:cubicBezTo>
                  <a:lnTo>
                    <a:pt x="15273" y="10027"/>
                  </a:lnTo>
                  <a:cubicBezTo>
                    <a:pt x="15129" y="10838"/>
                    <a:pt x="15273" y="12208"/>
                    <a:pt x="17401" y="13074"/>
                  </a:cubicBezTo>
                  <a:cubicBezTo>
                    <a:pt x="17946" y="13289"/>
                    <a:pt x="18397" y="13379"/>
                    <a:pt x="18773" y="13379"/>
                  </a:cubicBezTo>
                  <a:cubicBezTo>
                    <a:pt x="19406" y="13379"/>
                    <a:pt x="19823" y="13125"/>
                    <a:pt x="20106" y="12785"/>
                  </a:cubicBezTo>
                  <a:lnTo>
                    <a:pt x="20106" y="12785"/>
                  </a:lnTo>
                  <a:cubicBezTo>
                    <a:pt x="20034" y="13561"/>
                    <a:pt x="20268" y="14444"/>
                    <a:pt x="21512" y="14985"/>
                  </a:cubicBezTo>
                  <a:cubicBezTo>
                    <a:pt x="22004" y="15210"/>
                    <a:pt x="22408" y="15292"/>
                    <a:pt x="22733" y="15292"/>
                  </a:cubicBezTo>
                  <a:cubicBezTo>
                    <a:pt x="22825" y="15292"/>
                    <a:pt x="22911" y="15286"/>
                    <a:pt x="22991" y="15274"/>
                  </a:cubicBezTo>
                  <a:lnTo>
                    <a:pt x="22991" y="15274"/>
                  </a:lnTo>
                  <a:cubicBezTo>
                    <a:pt x="22612" y="16103"/>
                    <a:pt x="23352" y="18015"/>
                    <a:pt x="25029" y="18538"/>
                  </a:cubicBezTo>
                  <a:cubicBezTo>
                    <a:pt x="25029" y="18538"/>
                    <a:pt x="25314" y="18607"/>
                    <a:pt x="25724" y="18607"/>
                  </a:cubicBezTo>
                  <a:cubicBezTo>
                    <a:pt x="26493" y="18607"/>
                    <a:pt x="27698" y="18362"/>
                    <a:pt x="28274" y="16951"/>
                  </a:cubicBezTo>
                  <a:lnTo>
                    <a:pt x="28274" y="16951"/>
                  </a:lnTo>
                  <a:cubicBezTo>
                    <a:pt x="28274" y="16952"/>
                    <a:pt x="26850" y="23136"/>
                    <a:pt x="26147" y="24362"/>
                  </a:cubicBezTo>
                  <a:lnTo>
                    <a:pt x="27283" y="25047"/>
                  </a:lnTo>
                  <a:lnTo>
                    <a:pt x="28202" y="23316"/>
                  </a:lnTo>
                  <a:lnTo>
                    <a:pt x="31448" y="16716"/>
                  </a:lnTo>
                  <a:lnTo>
                    <a:pt x="26309" y="5410"/>
                  </a:lnTo>
                  <a:lnTo>
                    <a:pt x="847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6" name="Google Shape;3696;p78"/>
            <p:cNvSpPr/>
            <p:nvPr/>
          </p:nvSpPr>
          <p:spPr>
            <a:xfrm>
              <a:off x="3136613" y="3319810"/>
              <a:ext cx="184181" cy="312350"/>
            </a:xfrm>
            <a:custGeom>
              <a:avLst/>
              <a:gdLst/>
              <a:ahLst/>
              <a:cxnLst/>
              <a:rect l="l" t="t" r="r" b="b"/>
              <a:pathLst>
                <a:path w="14968" h="25384" extrusionOk="0">
                  <a:moveTo>
                    <a:pt x="12789" y="0"/>
                  </a:moveTo>
                  <a:cubicBezTo>
                    <a:pt x="12159" y="0"/>
                    <a:pt x="11334" y="200"/>
                    <a:pt x="10261" y="766"/>
                  </a:cubicBezTo>
                  <a:cubicBezTo>
                    <a:pt x="6619" y="2695"/>
                    <a:pt x="1" y="21286"/>
                    <a:pt x="2994" y="24027"/>
                  </a:cubicBezTo>
                  <a:cubicBezTo>
                    <a:pt x="3933" y="24898"/>
                    <a:pt x="4976" y="25384"/>
                    <a:pt x="6053" y="25384"/>
                  </a:cubicBezTo>
                  <a:cubicBezTo>
                    <a:pt x="8387" y="25384"/>
                    <a:pt x="10878" y="23097"/>
                    <a:pt x="12804" y="17481"/>
                  </a:cubicBezTo>
                  <a:cubicBezTo>
                    <a:pt x="14967" y="11116"/>
                    <a:pt x="14679" y="1126"/>
                    <a:pt x="14679" y="1126"/>
                  </a:cubicBezTo>
                  <a:cubicBezTo>
                    <a:pt x="14679" y="1126"/>
                    <a:pt x="14286" y="0"/>
                    <a:pt x="12789" y="0"/>
                  </a:cubicBez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7" name="Google Shape;3697;p78"/>
            <p:cNvSpPr/>
            <p:nvPr/>
          </p:nvSpPr>
          <p:spPr>
            <a:xfrm>
              <a:off x="3162355" y="3319884"/>
              <a:ext cx="158439" cy="312375"/>
            </a:xfrm>
            <a:custGeom>
              <a:avLst/>
              <a:gdLst/>
              <a:ahLst/>
              <a:cxnLst/>
              <a:rect l="l" t="t" r="r" b="b"/>
              <a:pathLst>
                <a:path w="12876" h="25386" extrusionOk="0">
                  <a:moveTo>
                    <a:pt x="10692" y="0"/>
                  </a:moveTo>
                  <a:cubicBezTo>
                    <a:pt x="10298" y="0"/>
                    <a:pt x="9828" y="78"/>
                    <a:pt x="9269" y="273"/>
                  </a:cubicBezTo>
                  <a:cubicBezTo>
                    <a:pt x="9522" y="1607"/>
                    <a:pt x="9630" y="2960"/>
                    <a:pt x="9576" y="4312"/>
                  </a:cubicBezTo>
                  <a:cubicBezTo>
                    <a:pt x="9305" y="11020"/>
                    <a:pt x="5573" y="16447"/>
                    <a:pt x="271" y="19495"/>
                  </a:cubicBezTo>
                  <a:cubicBezTo>
                    <a:pt x="1" y="21659"/>
                    <a:pt x="145" y="23336"/>
                    <a:pt x="902" y="24021"/>
                  </a:cubicBezTo>
                  <a:cubicBezTo>
                    <a:pt x="1841" y="24897"/>
                    <a:pt x="2885" y="25386"/>
                    <a:pt x="3961" y="25386"/>
                  </a:cubicBezTo>
                  <a:cubicBezTo>
                    <a:pt x="6296" y="25386"/>
                    <a:pt x="8787" y="23090"/>
                    <a:pt x="10712" y="17475"/>
                  </a:cubicBezTo>
                  <a:cubicBezTo>
                    <a:pt x="12875" y="11110"/>
                    <a:pt x="12587" y="1120"/>
                    <a:pt x="12587" y="1120"/>
                  </a:cubicBezTo>
                  <a:cubicBezTo>
                    <a:pt x="12587" y="1120"/>
                    <a:pt x="12191" y="0"/>
                    <a:pt x="10692" y="0"/>
                  </a:cubicBez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8" name="Google Shape;3698;p78"/>
            <p:cNvSpPr/>
            <p:nvPr/>
          </p:nvSpPr>
          <p:spPr>
            <a:xfrm>
              <a:off x="3226698" y="3306816"/>
              <a:ext cx="125609" cy="331201"/>
            </a:xfrm>
            <a:custGeom>
              <a:avLst/>
              <a:gdLst/>
              <a:ahLst/>
              <a:cxnLst/>
              <a:rect l="l" t="t" r="r" b="b"/>
              <a:pathLst>
                <a:path w="10208" h="26916" extrusionOk="0">
                  <a:moveTo>
                    <a:pt x="10207" y="0"/>
                  </a:moveTo>
                  <a:cubicBezTo>
                    <a:pt x="10207" y="0"/>
                    <a:pt x="4004" y="794"/>
                    <a:pt x="4004" y="1046"/>
                  </a:cubicBezTo>
                  <a:cubicBezTo>
                    <a:pt x="4761" y="24704"/>
                    <a:pt x="1" y="26057"/>
                    <a:pt x="3048" y="26652"/>
                  </a:cubicBezTo>
                  <a:cubicBezTo>
                    <a:pt x="4032" y="26848"/>
                    <a:pt x="4733" y="26915"/>
                    <a:pt x="5232" y="26915"/>
                  </a:cubicBezTo>
                  <a:cubicBezTo>
                    <a:pt x="6289" y="26915"/>
                    <a:pt x="6438" y="26616"/>
                    <a:pt x="6438" y="26616"/>
                  </a:cubicBezTo>
                  <a:cubicBezTo>
                    <a:pt x="9756" y="20575"/>
                    <a:pt x="10207" y="1"/>
                    <a:pt x="10207" y="0"/>
                  </a:cubicBez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9" name="Google Shape;3699;p78"/>
            <p:cNvSpPr/>
            <p:nvPr/>
          </p:nvSpPr>
          <p:spPr>
            <a:xfrm>
              <a:off x="3478545" y="3293502"/>
              <a:ext cx="163976" cy="321419"/>
            </a:xfrm>
            <a:custGeom>
              <a:avLst/>
              <a:gdLst/>
              <a:ahLst/>
              <a:cxnLst/>
              <a:rect l="l" t="t" r="r" b="b"/>
              <a:pathLst>
                <a:path w="13326" h="26121" extrusionOk="0">
                  <a:moveTo>
                    <a:pt x="0" y="0"/>
                  </a:moveTo>
                  <a:cubicBezTo>
                    <a:pt x="0" y="1"/>
                    <a:pt x="2976" y="20377"/>
                    <a:pt x="7033" y="25931"/>
                  </a:cubicBezTo>
                  <a:cubicBezTo>
                    <a:pt x="7033" y="25931"/>
                    <a:pt x="7156" y="26121"/>
                    <a:pt x="7777" y="26121"/>
                  </a:cubicBezTo>
                  <a:cubicBezTo>
                    <a:pt x="8270" y="26121"/>
                    <a:pt x="9078" y="26001"/>
                    <a:pt x="10387" y="25570"/>
                  </a:cubicBezTo>
                  <a:cubicBezTo>
                    <a:pt x="13326" y="24578"/>
                    <a:pt x="8457" y="23839"/>
                    <a:pt x="6275" y="271"/>
                  </a:cubicBezTo>
                  <a:cubicBezTo>
                    <a:pt x="6257" y="19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0" name="Google Shape;3700;p78"/>
            <p:cNvSpPr/>
            <p:nvPr/>
          </p:nvSpPr>
          <p:spPr>
            <a:xfrm>
              <a:off x="3250225" y="3390576"/>
              <a:ext cx="95204" cy="95733"/>
            </a:xfrm>
            <a:custGeom>
              <a:avLst/>
              <a:gdLst/>
              <a:ahLst/>
              <a:cxnLst/>
              <a:rect l="l" t="t" r="r" b="b"/>
              <a:pathLst>
                <a:path w="7737" h="7780" extrusionOk="0">
                  <a:moveTo>
                    <a:pt x="3742" y="0"/>
                  </a:moveTo>
                  <a:cubicBezTo>
                    <a:pt x="2949" y="0"/>
                    <a:pt x="2155" y="208"/>
                    <a:pt x="1443" y="623"/>
                  </a:cubicBezTo>
                  <a:cubicBezTo>
                    <a:pt x="0" y="1164"/>
                    <a:pt x="217" y="4716"/>
                    <a:pt x="722" y="6249"/>
                  </a:cubicBezTo>
                  <a:cubicBezTo>
                    <a:pt x="1034" y="7207"/>
                    <a:pt x="1938" y="7779"/>
                    <a:pt x="3161" y="7779"/>
                  </a:cubicBezTo>
                  <a:cubicBezTo>
                    <a:pt x="3918" y="7779"/>
                    <a:pt x="4797" y="7560"/>
                    <a:pt x="5734" y="7078"/>
                  </a:cubicBezTo>
                  <a:cubicBezTo>
                    <a:pt x="6925" y="6447"/>
                    <a:pt x="6420" y="6140"/>
                    <a:pt x="5572" y="5978"/>
                  </a:cubicBezTo>
                  <a:cubicBezTo>
                    <a:pt x="6077" y="5870"/>
                    <a:pt x="6528" y="5617"/>
                    <a:pt x="6871" y="5239"/>
                  </a:cubicBezTo>
                  <a:cubicBezTo>
                    <a:pt x="7466" y="4572"/>
                    <a:pt x="6672" y="4211"/>
                    <a:pt x="5698" y="4013"/>
                  </a:cubicBezTo>
                  <a:cubicBezTo>
                    <a:pt x="5987" y="3958"/>
                    <a:pt x="6257" y="3886"/>
                    <a:pt x="6546" y="3796"/>
                  </a:cubicBezTo>
                  <a:cubicBezTo>
                    <a:pt x="7736" y="1939"/>
                    <a:pt x="4797" y="1795"/>
                    <a:pt x="4130" y="1795"/>
                  </a:cubicBezTo>
                  <a:lnTo>
                    <a:pt x="5734" y="1795"/>
                  </a:lnTo>
                  <a:cubicBezTo>
                    <a:pt x="7339" y="1614"/>
                    <a:pt x="6041" y="623"/>
                    <a:pt x="6041" y="623"/>
                  </a:cubicBezTo>
                  <a:cubicBezTo>
                    <a:pt x="5329" y="208"/>
                    <a:pt x="4535" y="0"/>
                    <a:pt x="3742" y="0"/>
                  </a:cubicBezTo>
                  <a:close/>
                </a:path>
              </a:pathLst>
            </a:custGeom>
            <a:solidFill>
              <a:srgbClr val="A07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1" name="Google Shape;3701;p78"/>
            <p:cNvSpPr/>
            <p:nvPr/>
          </p:nvSpPr>
          <p:spPr>
            <a:xfrm>
              <a:off x="3429288" y="3283289"/>
              <a:ext cx="77669" cy="102082"/>
            </a:xfrm>
            <a:custGeom>
              <a:avLst/>
              <a:gdLst/>
              <a:ahLst/>
              <a:cxnLst/>
              <a:rect l="l" t="t" r="r" b="b"/>
              <a:pathLst>
                <a:path w="6312" h="8296" extrusionOk="0">
                  <a:moveTo>
                    <a:pt x="3282" y="1"/>
                  </a:moveTo>
                  <a:lnTo>
                    <a:pt x="2993" y="308"/>
                  </a:lnTo>
                  <a:lnTo>
                    <a:pt x="0" y="3193"/>
                  </a:lnTo>
                  <a:lnTo>
                    <a:pt x="4598" y="8296"/>
                  </a:lnTo>
                  <a:lnTo>
                    <a:pt x="6311" y="2994"/>
                  </a:lnTo>
                  <a:lnTo>
                    <a:pt x="32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342" name="Google Shape;3844;p78"/>
            <p:cNvGrpSpPr/>
            <p:nvPr/>
          </p:nvGrpSpPr>
          <p:grpSpPr>
            <a:xfrm rot="544349">
              <a:off x="3241243" y="2962658"/>
              <a:ext cx="410746" cy="270757"/>
              <a:chOff x="3299177" y="1867368"/>
              <a:chExt cx="849974" cy="560175"/>
            </a:xfrm>
          </p:grpSpPr>
          <p:sp>
            <p:nvSpPr>
              <p:cNvPr id="343" name="Google Shape;3845;p78"/>
              <p:cNvSpPr/>
              <p:nvPr/>
            </p:nvSpPr>
            <p:spPr>
              <a:xfrm>
                <a:off x="4073741" y="2222319"/>
                <a:ext cx="75409" cy="66270"/>
              </a:xfrm>
              <a:custGeom>
                <a:avLst/>
                <a:gdLst/>
                <a:ahLst/>
                <a:cxnLst/>
                <a:rect l="l" t="t" r="r" b="b"/>
                <a:pathLst>
                  <a:path w="1972" h="1733" extrusionOk="0">
                    <a:moveTo>
                      <a:pt x="1492" y="1"/>
                    </a:moveTo>
                    <a:lnTo>
                      <a:pt x="1279" y="54"/>
                    </a:lnTo>
                    <a:cubicBezTo>
                      <a:pt x="1199" y="81"/>
                      <a:pt x="1119" y="108"/>
                      <a:pt x="1039" y="134"/>
                    </a:cubicBezTo>
                    <a:cubicBezTo>
                      <a:pt x="959" y="161"/>
                      <a:pt x="879" y="188"/>
                      <a:pt x="800" y="241"/>
                    </a:cubicBezTo>
                    <a:lnTo>
                      <a:pt x="586" y="401"/>
                    </a:lnTo>
                    <a:lnTo>
                      <a:pt x="373" y="614"/>
                    </a:lnTo>
                    <a:cubicBezTo>
                      <a:pt x="320" y="694"/>
                      <a:pt x="267" y="747"/>
                      <a:pt x="240" y="827"/>
                    </a:cubicBezTo>
                    <a:cubicBezTo>
                      <a:pt x="187" y="907"/>
                      <a:pt x="133" y="987"/>
                      <a:pt x="107" y="1067"/>
                    </a:cubicBezTo>
                    <a:cubicBezTo>
                      <a:pt x="80" y="1147"/>
                      <a:pt x="53" y="1227"/>
                      <a:pt x="53" y="1280"/>
                    </a:cubicBezTo>
                    <a:cubicBezTo>
                      <a:pt x="27" y="1387"/>
                      <a:pt x="0" y="1493"/>
                      <a:pt x="27" y="1626"/>
                    </a:cubicBezTo>
                    <a:lnTo>
                      <a:pt x="27" y="1733"/>
                    </a:lnTo>
                    <a:cubicBezTo>
                      <a:pt x="27" y="1733"/>
                      <a:pt x="53" y="1706"/>
                      <a:pt x="80" y="1600"/>
                    </a:cubicBezTo>
                    <a:cubicBezTo>
                      <a:pt x="133" y="1520"/>
                      <a:pt x="160" y="1413"/>
                      <a:pt x="240" y="1333"/>
                    </a:cubicBezTo>
                    <a:cubicBezTo>
                      <a:pt x="267" y="1280"/>
                      <a:pt x="293" y="1227"/>
                      <a:pt x="347" y="1147"/>
                    </a:cubicBezTo>
                    <a:cubicBezTo>
                      <a:pt x="373" y="1093"/>
                      <a:pt x="427" y="1040"/>
                      <a:pt x="453" y="987"/>
                    </a:cubicBezTo>
                    <a:cubicBezTo>
                      <a:pt x="506" y="934"/>
                      <a:pt x="560" y="854"/>
                      <a:pt x="613" y="800"/>
                    </a:cubicBezTo>
                    <a:lnTo>
                      <a:pt x="800" y="640"/>
                    </a:lnTo>
                    <a:cubicBezTo>
                      <a:pt x="906" y="561"/>
                      <a:pt x="1039" y="454"/>
                      <a:pt x="1173" y="374"/>
                    </a:cubicBezTo>
                    <a:cubicBezTo>
                      <a:pt x="1226" y="347"/>
                      <a:pt x="1306" y="294"/>
                      <a:pt x="1359" y="267"/>
                    </a:cubicBezTo>
                    <a:lnTo>
                      <a:pt x="1546" y="188"/>
                    </a:lnTo>
                    <a:cubicBezTo>
                      <a:pt x="1679" y="134"/>
                      <a:pt x="1759" y="108"/>
                      <a:pt x="1839" y="81"/>
                    </a:cubicBezTo>
                    <a:lnTo>
                      <a:pt x="1972" y="28"/>
                    </a:lnTo>
                    <a:lnTo>
                      <a:pt x="1839" y="1"/>
                    </a:lnTo>
                    <a:close/>
                  </a:path>
                </a:pathLst>
              </a:custGeom>
              <a:solidFill>
                <a:srgbClr val="8F5B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44" name="Google Shape;3846;p78"/>
              <p:cNvSpPr/>
              <p:nvPr/>
            </p:nvSpPr>
            <p:spPr>
              <a:xfrm>
                <a:off x="3299177" y="2082095"/>
                <a:ext cx="74415" cy="75448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1973" extrusionOk="0">
                    <a:moveTo>
                      <a:pt x="1" y="1"/>
                    </a:moveTo>
                    <a:lnTo>
                      <a:pt x="134" y="54"/>
                    </a:lnTo>
                    <a:lnTo>
                      <a:pt x="267" y="107"/>
                    </a:lnTo>
                    <a:cubicBezTo>
                      <a:pt x="321" y="134"/>
                      <a:pt x="374" y="161"/>
                      <a:pt x="427" y="214"/>
                    </a:cubicBezTo>
                    <a:cubicBezTo>
                      <a:pt x="480" y="241"/>
                      <a:pt x="534" y="294"/>
                      <a:pt x="587" y="320"/>
                    </a:cubicBezTo>
                    <a:cubicBezTo>
                      <a:pt x="640" y="374"/>
                      <a:pt x="720" y="400"/>
                      <a:pt x="747" y="454"/>
                    </a:cubicBezTo>
                    <a:cubicBezTo>
                      <a:pt x="827" y="507"/>
                      <a:pt x="880" y="560"/>
                      <a:pt x="933" y="640"/>
                    </a:cubicBezTo>
                    <a:lnTo>
                      <a:pt x="1093" y="827"/>
                    </a:lnTo>
                    <a:cubicBezTo>
                      <a:pt x="1200" y="960"/>
                      <a:pt x="1307" y="1093"/>
                      <a:pt x="1413" y="1226"/>
                    </a:cubicBezTo>
                    <a:cubicBezTo>
                      <a:pt x="1440" y="1306"/>
                      <a:pt x="1493" y="1360"/>
                      <a:pt x="1546" y="1413"/>
                    </a:cubicBezTo>
                    <a:cubicBezTo>
                      <a:pt x="1573" y="1493"/>
                      <a:pt x="1626" y="1546"/>
                      <a:pt x="1653" y="1599"/>
                    </a:cubicBezTo>
                    <a:cubicBezTo>
                      <a:pt x="1759" y="1733"/>
                      <a:pt x="1839" y="1839"/>
                      <a:pt x="1946" y="1972"/>
                    </a:cubicBezTo>
                    <a:cubicBezTo>
                      <a:pt x="1919" y="1813"/>
                      <a:pt x="1893" y="1653"/>
                      <a:pt x="1839" y="1520"/>
                    </a:cubicBezTo>
                    <a:cubicBezTo>
                      <a:pt x="1786" y="1360"/>
                      <a:pt x="1733" y="1226"/>
                      <a:pt x="1653" y="1093"/>
                    </a:cubicBezTo>
                    <a:cubicBezTo>
                      <a:pt x="1600" y="987"/>
                      <a:pt x="1573" y="907"/>
                      <a:pt x="1520" y="853"/>
                    </a:cubicBezTo>
                    <a:lnTo>
                      <a:pt x="1360" y="614"/>
                    </a:lnTo>
                    <a:cubicBezTo>
                      <a:pt x="1280" y="534"/>
                      <a:pt x="1227" y="480"/>
                      <a:pt x="1147" y="400"/>
                    </a:cubicBezTo>
                    <a:cubicBezTo>
                      <a:pt x="1093" y="347"/>
                      <a:pt x="1013" y="267"/>
                      <a:pt x="933" y="241"/>
                    </a:cubicBezTo>
                    <a:cubicBezTo>
                      <a:pt x="854" y="187"/>
                      <a:pt x="774" y="134"/>
                      <a:pt x="694" y="107"/>
                    </a:cubicBezTo>
                    <a:cubicBezTo>
                      <a:pt x="614" y="81"/>
                      <a:pt x="534" y="54"/>
                      <a:pt x="480" y="27"/>
                    </a:cubicBezTo>
                    <a:cubicBezTo>
                      <a:pt x="401" y="1"/>
                      <a:pt x="347" y="1"/>
                      <a:pt x="294" y="1"/>
                    </a:cubicBezTo>
                    <a:close/>
                  </a:path>
                </a:pathLst>
              </a:custGeom>
              <a:solidFill>
                <a:srgbClr val="8F5B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45" name="Google Shape;3847;p78"/>
              <p:cNvSpPr/>
              <p:nvPr/>
            </p:nvSpPr>
            <p:spPr>
              <a:xfrm>
                <a:off x="3732733" y="2107169"/>
                <a:ext cx="63211" cy="137358"/>
              </a:xfrm>
              <a:custGeom>
                <a:avLst/>
                <a:gdLst/>
                <a:ahLst/>
                <a:cxnLst/>
                <a:rect l="l" t="t" r="r" b="b"/>
                <a:pathLst>
                  <a:path w="1653" h="3592" extrusionOk="0">
                    <a:moveTo>
                      <a:pt x="373" y="1"/>
                    </a:moveTo>
                    <a:cubicBezTo>
                      <a:pt x="373" y="134"/>
                      <a:pt x="373" y="267"/>
                      <a:pt x="347" y="374"/>
                    </a:cubicBezTo>
                    <a:lnTo>
                      <a:pt x="214" y="773"/>
                    </a:lnTo>
                    <a:cubicBezTo>
                      <a:pt x="187" y="907"/>
                      <a:pt x="134" y="1067"/>
                      <a:pt x="107" y="1200"/>
                    </a:cubicBezTo>
                    <a:lnTo>
                      <a:pt x="80" y="1413"/>
                    </a:lnTo>
                    <a:lnTo>
                      <a:pt x="80" y="1653"/>
                    </a:lnTo>
                    <a:cubicBezTo>
                      <a:pt x="134" y="1733"/>
                      <a:pt x="160" y="1839"/>
                      <a:pt x="187" y="1919"/>
                    </a:cubicBezTo>
                    <a:cubicBezTo>
                      <a:pt x="240" y="1999"/>
                      <a:pt x="294" y="2079"/>
                      <a:pt x="400" y="2159"/>
                    </a:cubicBezTo>
                    <a:cubicBezTo>
                      <a:pt x="427" y="2186"/>
                      <a:pt x="480" y="2212"/>
                      <a:pt x="533" y="2239"/>
                    </a:cubicBezTo>
                    <a:cubicBezTo>
                      <a:pt x="587" y="2239"/>
                      <a:pt x="640" y="2266"/>
                      <a:pt x="693" y="2266"/>
                    </a:cubicBezTo>
                    <a:cubicBezTo>
                      <a:pt x="773" y="2292"/>
                      <a:pt x="853" y="2292"/>
                      <a:pt x="933" y="2292"/>
                    </a:cubicBezTo>
                    <a:lnTo>
                      <a:pt x="1040" y="2319"/>
                    </a:lnTo>
                    <a:lnTo>
                      <a:pt x="1120" y="2346"/>
                    </a:lnTo>
                    <a:lnTo>
                      <a:pt x="1173" y="2399"/>
                    </a:lnTo>
                    <a:cubicBezTo>
                      <a:pt x="1200" y="2399"/>
                      <a:pt x="1226" y="2425"/>
                      <a:pt x="1253" y="2452"/>
                    </a:cubicBezTo>
                    <a:cubicBezTo>
                      <a:pt x="1253" y="2479"/>
                      <a:pt x="1279" y="2479"/>
                      <a:pt x="1279" y="2505"/>
                    </a:cubicBezTo>
                    <a:cubicBezTo>
                      <a:pt x="1306" y="2532"/>
                      <a:pt x="1333" y="2559"/>
                      <a:pt x="1333" y="2612"/>
                    </a:cubicBezTo>
                    <a:cubicBezTo>
                      <a:pt x="1359" y="2665"/>
                      <a:pt x="1386" y="2719"/>
                      <a:pt x="1386" y="2799"/>
                    </a:cubicBezTo>
                    <a:cubicBezTo>
                      <a:pt x="1386" y="2852"/>
                      <a:pt x="1386" y="2932"/>
                      <a:pt x="1359" y="2985"/>
                    </a:cubicBezTo>
                    <a:cubicBezTo>
                      <a:pt x="1359" y="3012"/>
                      <a:pt x="1359" y="3038"/>
                      <a:pt x="1333" y="3065"/>
                    </a:cubicBezTo>
                    <a:lnTo>
                      <a:pt x="1306" y="3118"/>
                    </a:lnTo>
                    <a:lnTo>
                      <a:pt x="1306" y="3145"/>
                    </a:lnTo>
                    <a:lnTo>
                      <a:pt x="1200" y="3225"/>
                    </a:lnTo>
                    <a:cubicBezTo>
                      <a:pt x="1173" y="3252"/>
                      <a:pt x="1173" y="3278"/>
                      <a:pt x="1146" y="3278"/>
                    </a:cubicBezTo>
                    <a:cubicBezTo>
                      <a:pt x="1066" y="3331"/>
                      <a:pt x="1013" y="3358"/>
                      <a:pt x="933" y="3385"/>
                    </a:cubicBezTo>
                    <a:cubicBezTo>
                      <a:pt x="800" y="3438"/>
                      <a:pt x="640" y="3465"/>
                      <a:pt x="480" y="3465"/>
                    </a:cubicBezTo>
                    <a:cubicBezTo>
                      <a:pt x="400" y="3478"/>
                      <a:pt x="320" y="3485"/>
                      <a:pt x="240" y="3485"/>
                    </a:cubicBezTo>
                    <a:cubicBezTo>
                      <a:pt x="160" y="3485"/>
                      <a:pt x="80" y="3478"/>
                      <a:pt x="0" y="3465"/>
                    </a:cubicBezTo>
                    <a:lnTo>
                      <a:pt x="0" y="3465"/>
                    </a:lnTo>
                    <a:cubicBezTo>
                      <a:pt x="80" y="3491"/>
                      <a:pt x="160" y="3518"/>
                      <a:pt x="240" y="3545"/>
                    </a:cubicBezTo>
                    <a:cubicBezTo>
                      <a:pt x="320" y="3545"/>
                      <a:pt x="400" y="3571"/>
                      <a:pt x="480" y="3571"/>
                    </a:cubicBezTo>
                    <a:cubicBezTo>
                      <a:pt x="573" y="3585"/>
                      <a:pt x="660" y="3591"/>
                      <a:pt x="747" y="3591"/>
                    </a:cubicBezTo>
                    <a:cubicBezTo>
                      <a:pt x="833" y="3591"/>
                      <a:pt x="920" y="3585"/>
                      <a:pt x="1013" y="3571"/>
                    </a:cubicBezTo>
                    <a:cubicBezTo>
                      <a:pt x="1093" y="3571"/>
                      <a:pt x="1173" y="3545"/>
                      <a:pt x="1279" y="3491"/>
                    </a:cubicBezTo>
                    <a:cubicBezTo>
                      <a:pt x="1306" y="3465"/>
                      <a:pt x="1359" y="3438"/>
                      <a:pt x="1386" y="3411"/>
                    </a:cubicBezTo>
                    <a:lnTo>
                      <a:pt x="1493" y="3331"/>
                    </a:lnTo>
                    <a:lnTo>
                      <a:pt x="1519" y="3305"/>
                    </a:lnTo>
                    <a:lnTo>
                      <a:pt x="1519" y="3278"/>
                    </a:lnTo>
                    <a:lnTo>
                      <a:pt x="1546" y="3225"/>
                    </a:lnTo>
                    <a:cubicBezTo>
                      <a:pt x="1573" y="3172"/>
                      <a:pt x="1599" y="3145"/>
                      <a:pt x="1626" y="3092"/>
                    </a:cubicBezTo>
                    <a:cubicBezTo>
                      <a:pt x="1652" y="2985"/>
                      <a:pt x="1652" y="2905"/>
                      <a:pt x="1652" y="2799"/>
                    </a:cubicBezTo>
                    <a:cubicBezTo>
                      <a:pt x="1652" y="2692"/>
                      <a:pt x="1626" y="2585"/>
                      <a:pt x="1599" y="2505"/>
                    </a:cubicBezTo>
                    <a:cubicBezTo>
                      <a:pt x="1573" y="2399"/>
                      <a:pt x="1519" y="2319"/>
                      <a:pt x="1439" y="2239"/>
                    </a:cubicBezTo>
                    <a:cubicBezTo>
                      <a:pt x="1413" y="2186"/>
                      <a:pt x="1386" y="2159"/>
                      <a:pt x="1333" y="2132"/>
                    </a:cubicBezTo>
                    <a:lnTo>
                      <a:pt x="1279" y="2106"/>
                    </a:lnTo>
                    <a:lnTo>
                      <a:pt x="1226" y="2106"/>
                    </a:lnTo>
                    <a:lnTo>
                      <a:pt x="1093" y="2052"/>
                    </a:lnTo>
                    <a:lnTo>
                      <a:pt x="960" y="2026"/>
                    </a:lnTo>
                    <a:lnTo>
                      <a:pt x="720" y="1999"/>
                    </a:lnTo>
                    <a:cubicBezTo>
                      <a:pt x="667" y="1999"/>
                      <a:pt x="640" y="1999"/>
                      <a:pt x="613" y="1973"/>
                    </a:cubicBezTo>
                    <a:cubicBezTo>
                      <a:pt x="587" y="1973"/>
                      <a:pt x="560" y="1973"/>
                      <a:pt x="560" y="1946"/>
                    </a:cubicBezTo>
                    <a:cubicBezTo>
                      <a:pt x="507" y="1919"/>
                      <a:pt x="480" y="1866"/>
                      <a:pt x="427" y="1813"/>
                    </a:cubicBezTo>
                    <a:lnTo>
                      <a:pt x="347" y="1626"/>
                    </a:lnTo>
                    <a:lnTo>
                      <a:pt x="320" y="1440"/>
                    </a:lnTo>
                    <a:lnTo>
                      <a:pt x="320" y="1226"/>
                    </a:lnTo>
                    <a:cubicBezTo>
                      <a:pt x="320" y="1093"/>
                      <a:pt x="347" y="960"/>
                      <a:pt x="347" y="827"/>
                    </a:cubicBezTo>
                    <a:cubicBezTo>
                      <a:pt x="373" y="694"/>
                      <a:pt x="400" y="560"/>
                      <a:pt x="400" y="427"/>
                    </a:cubicBezTo>
                    <a:lnTo>
                      <a:pt x="400" y="214"/>
                    </a:lnTo>
                    <a:cubicBezTo>
                      <a:pt x="400" y="134"/>
                      <a:pt x="373" y="54"/>
                      <a:pt x="373" y="1"/>
                    </a:cubicBezTo>
                    <a:close/>
                  </a:path>
                </a:pathLst>
              </a:custGeom>
              <a:solidFill>
                <a:srgbClr val="8F5B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46" name="Google Shape;3848;p78"/>
              <p:cNvSpPr/>
              <p:nvPr/>
            </p:nvSpPr>
            <p:spPr>
              <a:xfrm>
                <a:off x="3906953" y="2122388"/>
                <a:ext cx="48947" cy="47073"/>
              </a:xfrm>
              <a:custGeom>
                <a:avLst/>
                <a:gdLst/>
                <a:ahLst/>
                <a:cxnLst/>
                <a:rect l="l" t="t" r="r" b="b"/>
                <a:pathLst>
                  <a:path w="1280" h="1231" extrusionOk="0">
                    <a:moveTo>
                      <a:pt x="636" y="0"/>
                    </a:moveTo>
                    <a:cubicBezTo>
                      <a:pt x="620" y="0"/>
                      <a:pt x="603" y="1"/>
                      <a:pt x="587" y="2"/>
                    </a:cubicBezTo>
                    <a:cubicBezTo>
                      <a:pt x="241" y="56"/>
                      <a:pt x="1" y="349"/>
                      <a:pt x="28" y="695"/>
                    </a:cubicBezTo>
                    <a:cubicBezTo>
                      <a:pt x="78" y="999"/>
                      <a:pt x="345" y="1230"/>
                      <a:pt x="668" y="1230"/>
                    </a:cubicBezTo>
                    <a:cubicBezTo>
                      <a:pt x="685" y="1230"/>
                      <a:pt x="703" y="1229"/>
                      <a:pt x="720" y="1228"/>
                    </a:cubicBezTo>
                    <a:cubicBezTo>
                      <a:pt x="1040" y="1201"/>
                      <a:pt x="1280" y="882"/>
                      <a:pt x="1253" y="562"/>
                    </a:cubicBezTo>
                    <a:cubicBezTo>
                      <a:pt x="1228" y="233"/>
                      <a:pt x="939" y="0"/>
                      <a:pt x="63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Google Shape;3849;p78"/>
              <p:cNvSpPr/>
              <p:nvPr/>
            </p:nvSpPr>
            <p:spPr>
              <a:xfrm>
                <a:off x="3535072" y="2281427"/>
                <a:ext cx="279228" cy="146115"/>
              </a:xfrm>
              <a:custGeom>
                <a:avLst/>
                <a:gdLst/>
                <a:ahLst/>
                <a:cxnLst/>
                <a:rect l="l" t="t" r="r" b="b"/>
                <a:pathLst>
                  <a:path w="7302" h="3821" extrusionOk="0">
                    <a:moveTo>
                      <a:pt x="533" y="0"/>
                    </a:moveTo>
                    <a:cubicBezTo>
                      <a:pt x="0" y="1972"/>
                      <a:pt x="1999" y="3118"/>
                      <a:pt x="3464" y="3624"/>
                    </a:cubicBezTo>
                    <a:cubicBezTo>
                      <a:pt x="3925" y="3756"/>
                      <a:pt x="4393" y="3821"/>
                      <a:pt x="4857" y="3821"/>
                    </a:cubicBezTo>
                    <a:cubicBezTo>
                      <a:pt x="5706" y="3821"/>
                      <a:pt x="6543" y="3602"/>
                      <a:pt x="7301" y="3171"/>
                    </a:cubicBezTo>
                    <a:cubicBezTo>
                      <a:pt x="7115" y="2691"/>
                      <a:pt x="6821" y="2265"/>
                      <a:pt x="6475" y="1892"/>
                    </a:cubicBezTo>
                    <a:cubicBezTo>
                      <a:pt x="6075" y="1865"/>
                      <a:pt x="5676" y="1839"/>
                      <a:pt x="5249" y="1812"/>
                    </a:cubicBezTo>
                    <a:cubicBezTo>
                      <a:pt x="4557" y="1732"/>
                      <a:pt x="3837" y="1705"/>
                      <a:pt x="3144" y="1599"/>
                    </a:cubicBezTo>
                    <a:cubicBezTo>
                      <a:pt x="2452" y="1466"/>
                      <a:pt x="1759" y="1306"/>
                      <a:pt x="1066" y="1093"/>
                    </a:cubicBezTo>
                    <a:cubicBezTo>
                      <a:pt x="933" y="773"/>
                      <a:pt x="853" y="426"/>
                      <a:pt x="773" y="80"/>
                    </a:cubicBezTo>
                    <a:lnTo>
                      <a:pt x="533" y="0"/>
                    </a:lnTo>
                    <a:close/>
                  </a:path>
                </a:pathLst>
              </a:custGeom>
              <a:solidFill>
                <a:srgbClr val="D1798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48" name="Google Shape;3850;p78"/>
              <p:cNvSpPr/>
              <p:nvPr/>
            </p:nvSpPr>
            <p:spPr>
              <a:xfrm>
                <a:off x="3782674" y="2325212"/>
                <a:ext cx="92732" cy="77512"/>
              </a:xfrm>
              <a:custGeom>
                <a:avLst/>
                <a:gdLst/>
                <a:ahLst/>
                <a:cxnLst/>
                <a:rect l="l" t="t" r="r" b="b"/>
                <a:pathLst>
                  <a:path w="2425" h="2027" extrusionOk="0">
                    <a:moveTo>
                      <a:pt x="1919" y="1"/>
                    </a:moveTo>
                    <a:cubicBezTo>
                      <a:pt x="1865" y="134"/>
                      <a:pt x="1785" y="267"/>
                      <a:pt x="1705" y="374"/>
                    </a:cubicBezTo>
                    <a:cubicBezTo>
                      <a:pt x="1469" y="753"/>
                      <a:pt x="1358" y="774"/>
                      <a:pt x="981" y="774"/>
                    </a:cubicBezTo>
                    <a:cubicBezTo>
                      <a:pt x="934" y="774"/>
                      <a:pt x="882" y="774"/>
                      <a:pt x="826" y="774"/>
                    </a:cubicBezTo>
                    <a:cubicBezTo>
                      <a:pt x="560" y="774"/>
                      <a:pt x="267" y="774"/>
                      <a:pt x="0" y="747"/>
                    </a:cubicBezTo>
                    <a:lnTo>
                      <a:pt x="0" y="747"/>
                    </a:lnTo>
                    <a:cubicBezTo>
                      <a:pt x="346" y="1120"/>
                      <a:pt x="640" y="1546"/>
                      <a:pt x="826" y="2026"/>
                    </a:cubicBezTo>
                    <a:cubicBezTo>
                      <a:pt x="1599" y="1600"/>
                      <a:pt x="2185" y="880"/>
                      <a:pt x="2425" y="28"/>
                    </a:cubicBezTo>
                    <a:lnTo>
                      <a:pt x="1919" y="1"/>
                    </a:lnTo>
                    <a:close/>
                  </a:path>
                </a:pathLst>
              </a:custGeom>
              <a:solidFill>
                <a:srgbClr val="B052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49" name="Google Shape;3851;p78"/>
              <p:cNvSpPr/>
              <p:nvPr/>
            </p:nvSpPr>
            <p:spPr>
              <a:xfrm>
                <a:off x="3564593" y="2284487"/>
                <a:ext cx="291465" cy="70323"/>
              </a:xfrm>
              <a:custGeom>
                <a:avLst/>
                <a:gdLst/>
                <a:ahLst/>
                <a:cxnLst/>
                <a:rect l="l" t="t" r="r" b="b"/>
                <a:pathLst>
                  <a:path w="7622" h="1839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54" y="346"/>
                      <a:pt x="161" y="693"/>
                      <a:pt x="294" y="1013"/>
                    </a:cubicBezTo>
                    <a:cubicBezTo>
                      <a:pt x="987" y="1226"/>
                      <a:pt x="1680" y="1386"/>
                      <a:pt x="2372" y="1519"/>
                    </a:cubicBezTo>
                    <a:cubicBezTo>
                      <a:pt x="3039" y="1625"/>
                      <a:pt x="3785" y="1652"/>
                      <a:pt x="4477" y="1732"/>
                    </a:cubicBezTo>
                    <a:cubicBezTo>
                      <a:pt x="5170" y="1785"/>
                      <a:pt x="5836" y="1839"/>
                      <a:pt x="6529" y="1839"/>
                    </a:cubicBezTo>
                    <a:cubicBezTo>
                      <a:pt x="6585" y="1839"/>
                      <a:pt x="6637" y="1839"/>
                      <a:pt x="6684" y="1839"/>
                    </a:cubicBezTo>
                    <a:cubicBezTo>
                      <a:pt x="7061" y="1839"/>
                      <a:pt x="7172" y="1818"/>
                      <a:pt x="7408" y="1439"/>
                    </a:cubicBezTo>
                    <a:cubicBezTo>
                      <a:pt x="7488" y="1306"/>
                      <a:pt x="7568" y="1199"/>
                      <a:pt x="7622" y="1066"/>
                    </a:cubicBezTo>
                    <a:cubicBezTo>
                      <a:pt x="6476" y="1013"/>
                      <a:pt x="5277" y="1013"/>
                      <a:pt x="3865" y="853"/>
                    </a:cubicBezTo>
                    <a:cubicBezTo>
                      <a:pt x="2559" y="720"/>
                      <a:pt x="1253" y="426"/>
                      <a:pt x="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Google Shape;3852;p78"/>
              <p:cNvSpPr/>
              <p:nvPr/>
            </p:nvSpPr>
            <p:spPr>
              <a:xfrm>
                <a:off x="3513658" y="1867368"/>
                <a:ext cx="72388" cy="36060"/>
              </a:xfrm>
              <a:custGeom>
                <a:avLst/>
                <a:gdLst/>
                <a:ahLst/>
                <a:cxnLst/>
                <a:rect l="l" t="t" r="r" b="b"/>
                <a:pathLst>
                  <a:path w="1893" h="943" extrusionOk="0">
                    <a:moveTo>
                      <a:pt x="1467" y="0"/>
                    </a:moveTo>
                    <a:cubicBezTo>
                      <a:pt x="844" y="0"/>
                      <a:pt x="351" y="418"/>
                      <a:pt x="1" y="943"/>
                    </a:cubicBezTo>
                    <a:lnTo>
                      <a:pt x="1892" y="63"/>
                    </a:lnTo>
                    <a:cubicBezTo>
                      <a:pt x="1744" y="20"/>
                      <a:pt x="1602" y="0"/>
                      <a:pt x="146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51" name="Google Shape;3853;p78"/>
              <p:cNvSpPr/>
              <p:nvPr/>
            </p:nvSpPr>
            <p:spPr>
              <a:xfrm>
                <a:off x="3917163" y="1892185"/>
                <a:ext cx="57092" cy="64243"/>
              </a:xfrm>
              <a:custGeom>
                <a:avLst/>
                <a:gdLst/>
                <a:ahLst/>
                <a:cxnLst/>
                <a:rect l="l" t="t" r="r" b="b"/>
                <a:pathLst>
                  <a:path w="1493" h="1680" extrusionOk="0">
                    <a:moveTo>
                      <a:pt x="0" y="0"/>
                    </a:moveTo>
                    <a:lnTo>
                      <a:pt x="1493" y="1679"/>
                    </a:lnTo>
                    <a:cubicBezTo>
                      <a:pt x="1359" y="906"/>
                      <a:pt x="853" y="134"/>
                      <a:pt x="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52" name="Google Shape;3854;p78"/>
              <p:cNvSpPr/>
              <p:nvPr/>
            </p:nvSpPr>
            <p:spPr>
              <a:xfrm>
                <a:off x="3542622" y="2077145"/>
                <a:ext cx="48947" cy="47073"/>
              </a:xfrm>
              <a:custGeom>
                <a:avLst/>
                <a:gdLst/>
                <a:ahLst/>
                <a:cxnLst/>
                <a:rect l="l" t="t" r="r" b="b"/>
                <a:pathLst>
                  <a:path w="1280" h="1231" extrusionOk="0">
                    <a:moveTo>
                      <a:pt x="636" y="0"/>
                    </a:moveTo>
                    <a:cubicBezTo>
                      <a:pt x="620" y="0"/>
                      <a:pt x="603" y="1"/>
                      <a:pt x="587" y="2"/>
                    </a:cubicBezTo>
                    <a:cubicBezTo>
                      <a:pt x="241" y="56"/>
                      <a:pt x="1" y="349"/>
                      <a:pt x="28" y="695"/>
                    </a:cubicBezTo>
                    <a:cubicBezTo>
                      <a:pt x="78" y="999"/>
                      <a:pt x="345" y="1230"/>
                      <a:pt x="668" y="1230"/>
                    </a:cubicBezTo>
                    <a:cubicBezTo>
                      <a:pt x="685" y="1230"/>
                      <a:pt x="703" y="1229"/>
                      <a:pt x="720" y="1228"/>
                    </a:cubicBezTo>
                    <a:cubicBezTo>
                      <a:pt x="1040" y="1201"/>
                      <a:pt x="1280" y="882"/>
                      <a:pt x="1253" y="562"/>
                    </a:cubicBezTo>
                    <a:cubicBezTo>
                      <a:pt x="1228" y="233"/>
                      <a:pt x="939" y="0"/>
                      <a:pt x="63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2996834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250" fill="hold"/>
                                        <p:tgtEl>
                                          <p:spTgt spid="7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18" dur="250" fill="hold"/>
                                        <p:tgtEl>
                                          <p:spTgt spid="7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fill="hold"/>
                                        <p:tgtEl>
                                          <p:spTgt spid="7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250" fill="hold"/>
                                        <p:tgtEl>
                                          <p:spTgt spid="7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4AF34"/>
                                      </p:to>
                                    </p:animClr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7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fill="hold"/>
                                        <p:tgtEl>
                                          <p:spTgt spid="7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4"/>
                  </p:tgtEl>
                </p:cond>
              </p:nextCondLst>
            </p:seq>
          </p:childTnLst>
        </p:cTn>
      </p:par>
    </p:tnLst>
    <p:bldLst>
      <p:bldP spid="743" grpId="0"/>
      <p:bldP spid="74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5" name="Google Shape;2555;p62"/>
          <p:cNvSpPr/>
          <p:nvPr/>
        </p:nvSpPr>
        <p:spPr>
          <a:xfrm>
            <a:off x="-73598" y="2023534"/>
            <a:ext cx="14393318" cy="3059428"/>
          </a:xfrm>
          <a:custGeom>
            <a:avLst/>
            <a:gdLst/>
            <a:ahLst/>
            <a:cxnLst/>
            <a:rect l="l" t="t" r="r" b="b"/>
            <a:pathLst>
              <a:path w="285751" h="54341" extrusionOk="0">
                <a:moveTo>
                  <a:pt x="1" y="1"/>
                </a:moveTo>
                <a:lnTo>
                  <a:pt x="1" y="10145"/>
                </a:lnTo>
                <a:lnTo>
                  <a:pt x="167855" y="10145"/>
                </a:lnTo>
                <a:lnTo>
                  <a:pt x="167855" y="22111"/>
                </a:lnTo>
                <a:lnTo>
                  <a:pt x="112824" y="22111"/>
                </a:lnTo>
                <a:cubicBezTo>
                  <a:pt x="110014" y="22111"/>
                  <a:pt x="107752" y="24361"/>
                  <a:pt x="107752" y="27159"/>
                </a:cubicBezTo>
                <a:lnTo>
                  <a:pt x="107752" y="49269"/>
                </a:lnTo>
                <a:cubicBezTo>
                  <a:pt x="107752" y="52067"/>
                  <a:pt x="110014" y="54341"/>
                  <a:pt x="112824" y="54341"/>
                </a:cubicBezTo>
                <a:lnTo>
                  <a:pt x="285751" y="54341"/>
                </a:lnTo>
                <a:lnTo>
                  <a:pt x="285751" y="44197"/>
                </a:lnTo>
                <a:lnTo>
                  <a:pt x="117884" y="44197"/>
                </a:lnTo>
                <a:lnTo>
                  <a:pt x="117884" y="32231"/>
                </a:lnTo>
                <a:lnTo>
                  <a:pt x="172927" y="32231"/>
                </a:lnTo>
                <a:cubicBezTo>
                  <a:pt x="175713" y="32231"/>
                  <a:pt x="177999" y="29969"/>
                  <a:pt x="177999" y="27159"/>
                </a:cubicBezTo>
                <a:lnTo>
                  <a:pt x="177999" y="5073"/>
                </a:lnTo>
                <a:cubicBezTo>
                  <a:pt x="177999" y="2275"/>
                  <a:pt x="175713" y="1"/>
                  <a:pt x="172927" y="1"/>
                </a:cubicBezTo>
                <a:close/>
              </a:path>
            </a:pathLst>
          </a:custGeom>
          <a:solidFill>
            <a:schemeClr val="accent5"/>
          </a:soli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5" tIns="121705" rIns="121705" bIns="12170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9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556" name="Google Shape;2556;p62"/>
          <p:cNvSpPr/>
          <p:nvPr/>
        </p:nvSpPr>
        <p:spPr>
          <a:xfrm>
            <a:off x="-147883" y="2275999"/>
            <a:ext cx="14494667" cy="2551569"/>
          </a:xfrm>
          <a:custGeom>
            <a:avLst/>
            <a:gdLst/>
            <a:ahLst/>
            <a:cxnLst/>
            <a:rect l="l" t="t" r="r" b="b"/>
            <a:pathLst>
              <a:path w="376809" h="56769" extrusionOk="0">
                <a:moveTo>
                  <a:pt x="0" y="0"/>
                </a:moveTo>
                <a:lnTo>
                  <a:pt x="227838" y="0"/>
                </a:lnTo>
                <a:lnTo>
                  <a:pt x="227838" y="28575"/>
                </a:lnTo>
                <a:lnTo>
                  <a:pt x="150114" y="28575"/>
                </a:lnTo>
                <a:lnTo>
                  <a:pt x="149733" y="56388"/>
                </a:lnTo>
                <a:lnTo>
                  <a:pt x="376809" y="56769"/>
                </a:lnTo>
              </a:path>
            </a:pathLst>
          </a:custGeom>
          <a:noFill/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sp>
      <p:grpSp>
        <p:nvGrpSpPr>
          <p:cNvPr id="5" name="Group 4"/>
          <p:cNvGrpSpPr/>
          <p:nvPr/>
        </p:nvGrpSpPr>
        <p:grpSpPr>
          <a:xfrm>
            <a:off x="5007837" y="1687133"/>
            <a:ext cx="1316806" cy="1320072"/>
            <a:chOff x="3298041" y="1165926"/>
            <a:chExt cx="990054" cy="990054"/>
          </a:xfrm>
        </p:grpSpPr>
        <p:grpSp>
          <p:nvGrpSpPr>
            <p:cNvPr id="2560" name="Google Shape;2560;p62"/>
            <p:cNvGrpSpPr/>
            <p:nvPr/>
          </p:nvGrpSpPr>
          <p:grpSpPr>
            <a:xfrm>
              <a:off x="3298041" y="1165926"/>
              <a:ext cx="990054" cy="990054"/>
              <a:chOff x="1632175" y="1428591"/>
              <a:chExt cx="1171800" cy="1171800"/>
            </a:xfrm>
          </p:grpSpPr>
          <p:sp>
            <p:nvSpPr>
              <p:cNvPr id="2561" name="Google Shape;2561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62" name="Google Shape;2562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0" name="Rectangle 59"/>
            <p:cNvSpPr/>
            <p:nvPr/>
          </p:nvSpPr>
          <p:spPr>
            <a:xfrm>
              <a:off x="3600547" y="1388035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2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681301" y="2917357"/>
            <a:ext cx="1316806" cy="1320072"/>
            <a:chOff x="5093048" y="2606377"/>
            <a:chExt cx="990054" cy="990054"/>
          </a:xfrm>
        </p:grpSpPr>
        <p:grpSp>
          <p:nvGrpSpPr>
            <p:cNvPr id="2563" name="Google Shape;2563;p62"/>
            <p:cNvGrpSpPr/>
            <p:nvPr/>
          </p:nvGrpSpPr>
          <p:grpSpPr>
            <a:xfrm>
              <a:off x="5093048" y="2606377"/>
              <a:ext cx="990054" cy="990054"/>
              <a:chOff x="1632175" y="1428591"/>
              <a:chExt cx="1171800" cy="1171800"/>
            </a:xfrm>
          </p:grpSpPr>
          <p:sp>
            <p:nvSpPr>
              <p:cNvPr id="2564" name="Google Shape;2564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65" name="Google Shape;2565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1" name="Rectangle 60"/>
            <p:cNvSpPr/>
            <p:nvPr/>
          </p:nvSpPr>
          <p:spPr>
            <a:xfrm>
              <a:off x="5395554" y="2847402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3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169181" y="4572777"/>
            <a:ext cx="931123" cy="933432"/>
            <a:chOff x="7272763" y="2737505"/>
            <a:chExt cx="700074" cy="700074"/>
          </a:xfrm>
        </p:grpSpPr>
        <p:grpSp>
          <p:nvGrpSpPr>
            <p:cNvPr id="2566" name="Google Shape;2566;p62"/>
            <p:cNvGrpSpPr/>
            <p:nvPr/>
          </p:nvGrpSpPr>
          <p:grpSpPr>
            <a:xfrm>
              <a:off x="7272763" y="2737505"/>
              <a:ext cx="700074" cy="700074"/>
              <a:chOff x="1803781" y="1600197"/>
              <a:chExt cx="828588" cy="828588"/>
            </a:xfrm>
          </p:grpSpPr>
          <p:sp>
            <p:nvSpPr>
              <p:cNvPr id="2567" name="Google Shape;2567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68" name="Google Shape;2568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2" name="Rectangle 61"/>
            <p:cNvSpPr/>
            <p:nvPr/>
          </p:nvSpPr>
          <p:spPr>
            <a:xfrm>
              <a:off x="7430279" y="2814965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4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10452834" y="4414317"/>
            <a:ext cx="931123" cy="933432"/>
            <a:chOff x="7272763" y="2737505"/>
            <a:chExt cx="700074" cy="700074"/>
          </a:xfrm>
        </p:grpSpPr>
        <p:grpSp>
          <p:nvGrpSpPr>
            <p:cNvPr id="66" name="Google Shape;2566;p62"/>
            <p:cNvGrpSpPr/>
            <p:nvPr/>
          </p:nvGrpSpPr>
          <p:grpSpPr>
            <a:xfrm>
              <a:off x="7272763" y="2737505"/>
              <a:ext cx="700074" cy="700074"/>
              <a:chOff x="1803781" y="1600197"/>
              <a:chExt cx="828588" cy="828588"/>
            </a:xfrm>
          </p:grpSpPr>
          <p:sp>
            <p:nvSpPr>
              <p:cNvPr id="68" name="Google Shape;2567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9" name="Google Shape;2568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7" name="Rectangle 66"/>
            <p:cNvSpPr/>
            <p:nvPr/>
          </p:nvSpPr>
          <p:spPr>
            <a:xfrm>
              <a:off x="7430279" y="2814965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5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593349" y="1987281"/>
            <a:ext cx="1298304" cy="696360"/>
            <a:chOff x="-1080918" y="1319293"/>
            <a:chExt cx="976143" cy="522270"/>
          </a:xfrm>
        </p:grpSpPr>
        <p:grpSp>
          <p:nvGrpSpPr>
            <p:cNvPr id="2582" name="Google Shape;2582;p62"/>
            <p:cNvGrpSpPr/>
            <p:nvPr/>
          </p:nvGrpSpPr>
          <p:grpSpPr>
            <a:xfrm>
              <a:off x="-1080918" y="1319293"/>
              <a:ext cx="976143" cy="522270"/>
              <a:chOff x="404850" y="2182975"/>
              <a:chExt cx="2230850" cy="1111475"/>
            </a:xfrm>
          </p:grpSpPr>
          <p:sp>
            <p:nvSpPr>
              <p:cNvPr id="2583" name="Google Shape;2583;p62"/>
              <p:cNvSpPr/>
              <p:nvPr/>
            </p:nvSpPr>
            <p:spPr>
              <a:xfrm>
                <a:off x="433900" y="2658925"/>
                <a:ext cx="69650" cy="69650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786" extrusionOk="0">
                    <a:moveTo>
                      <a:pt x="1401" y="0"/>
                    </a:moveTo>
                    <a:cubicBezTo>
                      <a:pt x="621" y="0"/>
                      <a:pt x="0" y="621"/>
                      <a:pt x="0" y="1385"/>
                    </a:cubicBezTo>
                    <a:cubicBezTo>
                      <a:pt x="0" y="2165"/>
                      <a:pt x="621" y="2786"/>
                      <a:pt x="1401" y="2786"/>
                    </a:cubicBezTo>
                    <a:cubicBezTo>
                      <a:pt x="2165" y="2786"/>
                      <a:pt x="2786" y="2165"/>
                      <a:pt x="2786" y="1385"/>
                    </a:cubicBezTo>
                    <a:cubicBezTo>
                      <a:pt x="2786" y="621"/>
                      <a:pt x="2165" y="0"/>
                      <a:pt x="1401" y="0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84" name="Google Shape;2584;p62"/>
              <p:cNvSpPr/>
              <p:nvPr/>
            </p:nvSpPr>
            <p:spPr>
              <a:xfrm>
                <a:off x="709675" y="2182975"/>
                <a:ext cx="70050" cy="69675"/>
              </a:xfrm>
              <a:custGeom>
                <a:avLst/>
                <a:gdLst/>
                <a:ahLst/>
                <a:cxnLst/>
                <a:rect l="l" t="t" r="r" b="b"/>
                <a:pathLst>
                  <a:path w="2802" h="2787" extrusionOk="0">
                    <a:moveTo>
                      <a:pt x="1401" y="1"/>
                    </a:moveTo>
                    <a:cubicBezTo>
                      <a:pt x="637" y="1"/>
                      <a:pt x="0" y="622"/>
                      <a:pt x="0" y="1386"/>
                    </a:cubicBezTo>
                    <a:cubicBezTo>
                      <a:pt x="0" y="2166"/>
                      <a:pt x="637" y="2787"/>
                      <a:pt x="1401" y="2787"/>
                    </a:cubicBezTo>
                    <a:cubicBezTo>
                      <a:pt x="2181" y="2787"/>
                      <a:pt x="2802" y="2166"/>
                      <a:pt x="2802" y="1386"/>
                    </a:cubicBezTo>
                    <a:cubicBezTo>
                      <a:pt x="2802" y="622"/>
                      <a:pt x="2181" y="1"/>
                      <a:pt x="1401" y="1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85" name="Google Shape;2585;p62"/>
              <p:cNvSpPr/>
              <p:nvPr/>
            </p:nvSpPr>
            <p:spPr>
              <a:xfrm>
                <a:off x="480450" y="2217600"/>
                <a:ext cx="1753325" cy="854800"/>
              </a:xfrm>
              <a:custGeom>
                <a:avLst/>
                <a:gdLst/>
                <a:ahLst/>
                <a:cxnLst/>
                <a:rect l="l" t="t" r="r" b="b"/>
                <a:pathLst>
                  <a:path w="70133" h="34192" extrusionOk="0">
                    <a:moveTo>
                      <a:pt x="7148" y="1"/>
                    </a:moveTo>
                    <a:cubicBezTo>
                      <a:pt x="3200" y="1"/>
                      <a:pt x="1" y="3200"/>
                      <a:pt x="1" y="7148"/>
                    </a:cubicBezTo>
                    <a:lnTo>
                      <a:pt x="1" y="27044"/>
                    </a:lnTo>
                    <a:cubicBezTo>
                      <a:pt x="1" y="30992"/>
                      <a:pt x="3200" y="34191"/>
                      <a:pt x="7148" y="34191"/>
                    </a:cubicBezTo>
                    <a:lnTo>
                      <a:pt x="62986" y="34191"/>
                    </a:lnTo>
                    <a:cubicBezTo>
                      <a:pt x="66934" y="34191"/>
                      <a:pt x="70133" y="30992"/>
                      <a:pt x="70133" y="30658"/>
                    </a:cubicBezTo>
                    <a:lnTo>
                      <a:pt x="70133" y="10761"/>
                    </a:lnTo>
                    <a:cubicBezTo>
                      <a:pt x="70133" y="3200"/>
                      <a:pt x="66934" y="1"/>
                      <a:pt x="62986" y="1"/>
                    </a:cubicBezTo>
                    <a:close/>
                  </a:path>
                </a:pathLst>
              </a:custGeom>
              <a:solidFill>
                <a:srgbClr val="F08B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86" name="Google Shape;2586;p62"/>
              <p:cNvSpPr/>
              <p:nvPr/>
            </p:nvSpPr>
            <p:spPr>
              <a:xfrm>
                <a:off x="480450" y="2218000"/>
                <a:ext cx="2102325" cy="854400"/>
              </a:xfrm>
              <a:custGeom>
                <a:avLst/>
                <a:gdLst/>
                <a:ahLst/>
                <a:cxnLst/>
                <a:rect l="l" t="t" r="r" b="b"/>
                <a:pathLst>
                  <a:path w="84093" h="34176" extrusionOk="0">
                    <a:moveTo>
                      <a:pt x="7148" y="1"/>
                    </a:moveTo>
                    <a:cubicBezTo>
                      <a:pt x="3200" y="1"/>
                      <a:pt x="1" y="3184"/>
                      <a:pt x="1" y="7132"/>
                    </a:cubicBezTo>
                    <a:lnTo>
                      <a:pt x="1" y="27028"/>
                    </a:lnTo>
                    <a:cubicBezTo>
                      <a:pt x="1" y="30976"/>
                      <a:pt x="3200" y="34175"/>
                      <a:pt x="7148" y="34175"/>
                    </a:cubicBezTo>
                    <a:lnTo>
                      <a:pt x="79254" y="34175"/>
                    </a:lnTo>
                    <a:cubicBezTo>
                      <a:pt x="81928" y="34175"/>
                      <a:pt x="84093" y="32011"/>
                      <a:pt x="84093" y="29337"/>
                    </a:cubicBezTo>
                    <a:lnTo>
                      <a:pt x="84093" y="21776"/>
                    </a:lnTo>
                    <a:cubicBezTo>
                      <a:pt x="84093" y="19102"/>
                      <a:pt x="81928" y="16937"/>
                      <a:pt x="79254" y="16937"/>
                    </a:cubicBezTo>
                    <a:lnTo>
                      <a:pt x="70133" y="16937"/>
                    </a:lnTo>
                    <a:lnTo>
                      <a:pt x="70133" y="7132"/>
                    </a:lnTo>
                    <a:cubicBezTo>
                      <a:pt x="70133" y="3184"/>
                      <a:pt x="66934" y="1"/>
                      <a:pt x="62986" y="1"/>
                    </a:cubicBezTo>
                    <a:close/>
                  </a:path>
                </a:pathLst>
              </a:custGeom>
              <a:solidFill>
                <a:srgbClr val="F0B0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87" name="Google Shape;2587;p62"/>
              <p:cNvSpPr/>
              <p:nvPr/>
            </p:nvSpPr>
            <p:spPr>
              <a:xfrm>
                <a:off x="404850" y="2860275"/>
                <a:ext cx="296075" cy="212125"/>
              </a:xfrm>
              <a:custGeom>
                <a:avLst/>
                <a:gdLst/>
                <a:ahLst/>
                <a:cxnLst/>
                <a:rect l="l" t="t" r="r" b="b"/>
                <a:pathLst>
                  <a:path w="11843" h="8485" extrusionOk="0">
                    <a:moveTo>
                      <a:pt x="4234" y="0"/>
                    </a:moveTo>
                    <a:cubicBezTo>
                      <a:pt x="1895" y="0"/>
                      <a:pt x="0" y="1895"/>
                      <a:pt x="0" y="4234"/>
                    </a:cubicBezTo>
                    <a:cubicBezTo>
                      <a:pt x="0" y="6574"/>
                      <a:pt x="1895" y="8484"/>
                      <a:pt x="4234" y="8484"/>
                    </a:cubicBezTo>
                    <a:lnTo>
                      <a:pt x="7593" y="8484"/>
                    </a:lnTo>
                    <a:cubicBezTo>
                      <a:pt x="9933" y="8484"/>
                      <a:pt x="11843" y="6574"/>
                      <a:pt x="11843" y="4234"/>
                    </a:cubicBezTo>
                    <a:cubicBezTo>
                      <a:pt x="11843" y="1895"/>
                      <a:pt x="9933" y="0"/>
                      <a:pt x="7593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88" name="Google Shape;2588;p62"/>
              <p:cNvSpPr/>
              <p:nvPr/>
            </p:nvSpPr>
            <p:spPr>
              <a:xfrm>
                <a:off x="2356725" y="2860275"/>
                <a:ext cx="278975" cy="212125"/>
              </a:xfrm>
              <a:custGeom>
                <a:avLst/>
                <a:gdLst/>
                <a:ahLst/>
                <a:cxnLst/>
                <a:rect l="l" t="t" r="r" b="b"/>
                <a:pathLst>
                  <a:path w="11159" h="8485" extrusionOk="0">
                    <a:moveTo>
                      <a:pt x="4235" y="0"/>
                    </a:moveTo>
                    <a:cubicBezTo>
                      <a:pt x="1895" y="0"/>
                      <a:pt x="0" y="1895"/>
                      <a:pt x="0" y="4234"/>
                    </a:cubicBezTo>
                    <a:cubicBezTo>
                      <a:pt x="0" y="6574"/>
                      <a:pt x="1895" y="8484"/>
                      <a:pt x="4235" y="8484"/>
                    </a:cubicBezTo>
                    <a:lnTo>
                      <a:pt x="6925" y="8484"/>
                    </a:lnTo>
                    <a:cubicBezTo>
                      <a:pt x="9264" y="8484"/>
                      <a:pt x="11159" y="6574"/>
                      <a:pt x="11159" y="4234"/>
                    </a:cubicBezTo>
                    <a:cubicBezTo>
                      <a:pt x="11159" y="1895"/>
                      <a:pt x="9264" y="0"/>
                      <a:pt x="6925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89" name="Google Shape;2589;p62"/>
              <p:cNvSpPr/>
              <p:nvPr/>
            </p:nvSpPr>
            <p:spPr>
              <a:xfrm>
                <a:off x="701300" y="2778300"/>
                <a:ext cx="566300" cy="294100"/>
              </a:xfrm>
              <a:custGeom>
                <a:avLst/>
                <a:gdLst/>
                <a:ahLst/>
                <a:cxnLst/>
                <a:rect l="l" t="t" r="r" b="b"/>
                <a:pathLst>
                  <a:path w="22652" h="11764" extrusionOk="0">
                    <a:moveTo>
                      <a:pt x="11334" y="0"/>
                    </a:moveTo>
                    <a:cubicBezTo>
                      <a:pt x="5079" y="0"/>
                      <a:pt x="1" y="5062"/>
                      <a:pt x="1" y="11318"/>
                    </a:cubicBezTo>
                    <a:cubicBezTo>
                      <a:pt x="1" y="11477"/>
                      <a:pt x="1" y="11620"/>
                      <a:pt x="17" y="11763"/>
                    </a:cubicBezTo>
                    <a:lnTo>
                      <a:pt x="22651" y="11763"/>
                    </a:lnTo>
                    <a:cubicBezTo>
                      <a:pt x="22651" y="11620"/>
                      <a:pt x="22651" y="11477"/>
                      <a:pt x="22651" y="11318"/>
                    </a:cubicBezTo>
                    <a:cubicBezTo>
                      <a:pt x="22651" y="5062"/>
                      <a:pt x="17590" y="0"/>
                      <a:pt x="113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0" name="Google Shape;2590;p62"/>
              <p:cNvSpPr/>
              <p:nvPr/>
            </p:nvSpPr>
            <p:spPr>
              <a:xfrm>
                <a:off x="751450" y="2828050"/>
                <a:ext cx="466400" cy="466400"/>
              </a:xfrm>
              <a:custGeom>
                <a:avLst/>
                <a:gdLst/>
                <a:ahLst/>
                <a:cxnLst/>
                <a:rect l="l" t="t" r="r" b="b"/>
                <a:pathLst>
                  <a:path w="18656" h="18656" extrusionOk="0">
                    <a:moveTo>
                      <a:pt x="9328" y="0"/>
                    </a:moveTo>
                    <a:cubicBezTo>
                      <a:pt x="4171" y="0"/>
                      <a:pt x="1" y="4186"/>
                      <a:pt x="1" y="9328"/>
                    </a:cubicBezTo>
                    <a:cubicBezTo>
                      <a:pt x="1" y="14485"/>
                      <a:pt x="4171" y="18655"/>
                      <a:pt x="9328" y="18655"/>
                    </a:cubicBezTo>
                    <a:cubicBezTo>
                      <a:pt x="14485" y="18655"/>
                      <a:pt x="18656" y="14485"/>
                      <a:pt x="18656" y="9328"/>
                    </a:cubicBezTo>
                    <a:cubicBezTo>
                      <a:pt x="18656" y="4186"/>
                      <a:pt x="14485" y="0"/>
                      <a:pt x="9328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1" name="Google Shape;2591;p62"/>
              <p:cNvSpPr/>
              <p:nvPr/>
            </p:nvSpPr>
            <p:spPr>
              <a:xfrm>
                <a:off x="845750" y="2922350"/>
                <a:ext cx="277800" cy="278175"/>
              </a:xfrm>
              <a:custGeom>
                <a:avLst/>
                <a:gdLst/>
                <a:ahLst/>
                <a:cxnLst/>
                <a:rect l="l" t="t" r="r" b="b"/>
                <a:pathLst>
                  <a:path w="11112" h="11127" extrusionOk="0">
                    <a:moveTo>
                      <a:pt x="5556" y="1"/>
                    </a:moveTo>
                    <a:cubicBezTo>
                      <a:pt x="2484" y="1"/>
                      <a:pt x="1" y="2484"/>
                      <a:pt x="1" y="5556"/>
                    </a:cubicBezTo>
                    <a:cubicBezTo>
                      <a:pt x="1" y="8628"/>
                      <a:pt x="2484" y="11127"/>
                      <a:pt x="5556" y="11127"/>
                    </a:cubicBezTo>
                    <a:cubicBezTo>
                      <a:pt x="8628" y="11127"/>
                      <a:pt x="11111" y="8628"/>
                      <a:pt x="11111" y="5556"/>
                    </a:cubicBezTo>
                    <a:cubicBezTo>
                      <a:pt x="11111" y="2484"/>
                      <a:pt x="8628" y="1"/>
                      <a:pt x="555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2" name="Google Shape;2592;p62"/>
              <p:cNvSpPr/>
              <p:nvPr/>
            </p:nvSpPr>
            <p:spPr>
              <a:xfrm>
                <a:off x="1934525" y="2321875"/>
                <a:ext cx="312400" cy="253500"/>
              </a:xfrm>
              <a:custGeom>
                <a:avLst/>
                <a:gdLst/>
                <a:ahLst/>
                <a:cxnLst/>
                <a:rect l="l" t="t" r="r" b="b"/>
                <a:pathLst>
                  <a:path w="12496" h="10140" extrusionOk="0">
                    <a:moveTo>
                      <a:pt x="3184" y="0"/>
                    </a:moveTo>
                    <a:cubicBezTo>
                      <a:pt x="1417" y="0"/>
                      <a:pt x="0" y="1417"/>
                      <a:pt x="0" y="3184"/>
                    </a:cubicBezTo>
                    <a:lnTo>
                      <a:pt x="0" y="6956"/>
                    </a:lnTo>
                    <a:cubicBezTo>
                      <a:pt x="0" y="8707"/>
                      <a:pt x="1417" y="10140"/>
                      <a:pt x="3184" y="10140"/>
                    </a:cubicBezTo>
                    <a:lnTo>
                      <a:pt x="12288" y="10140"/>
                    </a:lnTo>
                    <a:cubicBezTo>
                      <a:pt x="12352" y="10108"/>
                      <a:pt x="12416" y="10108"/>
                      <a:pt x="12495" y="10108"/>
                    </a:cubicBezTo>
                    <a:lnTo>
                      <a:pt x="12495" y="2977"/>
                    </a:lnTo>
                    <a:cubicBezTo>
                      <a:pt x="12495" y="1958"/>
                      <a:pt x="12272" y="939"/>
                      <a:pt x="11843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3" name="Google Shape;2593;p62"/>
              <p:cNvSpPr/>
              <p:nvPr/>
            </p:nvSpPr>
            <p:spPr>
              <a:xfrm>
                <a:off x="1960775" y="2348125"/>
                <a:ext cx="286550" cy="200600"/>
              </a:xfrm>
              <a:custGeom>
                <a:avLst/>
                <a:gdLst/>
                <a:ahLst/>
                <a:cxnLst/>
                <a:rect l="l" t="t" r="r" b="b"/>
                <a:pathLst>
                  <a:path w="11462" h="8024" extrusionOk="0">
                    <a:moveTo>
                      <a:pt x="2134" y="1"/>
                    </a:moveTo>
                    <a:cubicBezTo>
                      <a:pt x="956" y="1"/>
                      <a:pt x="1" y="940"/>
                      <a:pt x="1" y="2118"/>
                    </a:cubicBezTo>
                    <a:lnTo>
                      <a:pt x="1" y="5890"/>
                    </a:lnTo>
                    <a:cubicBezTo>
                      <a:pt x="1" y="7068"/>
                      <a:pt x="956" y="8023"/>
                      <a:pt x="2134" y="8023"/>
                    </a:cubicBezTo>
                    <a:lnTo>
                      <a:pt x="11445" y="8023"/>
                    </a:lnTo>
                    <a:lnTo>
                      <a:pt x="11445" y="1927"/>
                    </a:lnTo>
                    <a:cubicBezTo>
                      <a:pt x="11461" y="1274"/>
                      <a:pt x="11366" y="621"/>
                      <a:pt x="11175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4" name="Google Shape;2594;p62"/>
              <p:cNvSpPr/>
              <p:nvPr/>
            </p:nvSpPr>
            <p:spPr>
              <a:xfrm>
                <a:off x="1971525" y="2349725"/>
                <a:ext cx="276200" cy="199000"/>
              </a:xfrm>
              <a:custGeom>
                <a:avLst/>
                <a:gdLst/>
                <a:ahLst/>
                <a:cxnLst/>
                <a:rect l="l" t="t" r="r" b="b"/>
                <a:pathLst>
                  <a:path w="11048" h="7960" extrusionOk="0">
                    <a:moveTo>
                      <a:pt x="10761" y="0"/>
                    </a:moveTo>
                    <a:lnTo>
                      <a:pt x="0" y="7100"/>
                    </a:lnTo>
                    <a:cubicBezTo>
                      <a:pt x="398" y="7641"/>
                      <a:pt x="1035" y="7959"/>
                      <a:pt x="1704" y="7959"/>
                    </a:cubicBezTo>
                    <a:lnTo>
                      <a:pt x="11015" y="7959"/>
                    </a:lnTo>
                    <a:lnTo>
                      <a:pt x="11047" y="1895"/>
                    </a:lnTo>
                    <a:cubicBezTo>
                      <a:pt x="11047" y="1242"/>
                      <a:pt x="10952" y="605"/>
                      <a:pt x="1076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5" name="Google Shape;2595;p62"/>
              <p:cNvSpPr/>
              <p:nvPr/>
            </p:nvSpPr>
            <p:spPr>
              <a:xfrm>
                <a:off x="1362275" y="2289225"/>
                <a:ext cx="443325" cy="728250"/>
              </a:xfrm>
              <a:custGeom>
                <a:avLst/>
                <a:gdLst/>
                <a:ahLst/>
                <a:cxnLst/>
                <a:rect l="l" t="t" r="r" b="b"/>
                <a:pathLst>
                  <a:path w="17733" h="29130" fill="none" extrusionOk="0">
                    <a:moveTo>
                      <a:pt x="17733" y="25135"/>
                    </a:moveTo>
                    <a:cubicBezTo>
                      <a:pt x="17733" y="27347"/>
                      <a:pt x="16109" y="29130"/>
                      <a:pt x="14088" y="29130"/>
                    </a:cubicBezTo>
                    <a:lnTo>
                      <a:pt x="3646" y="29130"/>
                    </a:lnTo>
                    <a:cubicBezTo>
                      <a:pt x="1640" y="29130"/>
                      <a:pt x="1" y="27347"/>
                      <a:pt x="1" y="25135"/>
                    </a:cubicBezTo>
                    <a:lnTo>
                      <a:pt x="1" y="3996"/>
                    </a:lnTo>
                    <a:cubicBezTo>
                      <a:pt x="1" y="1784"/>
                      <a:pt x="1640" y="1"/>
                      <a:pt x="3646" y="1"/>
                    </a:cubicBezTo>
                    <a:lnTo>
                      <a:pt x="14088" y="1"/>
                    </a:lnTo>
                    <a:cubicBezTo>
                      <a:pt x="16109" y="1"/>
                      <a:pt x="17733" y="1784"/>
                      <a:pt x="17733" y="3996"/>
                    </a:cubicBezTo>
                    <a:close/>
                  </a:path>
                </a:pathLst>
              </a:custGeom>
              <a:noFill/>
              <a:ln w="5175" cap="flat" cmpd="sng">
                <a:solidFill>
                  <a:srgbClr val="273E4A"/>
                </a:solidFill>
                <a:prstDash val="solid"/>
                <a:miter lim="1591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6" name="Google Shape;2596;p62"/>
              <p:cNvSpPr/>
              <p:nvPr/>
            </p:nvSpPr>
            <p:spPr>
              <a:xfrm>
                <a:off x="1790450" y="2778300"/>
                <a:ext cx="566300" cy="294100"/>
              </a:xfrm>
              <a:custGeom>
                <a:avLst/>
                <a:gdLst/>
                <a:ahLst/>
                <a:cxnLst/>
                <a:rect l="l" t="t" r="r" b="b"/>
                <a:pathLst>
                  <a:path w="22652" h="11764" extrusionOk="0">
                    <a:moveTo>
                      <a:pt x="11334" y="0"/>
                    </a:moveTo>
                    <a:cubicBezTo>
                      <a:pt x="5079" y="0"/>
                      <a:pt x="1" y="5062"/>
                      <a:pt x="1" y="11318"/>
                    </a:cubicBezTo>
                    <a:cubicBezTo>
                      <a:pt x="1" y="11477"/>
                      <a:pt x="1" y="11620"/>
                      <a:pt x="17" y="11763"/>
                    </a:cubicBezTo>
                    <a:lnTo>
                      <a:pt x="22636" y="11763"/>
                    </a:lnTo>
                    <a:cubicBezTo>
                      <a:pt x="22636" y="11620"/>
                      <a:pt x="22651" y="11477"/>
                      <a:pt x="22651" y="11318"/>
                    </a:cubicBezTo>
                    <a:cubicBezTo>
                      <a:pt x="22651" y="5062"/>
                      <a:pt x="17574" y="0"/>
                      <a:pt x="113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7" name="Google Shape;2597;p62"/>
              <p:cNvSpPr/>
              <p:nvPr/>
            </p:nvSpPr>
            <p:spPr>
              <a:xfrm>
                <a:off x="1840200" y="2828050"/>
                <a:ext cx="466800" cy="466400"/>
              </a:xfrm>
              <a:custGeom>
                <a:avLst/>
                <a:gdLst/>
                <a:ahLst/>
                <a:cxnLst/>
                <a:rect l="l" t="t" r="r" b="b"/>
                <a:pathLst>
                  <a:path w="18672" h="18656" extrusionOk="0">
                    <a:moveTo>
                      <a:pt x="9344" y="0"/>
                    </a:moveTo>
                    <a:cubicBezTo>
                      <a:pt x="4187" y="0"/>
                      <a:pt x="1" y="4186"/>
                      <a:pt x="1" y="9328"/>
                    </a:cubicBezTo>
                    <a:cubicBezTo>
                      <a:pt x="1" y="14485"/>
                      <a:pt x="4187" y="18655"/>
                      <a:pt x="9344" y="18655"/>
                    </a:cubicBezTo>
                    <a:cubicBezTo>
                      <a:pt x="14486" y="18655"/>
                      <a:pt x="18672" y="14485"/>
                      <a:pt x="18672" y="9328"/>
                    </a:cubicBezTo>
                    <a:cubicBezTo>
                      <a:pt x="18672" y="4186"/>
                      <a:pt x="14486" y="0"/>
                      <a:pt x="9344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8" name="Google Shape;2598;p62"/>
              <p:cNvSpPr/>
              <p:nvPr/>
            </p:nvSpPr>
            <p:spPr>
              <a:xfrm>
                <a:off x="1934525" y="2922350"/>
                <a:ext cx="278175" cy="278175"/>
              </a:xfrm>
              <a:custGeom>
                <a:avLst/>
                <a:gdLst/>
                <a:ahLst/>
                <a:cxnLst/>
                <a:rect l="l" t="t" r="r" b="b"/>
                <a:pathLst>
                  <a:path w="11127" h="11127" extrusionOk="0">
                    <a:moveTo>
                      <a:pt x="5571" y="1"/>
                    </a:moveTo>
                    <a:cubicBezTo>
                      <a:pt x="2499" y="1"/>
                      <a:pt x="0" y="2484"/>
                      <a:pt x="0" y="5556"/>
                    </a:cubicBezTo>
                    <a:cubicBezTo>
                      <a:pt x="0" y="8628"/>
                      <a:pt x="2499" y="11127"/>
                      <a:pt x="5571" y="11127"/>
                    </a:cubicBezTo>
                    <a:cubicBezTo>
                      <a:pt x="8627" y="11127"/>
                      <a:pt x="11126" y="8628"/>
                      <a:pt x="11126" y="5556"/>
                    </a:cubicBezTo>
                    <a:cubicBezTo>
                      <a:pt x="11126" y="2484"/>
                      <a:pt x="8627" y="1"/>
                      <a:pt x="557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99" name="Google Shape;2599;p62"/>
              <p:cNvSpPr/>
              <p:nvPr/>
            </p:nvSpPr>
            <p:spPr>
              <a:xfrm>
                <a:off x="529000" y="2595250"/>
                <a:ext cx="1717925" cy="8775"/>
              </a:xfrm>
              <a:custGeom>
                <a:avLst/>
                <a:gdLst/>
                <a:ahLst/>
                <a:cxnLst/>
                <a:rect l="l" t="t" r="r" b="b"/>
                <a:pathLst>
                  <a:path w="68717" h="351" extrusionOk="0">
                    <a:moveTo>
                      <a:pt x="1" y="0"/>
                    </a:moveTo>
                    <a:lnTo>
                      <a:pt x="1" y="351"/>
                    </a:lnTo>
                    <a:lnTo>
                      <a:pt x="68716" y="351"/>
                    </a:lnTo>
                    <a:lnTo>
                      <a:pt x="68716" y="0"/>
                    </a:lnTo>
                    <a:close/>
                  </a:path>
                </a:pathLst>
              </a:custGeom>
              <a:solidFill>
                <a:srgbClr val="273E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0" name="Google Shape;2600;p62"/>
              <p:cNvSpPr/>
              <p:nvPr/>
            </p:nvSpPr>
            <p:spPr>
              <a:xfrm>
                <a:off x="529000" y="2769550"/>
                <a:ext cx="2054175" cy="8775"/>
              </a:xfrm>
              <a:custGeom>
                <a:avLst/>
                <a:gdLst/>
                <a:ahLst/>
                <a:cxnLst/>
                <a:rect l="l" t="t" r="r" b="b"/>
                <a:pathLst>
                  <a:path w="82167" h="351" extrusionOk="0">
                    <a:moveTo>
                      <a:pt x="1" y="0"/>
                    </a:moveTo>
                    <a:lnTo>
                      <a:pt x="1" y="350"/>
                    </a:lnTo>
                    <a:lnTo>
                      <a:pt x="82167" y="350"/>
                    </a:lnTo>
                    <a:lnTo>
                      <a:pt x="82167" y="0"/>
                    </a:lnTo>
                    <a:close/>
                  </a:path>
                </a:pathLst>
              </a:custGeom>
              <a:solidFill>
                <a:srgbClr val="273E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1" name="Google Shape;2601;p62"/>
              <p:cNvSpPr/>
              <p:nvPr/>
            </p:nvSpPr>
            <p:spPr>
              <a:xfrm>
                <a:off x="2252875" y="2658925"/>
                <a:ext cx="69650" cy="69650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786" extrusionOk="0">
                    <a:moveTo>
                      <a:pt x="1401" y="0"/>
                    </a:moveTo>
                    <a:cubicBezTo>
                      <a:pt x="621" y="0"/>
                      <a:pt x="0" y="621"/>
                      <a:pt x="0" y="1385"/>
                    </a:cubicBezTo>
                    <a:cubicBezTo>
                      <a:pt x="0" y="2165"/>
                      <a:pt x="621" y="2786"/>
                      <a:pt x="1401" y="2786"/>
                    </a:cubicBezTo>
                    <a:cubicBezTo>
                      <a:pt x="2165" y="2786"/>
                      <a:pt x="2786" y="2165"/>
                      <a:pt x="2786" y="1385"/>
                    </a:cubicBezTo>
                    <a:cubicBezTo>
                      <a:pt x="2786" y="621"/>
                      <a:pt x="2165" y="0"/>
                      <a:pt x="1401" y="0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2" name="Google Shape;2602;p62"/>
              <p:cNvSpPr/>
              <p:nvPr/>
            </p:nvSpPr>
            <p:spPr>
              <a:xfrm>
                <a:off x="526625" y="2321875"/>
                <a:ext cx="386400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6" h="10108" extrusionOk="0">
                    <a:moveTo>
                      <a:pt x="3168" y="0"/>
                    </a:moveTo>
                    <a:cubicBezTo>
                      <a:pt x="1417" y="0"/>
                      <a:pt x="0" y="1417"/>
                      <a:pt x="0" y="3168"/>
                    </a:cubicBezTo>
                    <a:lnTo>
                      <a:pt x="0" y="6940"/>
                    </a:lnTo>
                    <a:cubicBezTo>
                      <a:pt x="0" y="8691"/>
                      <a:pt x="1417" y="10108"/>
                      <a:pt x="3168" y="10108"/>
                    </a:cubicBezTo>
                    <a:lnTo>
                      <a:pt x="12288" y="10108"/>
                    </a:lnTo>
                    <a:cubicBezTo>
                      <a:pt x="14039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39" y="0"/>
                      <a:pt x="12288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3" name="Google Shape;2603;p62"/>
              <p:cNvSpPr/>
              <p:nvPr/>
            </p:nvSpPr>
            <p:spPr>
              <a:xfrm>
                <a:off x="552875" y="2347725"/>
                <a:ext cx="333900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56" h="8040" extrusionOk="0">
                    <a:moveTo>
                      <a:pt x="2118" y="1"/>
                    </a:moveTo>
                    <a:cubicBezTo>
                      <a:pt x="940" y="1"/>
                      <a:pt x="1" y="956"/>
                      <a:pt x="1" y="2134"/>
                    </a:cubicBezTo>
                    <a:lnTo>
                      <a:pt x="1" y="5906"/>
                    </a:lnTo>
                    <a:cubicBezTo>
                      <a:pt x="1" y="7084"/>
                      <a:pt x="940" y="8039"/>
                      <a:pt x="2118" y="8039"/>
                    </a:cubicBezTo>
                    <a:lnTo>
                      <a:pt x="11238" y="8039"/>
                    </a:lnTo>
                    <a:cubicBezTo>
                      <a:pt x="12416" y="8039"/>
                      <a:pt x="13355" y="7084"/>
                      <a:pt x="13355" y="5906"/>
                    </a:cubicBezTo>
                    <a:lnTo>
                      <a:pt x="13355" y="2134"/>
                    </a:lnTo>
                    <a:cubicBezTo>
                      <a:pt x="13355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4" name="Google Shape;2604;p62"/>
              <p:cNvSpPr/>
              <p:nvPr/>
            </p:nvSpPr>
            <p:spPr>
              <a:xfrm>
                <a:off x="572375" y="2360875"/>
                <a:ext cx="314400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76" h="7514" extrusionOk="0">
                    <a:moveTo>
                      <a:pt x="11843" y="0"/>
                    </a:moveTo>
                    <a:lnTo>
                      <a:pt x="1" y="7036"/>
                    </a:lnTo>
                    <a:cubicBezTo>
                      <a:pt x="383" y="7338"/>
                      <a:pt x="860" y="7513"/>
                      <a:pt x="1338" y="7513"/>
                    </a:cubicBezTo>
                    <a:lnTo>
                      <a:pt x="10458" y="7513"/>
                    </a:lnTo>
                    <a:cubicBezTo>
                      <a:pt x="11620" y="7513"/>
                      <a:pt x="12575" y="6558"/>
                      <a:pt x="12575" y="5380"/>
                    </a:cubicBezTo>
                    <a:lnTo>
                      <a:pt x="12575" y="1608"/>
                    </a:lnTo>
                    <a:cubicBezTo>
                      <a:pt x="12575" y="987"/>
                      <a:pt x="12305" y="414"/>
                      <a:pt x="1184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5" name="Google Shape;2605;p62"/>
              <p:cNvSpPr/>
              <p:nvPr/>
            </p:nvSpPr>
            <p:spPr>
              <a:xfrm>
                <a:off x="953200" y="2321875"/>
                <a:ext cx="386425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7" h="10108" extrusionOk="0">
                    <a:moveTo>
                      <a:pt x="3168" y="0"/>
                    </a:moveTo>
                    <a:cubicBezTo>
                      <a:pt x="1417" y="0"/>
                      <a:pt x="1" y="1417"/>
                      <a:pt x="1" y="3168"/>
                    </a:cubicBezTo>
                    <a:lnTo>
                      <a:pt x="1" y="6940"/>
                    </a:lnTo>
                    <a:cubicBezTo>
                      <a:pt x="1" y="8691"/>
                      <a:pt x="1417" y="10108"/>
                      <a:pt x="3168" y="10108"/>
                    </a:cubicBezTo>
                    <a:lnTo>
                      <a:pt x="12289" y="10108"/>
                    </a:lnTo>
                    <a:cubicBezTo>
                      <a:pt x="14040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40" y="0"/>
                      <a:pt x="12289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6" name="Google Shape;2606;p62"/>
              <p:cNvSpPr/>
              <p:nvPr/>
            </p:nvSpPr>
            <p:spPr>
              <a:xfrm>
                <a:off x="979475" y="2347725"/>
                <a:ext cx="333875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55" h="8040" extrusionOk="0">
                    <a:moveTo>
                      <a:pt x="2117" y="1"/>
                    </a:moveTo>
                    <a:cubicBezTo>
                      <a:pt x="939" y="1"/>
                      <a:pt x="0" y="956"/>
                      <a:pt x="0" y="2134"/>
                    </a:cubicBezTo>
                    <a:lnTo>
                      <a:pt x="0" y="5906"/>
                    </a:lnTo>
                    <a:cubicBezTo>
                      <a:pt x="0" y="7084"/>
                      <a:pt x="939" y="8039"/>
                      <a:pt x="2117" y="8039"/>
                    </a:cubicBezTo>
                    <a:lnTo>
                      <a:pt x="11238" y="8039"/>
                    </a:lnTo>
                    <a:cubicBezTo>
                      <a:pt x="12416" y="8039"/>
                      <a:pt x="13355" y="7084"/>
                      <a:pt x="13355" y="5906"/>
                    </a:cubicBezTo>
                    <a:lnTo>
                      <a:pt x="13355" y="2134"/>
                    </a:lnTo>
                    <a:cubicBezTo>
                      <a:pt x="13355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7" name="Google Shape;2607;p62"/>
              <p:cNvSpPr/>
              <p:nvPr/>
            </p:nvSpPr>
            <p:spPr>
              <a:xfrm>
                <a:off x="999375" y="2360875"/>
                <a:ext cx="313975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59" h="7514" extrusionOk="0">
                    <a:moveTo>
                      <a:pt x="11827" y="0"/>
                    </a:moveTo>
                    <a:lnTo>
                      <a:pt x="0" y="7036"/>
                    </a:lnTo>
                    <a:cubicBezTo>
                      <a:pt x="366" y="7338"/>
                      <a:pt x="844" y="7513"/>
                      <a:pt x="1321" y="7513"/>
                    </a:cubicBezTo>
                    <a:lnTo>
                      <a:pt x="10442" y="7513"/>
                    </a:lnTo>
                    <a:cubicBezTo>
                      <a:pt x="11604" y="7513"/>
                      <a:pt x="12559" y="6558"/>
                      <a:pt x="12559" y="5380"/>
                    </a:cubicBezTo>
                    <a:lnTo>
                      <a:pt x="12559" y="1608"/>
                    </a:lnTo>
                    <a:cubicBezTo>
                      <a:pt x="12559" y="1003"/>
                      <a:pt x="12288" y="414"/>
                      <a:pt x="1182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8" name="Google Shape;2608;p62"/>
              <p:cNvSpPr/>
              <p:nvPr/>
            </p:nvSpPr>
            <p:spPr>
              <a:xfrm>
                <a:off x="1387750" y="2321875"/>
                <a:ext cx="386425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7" h="10108" extrusionOk="0">
                    <a:moveTo>
                      <a:pt x="3184" y="0"/>
                    </a:moveTo>
                    <a:cubicBezTo>
                      <a:pt x="1417" y="0"/>
                      <a:pt x="1" y="1417"/>
                      <a:pt x="1" y="3168"/>
                    </a:cubicBezTo>
                    <a:lnTo>
                      <a:pt x="1" y="6940"/>
                    </a:lnTo>
                    <a:cubicBezTo>
                      <a:pt x="1" y="8691"/>
                      <a:pt x="1417" y="10108"/>
                      <a:pt x="3184" y="10108"/>
                    </a:cubicBezTo>
                    <a:lnTo>
                      <a:pt x="12289" y="10108"/>
                    </a:lnTo>
                    <a:cubicBezTo>
                      <a:pt x="14040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40" y="0"/>
                      <a:pt x="12289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9" name="Google Shape;2609;p62"/>
              <p:cNvSpPr/>
              <p:nvPr/>
            </p:nvSpPr>
            <p:spPr>
              <a:xfrm>
                <a:off x="1414025" y="2347725"/>
                <a:ext cx="334275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71" h="8040" extrusionOk="0">
                    <a:moveTo>
                      <a:pt x="2133" y="1"/>
                    </a:moveTo>
                    <a:cubicBezTo>
                      <a:pt x="955" y="1"/>
                      <a:pt x="0" y="956"/>
                      <a:pt x="0" y="2134"/>
                    </a:cubicBezTo>
                    <a:lnTo>
                      <a:pt x="0" y="5906"/>
                    </a:lnTo>
                    <a:cubicBezTo>
                      <a:pt x="0" y="7084"/>
                      <a:pt x="955" y="8039"/>
                      <a:pt x="2133" y="8039"/>
                    </a:cubicBezTo>
                    <a:lnTo>
                      <a:pt x="11238" y="8039"/>
                    </a:lnTo>
                    <a:cubicBezTo>
                      <a:pt x="12416" y="8039"/>
                      <a:pt x="13371" y="7084"/>
                      <a:pt x="13371" y="5906"/>
                    </a:cubicBezTo>
                    <a:lnTo>
                      <a:pt x="13371" y="2134"/>
                    </a:lnTo>
                    <a:cubicBezTo>
                      <a:pt x="13371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10" name="Google Shape;2610;p62"/>
              <p:cNvSpPr/>
              <p:nvPr/>
            </p:nvSpPr>
            <p:spPr>
              <a:xfrm>
                <a:off x="1433900" y="2360875"/>
                <a:ext cx="314400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76" h="7514" extrusionOk="0">
                    <a:moveTo>
                      <a:pt x="11828" y="0"/>
                    </a:moveTo>
                    <a:lnTo>
                      <a:pt x="1" y="7036"/>
                    </a:lnTo>
                    <a:cubicBezTo>
                      <a:pt x="367" y="7338"/>
                      <a:pt x="845" y="7513"/>
                      <a:pt x="1338" y="7513"/>
                    </a:cubicBezTo>
                    <a:lnTo>
                      <a:pt x="10443" y="7513"/>
                    </a:lnTo>
                    <a:cubicBezTo>
                      <a:pt x="11621" y="7513"/>
                      <a:pt x="12576" y="6558"/>
                      <a:pt x="12576" y="5380"/>
                    </a:cubicBezTo>
                    <a:lnTo>
                      <a:pt x="12576" y="1608"/>
                    </a:lnTo>
                    <a:cubicBezTo>
                      <a:pt x="12576" y="987"/>
                      <a:pt x="12305" y="414"/>
                      <a:pt x="118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67226" y="1499585"/>
              <a:ext cx="362661" cy="207524"/>
            </a:xfrm>
            <a:prstGeom prst="rect">
              <a:avLst/>
            </a:prstGeom>
          </p:spPr>
        </p:pic>
      </p:grpSp>
      <p:grpSp>
        <p:nvGrpSpPr>
          <p:cNvPr id="63" name="Group 62"/>
          <p:cNvGrpSpPr/>
          <p:nvPr/>
        </p:nvGrpSpPr>
        <p:grpSpPr>
          <a:xfrm rot="5400000">
            <a:off x="7940144" y="1726988"/>
            <a:ext cx="1301524" cy="694637"/>
            <a:chOff x="-1080918" y="1319293"/>
            <a:chExt cx="976143" cy="522270"/>
          </a:xfrm>
        </p:grpSpPr>
        <p:grpSp>
          <p:nvGrpSpPr>
            <p:cNvPr id="64" name="Google Shape;2582;p62"/>
            <p:cNvGrpSpPr/>
            <p:nvPr/>
          </p:nvGrpSpPr>
          <p:grpSpPr>
            <a:xfrm>
              <a:off x="-1080918" y="1319293"/>
              <a:ext cx="976143" cy="522270"/>
              <a:chOff x="404850" y="2182975"/>
              <a:chExt cx="2230850" cy="1111475"/>
            </a:xfrm>
          </p:grpSpPr>
          <p:sp>
            <p:nvSpPr>
              <p:cNvPr id="71" name="Google Shape;2583;p62"/>
              <p:cNvSpPr/>
              <p:nvPr/>
            </p:nvSpPr>
            <p:spPr>
              <a:xfrm>
                <a:off x="433900" y="2658925"/>
                <a:ext cx="69650" cy="69650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786" extrusionOk="0">
                    <a:moveTo>
                      <a:pt x="1401" y="0"/>
                    </a:moveTo>
                    <a:cubicBezTo>
                      <a:pt x="621" y="0"/>
                      <a:pt x="0" y="621"/>
                      <a:pt x="0" y="1385"/>
                    </a:cubicBezTo>
                    <a:cubicBezTo>
                      <a:pt x="0" y="2165"/>
                      <a:pt x="621" y="2786"/>
                      <a:pt x="1401" y="2786"/>
                    </a:cubicBezTo>
                    <a:cubicBezTo>
                      <a:pt x="2165" y="2786"/>
                      <a:pt x="2786" y="2165"/>
                      <a:pt x="2786" y="1385"/>
                    </a:cubicBezTo>
                    <a:cubicBezTo>
                      <a:pt x="2786" y="621"/>
                      <a:pt x="2165" y="0"/>
                      <a:pt x="1401" y="0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3" name="Google Shape;2584;p62"/>
              <p:cNvSpPr/>
              <p:nvPr/>
            </p:nvSpPr>
            <p:spPr>
              <a:xfrm>
                <a:off x="709675" y="2182975"/>
                <a:ext cx="70050" cy="69675"/>
              </a:xfrm>
              <a:custGeom>
                <a:avLst/>
                <a:gdLst/>
                <a:ahLst/>
                <a:cxnLst/>
                <a:rect l="l" t="t" r="r" b="b"/>
                <a:pathLst>
                  <a:path w="2802" h="2787" extrusionOk="0">
                    <a:moveTo>
                      <a:pt x="1401" y="1"/>
                    </a:moveTo>
                    <a:cubicBezTo>
                      <a:pt x="637" y="1"/>
                      <a:pt x="0" y="622"/>
                      <a:pt x="0" y="1386"/>
                    </a:cubicBezTo>
                    <a:cubicBezTo>
                      <a:pt x="0" y="2166"/>
                      <a:pt x="637" y="2787"/>
                      <a:pt x="1401" y="2787"/>
                    </a:cubicBezTo>
                    <a:cubicBezTo>
                      <a:pt x="2181" y="2787"/>
                      <a:pt x="2802" y="2166"/>
                      <a:pt x="2802" y="1386"/>
                    </a:cubicBezTo>
                    <a:cubicBezTo>
                      <a:pt x="2802" y="622"/>
                      <a:pt x="2181" y="1"/>
                      <a:pt x="1401" y="1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4" name="Google Shape;2585;p62"/>
              <p:cNvSpPr/>
              <p:nvPr/>
            </p:nvSpPr>
            <p:spPr>
              <a:xfrm>
                <a:off x="480450" y="2217600"/>
                <a:ext cx="1753325" cy="854800"/>
              </a:xfrm>
              <a:custGeom>
                <a:avLst/>
                <a:gdLst/>
                <a:ahLst/>
                <a:cxnLst/>
                <a:rect l="l" t="t" r="r" b="b"/>
                <a:pathLst>
                  <a:path w="70133" h="34192" extrusionOk="0">
                    <a:moveTo>
                      <a:pt x="7148" y="1"/>
                    </a:moveTo>
                    <a:cubicBezTo>
                      <a:pt x="3200" y="1"/>
                      <a:pt x="1" y="3200"/>
                      <a:pt x="1" y="7148"/>
                    </a:cubicBezTo>
                    <a:lnTo>
                      <a:pt x="1" y="27044"/>
                    </a:lnTo>
                    <a:cubicBezTo>
                      <a:pt x="1" y="30992"/>
                      <a:pt x="3200" y="34191"/>
                      <a:pt x="7148" y="34191"/>
                    </a:cubicBezTo>
                    <a:lnTo>
                      <a:pt x="62986" y="34191"/>
                    </a:lnTo>
                    <a:cubicBezTo>
                      <a:pt x="66934" y="34191"/>
                      <a:pt x="70133" y="30992"/>
                      <a:pt x="70133" y="30658"/>
                    </a:cubicBezTo>
                    <a:lnTo>
                      <a:pt x="70133" y="10761"/>
                    </a:lnTo>
                    <a:cubicBezTo>
                      <a:pt x="70133" y="3200"/>
                      <a:pt x="66934" y="1"/>
                      <a:pt x="62986" y="1"/>
                    </a:cubicBezTo>
                    <a:close/>
                  </a:path>
                </a:pathLst>
              </a:custGeom>
              <a:solidFill>
                <a:srgbClr val="F08B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5" name="Google Shape;2586;p62"/>
              <p:cNvSpPr/>
              <p:nvPr/>
            </p:nvSpPr>
            <p:spPr>
              <a:xfrm>
                <a:off x="480450" y="2218000"/>
                <a:ext cx="2102325" cy="854400"/>
              </a:xfrm>
              <a:custGeom>
                <a:avLst/>
                <a:gdLst/>
                <a:ahLst/>
                <a:cxnLst/>
                <a:rect l="l" t="t" r="r" b="b"/>
                <a:pathLst>
                  <a:path w="84093" h="34176" extrusionOk="0">
                    <a:moveTo>
                      <a:pt x="7148" y="1"/>
                    </a:moveTo>
                    <a:cubicBezTo>
                      <a:pt x="3200" y="1"/>
                      <a:pt x="1" y="3184"/>
                      <a:pt x="1" y="7132"/>
                    </a:cubicBezTo>
                    <a:lnTo>
                      <a:pt x="1" y="27028"/>
                    </a:lnTo>
                    <a:cubicBezTo>
                      <a:pt x="1" y="30976"/>
                      <a:pt x="3200" y="34175"/>
                      <a:pt x="7148" y="34175"/>
                    </a:cubicBezTo>
                    <a:lnTo>
                      <a:pt x="79254" y="34175"/>
                    </a:lnTo>
                    <a:cubicBezTo>
                      <a:pt x="81928" y="34175"/>
                      <a:pt x="84093" y="32011"/>
                      <a:pt x="84093" y="29337"/>
                    </a:cubicBezTo>
                    <a:lnTo>
                      <a:pt x="84093" y="21776"/>
                    </a:lnTo>
                    <a:cubicBezTo>
                      <a:pt x="84093" y="19102"/>
                      <a:pt x="81928" y="16937"/>
                      <a:pt x="79254" y="16937"/>
                    </a:cubicBezTo>
                    <a:lnTo>
                      <a:pt x="70133" y="16937"/>
                    </a:lnTo>
                    <a:lnTo>
                      <a:pt x="70133" y="7132"/>
                    </a:lnTo>
                    <a:cubicBezTo>
                      <a:pt x="70133" y="3184"/>
                      <a:pt x="66934" y="1"/>
                      <a:pt x="62986" y="1"/>
                    </a:cubicBezTo>
                    <a:close/>
                  </a:path>
                </a:pathLst>
              </a:custGeom>
              <a:solidFill>
                <a:srgbClr val="F0B0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6" name="Google Shape;2587;p62"/>
              <p:cNvSpPr/>
              <p:nvPr/>
            </p:nvSpPr>
            <p:spPr>
              <a:xfrm>
                <a:off x="404850" y="2860275"/>
                <a:ext cx="296075" cy="212125"/>
              </a:xfrm>
              <a:custGeom>
                <a:avLst/>
                <a:gdLst/>
                <a:ahLst/>
                <a:cxnLst/>
                <a:rect l="l" t="t" r="r" b="b"/>
                <a:pathLst>
                  <a:path w="11843" h="8485" extrusionOk="0">
                    <a:moveTo>
                      <a:pt x="4234" y="0"/>
                    </a:moveTo>
                    <a:cubicBezTo>
                      <a:pt x="1895" y="0"/>
                      <a:pt x="0" y="1895"/>
                      <a:pt x="0" y="4234"/>
                    </a:cubicBezTo>
                    <a:cubicBezTo>
                      <a:pt x="0" y="6574"/>
                      <a:pt x="1895" y="8484"/>
                      <a:pt x="4234" y="8484"/>
                    </a:cubicBezTo>
                    <a:lnTo>
                      <a:pt x="7593" y="8484"/>
                    </a:lnTo>
                    <a:cubicBezTo>
                      <a:pt x="9933" y="8484"/>
                      <a:pt x="11843" y="6574"/>
                      <a:pt x="11843" y="4234"/>
                    </a:cubicBezTo>
                    <a:cubicBezTo>
                      <a:pt x="11843" y="1895"/>
                      <a:pt x="9933" y="0"/>
                      <a:pt x="7593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7" name="Google Shape;2588;p62"/>
              <p:cNvSpPr/>
              <p:nvPr/>
            </p:nvSpPr>
            <p:spPr>
              <a:xfrm>
                <a:off x="2356725" y="2860275"/>
                <a:ext cx="278975" cy="212125"/>
              </a:xfrm>
              <a:custGeom>
                <a:avLst/>
                <a:gdLst/>
                <a:ahLst/>
                <a:cxnLst/>
                <a:rect l="l" t="t" r="r" b="b"/>
                <a:pathLst>
                  <a:path w="11159" h="8485" extrusionOk="0">
                    <a:moveTo>
                      <a:pt x="4235" y="0"/>
                    </a:moveTo>
                    <a:cubicBezTo>
                      <a:pt x="1895" y="0"/>
                      <a:pt x="0" y="1895"/>
                      <a:pt x="0" y="4234"/>
                    </a:cubicBezTo>
                    <a:cubicBezTo>
                      <a:pt x="0" y="6574"/>
                      <a:pt x="1895" y="8484"/>
                      <a:pt x="4235" y="8484"/>
                    </a:cubicBezTo>
                    <a:lnTo>
                      <a:pt x="6925" y="8484"/>
                    </a:lnTo>
                    <a:cubicBezTo>
                      <a:pt x="9264" y="8484"/>
                      <a:pt x="11159" y="6574"/>
                      <a:pt x="11159" y="4234"/>
                    </a:cubicBezTo>
                    <a:cubicBezTo>
                      <a:pt x="11159" y="1895"/>
                      <a:pt x="9264" y="0"/>
                      <a:pt x="6925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8" name="Google Shape;2589;p62"/>
              <p:cNvSpPr/>
              <p:nvPr/>
            </p:nvSpPr>
            <p:spPr>
              <a:xfrm>
                <a:off x="701300" y="2778300"/>
                <a:ext cx="566300" cy="294100"/>
              </a:xfrm>
              <a:custGeom>
                <a:avLst/>
                <a:gdLst/>
                <a:ahLst/>
                <a:cxnLst/>
                <a:rect l="l" t="t" r="r" b="b"/>
                <a:pathLst>
                  <a:path w="22652" h="11764" extrusionOk="0">
                    <a:moveTo>
                      <a:pt x="11334" y="0"/>
                    </a:moveTo>
                    <a:cubicBezTo>
                      <a:pt x="5079" y="0"/>
                      <a:pt x="1" y="5062"/>
                      <a:pt x="1" y="11318"/>
                    </a:cubicBezTo>
                    <a:cubicBezTo>
                      <a:pt x="1" y="11477"/>
                      <a:pt x="1" y="11620"/>
                      <a:pt x="17" y="11763"/>
                    </a:cubicBezTo>
                    <a:lnTo>
                      <a:pt x="22651" y="11763"/>
                    </a:lnTo>
                    <a:cubicBezTo>
                      <a:pt x="22651" y="11620"/>
                      <a:pt x="22651" y="11477"/>
                      <a:pt x="22651" y="11318"/>
                    </a:cubicBezTo>
                    <a:cubicBezTo>
                      <a:pt x="22651" y="5062"/>
                      <a:pt x="17590" y="0"/>
                      <a:pt x="113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79" name="Google Shape;2590;p62"/>
              <p:cNvSpPr/>
              <p:nvPr/>
            </p:nvSpPr>
            <p:spPr>
              <a:xfrm>
                <a:off x="751450" y="2828050"/>
                <a:ext cx="466400" cy="466400"/>
              </a:xfrm>
              <a:custGeom>
                <a:avLst/>
                <a:gdLst/>
                <a:ahLst/>
                <a:cxnLst/>
                <a:rect l="l" t="t" r="r" b="b"/>
                <a:pathLst>
                  <a:path w="18656" h="18656" extrusionOk="0">
                    <a:moveTo>
                      <a:pt x="9328" y="0"/>
                    </a:moveTo>
                    <a:cubicBezTo>
                      <a:pt x="4171" y="0"/>
                      <a:pt x="1" y="4186"/>
                      <a:pt x="1" y="9328"/>
                    </a:cubicBezTo>
                    <a:cubicBezTo>
                      <a:pt x="1" y="14485"/>
                      <a:pt x="4171" y="18655"/>
                      <a:pt x="9328" y="18655"/>
                    </a:cubicBezTo>
                    <a:cubicBezTo>
                      <a:pt x="14485" y="18655"/>
                      <a:pt x="18656" y="14485"/>
                      <a:pt x="18656" y="9328"/>
                    </a:cubicBezTo>
                    <a:cubicBezTo>
                      <a:pt x="18656" y="4186"/>
                      <a:pt x="14485" y="0"/>
                      <a:pt x="9328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0" name="Google Shape;2591;p62"/>
              <p:cNvSpPr/>
              <p:nvPr/>
            </p:nvSpPr>
            <p:spPr>
              <a:xfrm>
                <a:off x="845750" y="2922350"/>
                <a:ext cx="277800" cy="278175"/>
              </a:xfrm>
              <a:custGeom>
                <a:avLst/>
                <a:gdLst/>
                <a:ahLst/>
                <a:cxnLst/>
                <a:rect l="l" t="t" r="r" b="b"/>
                <a:pathLst>
                  <a:path w="11112" h="11127" extrusionOk="0">
                    <a:moveTo>
                      <a:pt x="5556" y="1"/>
                    </a:moveTo>
                    <a:cubicBezTo>
                      <a:pt x="2484" y="1"/>
                      <a:pt x="1" y="2484"/>
                      <a:pt x="1" y="5556"/>
                    </a:cubicBezTo>
                    <a:cubicBezTo>
                      <a:pt x="1" y="8628"/>
                      <a:pt x="2484" y="11127"/>
                      <a:pt x="5556" y="11127"/>
                    </a:cubicBezTo>
                    <a:cubicBezTo>
                      <a:pt x="8628" y="11127"/>
                      <a:pt x="11111" y="8628"/>
                      <a:pt x="11111" y="5556"/>
                    </a:cubicBezTo>
                    <a:cubicBezTo>
                      <a:pt x="11111" y="2484"/>
                      <a:pt x="8628" y="1"/>
                      <a:pt x="555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1" name="Google Shape;2592;p62"/>
              <p:cNvSpPr/>
              <p:nvPr/>
            </p:nvSpPr>
            <p:spPr>
              <a:xfrm>
                <a:off x="1934525" y="2321875"/>
                <a:ext cx="312400" cy="253500"/>
              </a:xfrm>
              <a:custGeom>
                <a:avLst/>
                <a:gdLst/>
                <a:ahLst/>
                <a:cxnLst/>
                <a:rect l="l" t="t" r="r" b="b"/>
                <a:pathLst>
                  <a:path w="12496" h="10140" extrusionOk="0">
                    <a:moveTo>
                      <a:pt x="3184" y="0"/>
                    </a:moveTo>
                    <a:cubicBezTo>
                      <a:pt x="1417" y="0"/>
                      <a:pt x="0" y="1417"/>
                      <a:pt x="0" y="3184"/>
                    </a:cubicBezTo>
                    <a:lnTo>
                      <a:pt x="0" y="6956"/>
                    </a:lnTo>
                    <a:cubicBezTo>
                      <a:pt x="0" y="8707"/>
                      <a:pt x="1417" y="10140"/>
                      <a:pt x="3184" y="10140"/>
                    </a:cubicBezTo>
                    <a:lnTo>
                      <a:pt x="12288" y="10140"/>
                    </a:lnTo>
                    <a:cubicBezTo>
                      <a:pt x="12352" y="10108"/>
                      <a:pt x="12416" y="10108"/>
                      <a:pt x="12495" y="10108"/>
                    </a:cubicBezTo>
                    <a:lnTo>
                      <a:pt x="12495" y="2977"/>
                    </a:lnTo>
                    <a:cubicBezTo>
                      <a:pt x="12495" y="1958"/>
                      <a:pt x="12272" y="939"/>
                      <a:pt x="11843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2" name="Google Shape;2593;p62"/>
              <p:cNvSpPr/>
              <p:nvPr/>
            </p:nvSpPr>
            <p:spPr>
              <a:xfrm>
                <a:off x="1960775" y="2348125"/>
                <a:ext cx="286550" cy="200600"/>
              </a:xfrm>
              <a:custGeom>
                <a:avLst/>
                <a:gdLst/>
                <a:ahLst/>
                <a:cxnLst/>
                <a:rect l="l" t="t" r="r" b="b"/>
                <a:pathLst>
                  <a:path w="11462" h="8024" extrusionOk="0">
                    <a:moveTo>
                      <a:pt x="2134" y="1"/>
                    </a:moveTo>
                    <a:cubicBezTo>
                      <a:pt x="956" y="1"/>
                      <a:pt x="1" y="940"/>
                      <a:pt x="1" y="2118"/>
                    </a:cubicBezTo>
                    <a:lnTo>
                      <a:pt x="1" y="5890"/>
                    </a:lnTo>
                    <a:cubicBezTo>
                      <a:pt x="1" y="7068"/>
                      <a:pt x="956" y="8023"/>
                      <a:pt x="2134" y="8023"/>
                    </a:cubicBezTo>
                    <a:lnTo>
                      <a:pt x="11445" y="8023"/>
                    </a:lnTo>
                    <a:lnTo>
                      <a:pt x="11445" y="1927"/>
                    </a:lnTo>
                    <a:cubicBezTo>
                      <a:pt x="11461" y="1274"/>
                      <a:pt x="11366" y="621"/>
                      <a:pt x="11175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3" name="Google Shape;2594;p62"/>
              <p:cNvSpPr/>
              <p:nvPr/>
            </p:nvSpPr>
            <p:spPr>
              <a:xfrm>
                <a:off x="1971525" y="2349725"/>
                <a:ext cx="276200" cy="199000"/>
              </a:xfrm>
              <a:custGeom>
                <a:avLst/>
                <a:gdLst/>
                <a:ahLst/>
                <a:cxnLst/>
                <a:rect l="l" t="t" r="r" b="b"/>
                <a:pathLst>
                  <a:path w="11048" h="7960" extrusionOk="0">
                    <a:moveTo>
                      <a:pt x="10761" y="0"/>
                    </a:moveTo>
                    <a:lnTo>
                      <a:pt x="0" y="7100"/>
                    </a:lnTo>
                    <a:cubicBezTo>
                      <a:pt x="398" y="7641"/>
                      <a:pt x="1035" y="7959"/>
                      <a:pt x="1704" y="7959"/>
                    </a:cubicBezTo>
                    <a:lnTo>
                      <a:pt x="11015" y="7959"/>
                    </a:lnTo>
                    <a:lnTo>
                      <a:pt x="11047" y="1895"/>
                    </a:lnTo>
                    <a:cubicBezTo>
                      <a:pt x="11047" y="1242"/>
                      <a:pt x="10952" y="605"/>
                      <a:pt x="1076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4" name="Google Shape;2595;p62"/>
              <p:cNvSpPr/>
              <p:nvPr/>
            </p:nvSpPr>
            <p:spPr>
              <a:xfrm>
                <a:off x="1362275" y="2289225"/>
                <a:ext cx="443325" cy="728250"/>
              </a:xfrm>
              <a:custGeom>
                <a:avLst/>
                <a:gdLst/>
                <a:ahLst/>
                <a:cxnLst/>
                <a:rect l="l" t="t" r="r" b="b"/>
                <a:pathLst>
                  <a:path w="17733" h="29130" fill="none" extrusionOk="0">
                    <a:moveTo>
                      <a:pt x="17733" y="25135"/>
                    </a:moveTo>
                    <a:cubicBezTo>
                      <a:pt x="17733" y="27347"/>
                      <a:pt x="16109" y="29130"/>
                      <a:pt x="14088" y="29130"/>
                    </a:cubicBezTo>
                    <a:lnTo>
                      <a:pt x="3646" y="29130"/>
                    </a:lnTo>
                    <a:cubicBezTo>
                      <a:pt x="1640" y="29130"/>
                      <a:pt x="1" y="27347"/>
                      <a:pt x="1" y="25135"/>
                    </a:cubicBezTo>
                    <a:lnTo>
                      <a:pt x="1" y="3996"/>
                    </a:lnTo>
                    <a:cubicBezTo>
                      <a:pt x="1" y="1784"/>
                      <a:pt x="1640" y="1"/>
                      <a:pt x="3646" y="1"/>
                    </a:cubicBezTo>
                    <a:lnTo>
                      <a:pt x="14088" y="1"/>
                    </a:lnTo>
                    <a:cubicBezTo>
                      <a:pt x="16109" y="1"/>
                      <a:pt x="17733" y="1784"/>
                      <a:pt x="17733" y="3996"/>
                    </a:cubicBezTo>
                    <a:close/>
                  </a:path>
                </a:pathLst>
              </a:custGeom>
              <a:noFill/>
              <a:ln w="5175" cap="flat" cmpd="sng">
                <a:solidFill>
                  <a:srgbClr val="273E4A"/>
                </a:solidFill>
                <a:prstDash val="solid"/>
                <a:miter lim="1591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5" name="Google Shape;2596;p62"/>
              <p:cNvSpPr/>
              <p:nvPr/>
            </p:nvSpPr>
            <p:spPr>
              <a:xfrm>
                <a:off x="1790450" y="2778300"/>
                <a:ext cx="566300" cy="294100"/>
              </a:xfrm>
              <a:custGeom>
                <a:avLst/>
                <a:gdLst/>
                <a:ahLst/>
                <a:cxnLst/>
                <a:rect l="l" t="t" r="r" b="b"/>
                <a:pathLst>
                  <a:path w="22652" h="11764" extrusionOk="0">
                    <a:moveTo>
                      <a:pt x="11334" y="0"/>
                    </a:moveTo>
                    <a:cubicBezTo>
                      <a:pt x="5079" y="0"/>
                      <a:pt x="1" y="5062"/>
                      <a:pt x="1" y="11318"/>
                    </a:cubicBezTo>
                    <a:cubicBezTo>
                      <a:pt x="1" y="11477"/>
                      <a:pt x="1" y="11620"/>
                      <a:pt x="17" y="11763"/>
                    </a:cubicBezTo>
                    <a:lnTo>
                      <a:pt x="22636" y="11763"/>
                    </a:lnTo>
                    <a:cubicBezTo>
                      <a:pt x="22636" y="11620"/>
                      <a:pt x="22651" y="11477"/>
                      <a:pt x="22651" y="11318"/>
                    </a:cubicBezTo>
                    <a:cubicBezTo>
                      <a:pt x="22651" y="5062"/>
                      <a:pt x="17574" y="0"/>
                      <a:pt x="113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6" name="Google Shape;2597;p62"/>
              <p:cNvSpPr/>
              <p:nvPr/>
            </p:nvSpPr>
            <p:spPr>
              <a:xfrm>
                <a:off x="1840200" y="2828050"/>
                <a:ext cx="466800" cy="466400"/>
              </a:xfrm>
              <a:custGeom>
                <a:avLst/>
                <a:gdLst/>
                <a:ahLst/>
                <a:cxnLst/>
                <a:rect l="l" t="t" r="r" b="b"/>
                <a:pathLst>
                  <a:path w="18672" h="18656" extrusionOk="0">
                    <a:moveTo>
                      <a:pt x="9344" y="0"/>
                    </a:moveTo>
                    <a:cubicBezTo>
                      <a:pt x="4187" y="0"/>
                      <a:pt x="1" y="4186"/>
                      <a:pt x="1" y="9328"/>
                    </a:cubicBezTo>
                    <a:cubicBezTo>
                      <a:pt x="1" y="14485"/>
                      <a:pt x="4187" y="18655"/>
                      <a:pt x="9344" y="18655"/>
                    </a:cubicBezTo>
                    <a:cubicBezTo>
                      <a:pt x="14486" y="18655"/>
                      <a:pt x="18672" y="14485"/>
                      <a:pt x="18672" y="9328"/>
                    </a:cubicBezTo>
                    <a:cubicBezTo>
                      <a:pt x="18672" y="4186"/>
                      <a:pt x="14486" y="0"/>
                      <a:pt x="9344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7" name="Google Shape;2598;p62"/>
              <p:cNvSpPr/>
              <p:nvPr/>
            </p:nvSpPr>
            <p:spPr>
              <a:xfrm>
                <a:off x="1934525" y="2922350"/>
                <a:ext cx="278175" cy="278175"/>
              </a:xfrm>
              <a:custGeom>
                <a:avLst/>
                <a:gdLst/>
                <a:ahLst/>
                <a:cxnLst/>
                <a:rect l="l" t="t" r="r" b="b"/>
                <a:pathLst>
                  <a:path w="11127" h="11127" extrusionOk="0">
                    <a:moveTo>
                      <a:pt x="5571" y="1"/>
                    </a:moveTo>
                    <a:cubicBezTo>
                      <a:pt x="2499" y="1"/>
                      <a:pt x="0" y="2484"/>
                      <a:pt x="0" y="5556"/>
                    </a:cubicBezTo>
                    <a:cubicBezTo>
                      <a:pt x="0" y="8628"/>
                      <a:pt x="2499" y="11127"/>
                      <a:pt x="5571" y="11127"/>
                    </a:cubicBezTo>
                    <a:cubicBezTo>
                      <a:pt x="8627" y="11127"/>
                      <a:pt x="11126" y="8628"/>
                      <a:pt x="11126" y="5556"/>
                    </a:cubicBezTo>
                    <a:cubicBezTo>
                      <a:pt x="11126" y="2484"/>
                      <a:pt x="8627" y="1"/>
                      <a:pt x="557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8" name="Google Shape;2599;p62"/>
              <p:cNvSpPr/>
              <p:nvPr/>
            </p:nvSpPr>
            <p:spPr>
              <a:xfrm>
                <a:off x="529000" y="2595250"/>
                <a:ext cx="1717925" cy="8775"/>
              </a:xfrm>
              <a:custGeom>
                <a:avLst/>
                <a:gdLst/>
                <a:ahLst/>
                <a:cxnLst/>
                <a:rect l="l" t="t" r="r" b="b"/>
                <a:pathLst>
                  <a:path w="68717" h="351" extrusionOk="0">
                    <a:moveTo>
                      <a:pt x="1" y="0"/>
                    </a:moveTo>
                    <a:lnTo>
                      <a:pt x="1" y="351"/>
                    </a:lnTo>
                    <a:lnTo>
                      <a:pt x="68716" y="351"/>
                    </a:lnTo>
                    <a:lnTo>
                      <a:pt x="68716" y="0"/>
                    </a:lnTo>
                    <a:close/>
                  </a:path>
                </a:pathLst>
              </a:custGeom>
              <a:solidFill>
                <a:srgbClr val="273E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9" name="Google Shape;2600;p62"/>
              <p:cNvSpPr/>
              <p:nvPr/>
            </p:nvSpPr>
            <p:spPr>
              <a:xfrm>
                <a:off x="529000" y="2769550"/>
                <a:ext cx="2054175" cy="8775"/>
              </a:xfrm>
              <a:custGeom>
                <a:avLst/>
                <a:gdLst/>
                <a:ahLst/>
                <a:cxnLst/>
                <a:rect l="l" t="t" r="r" b="b"/>
                <a:pathLst>
                  <a:path w="82167" h="351" extrusionOk="0">
                    <a:moveTo>
                      <a:pt x="1" y="0"/>
                    </a:moveTo>
                    <a:lnTo>
                      <a:pt x="1" y="350"/>
                    </a:lnTo>
                    <a:lnTo>
                      <a:pt x="82167" y="350"/>
                    </a:lnTo>
                    <a:lnTo>
                      <a:pt x="82167" y="0"/>
                    </a:lnTo>
                    <a:close/>
                  </a:path>
                </a:pathLst>
              </a:custGeom>
              <a:solidFill>
                <a:srgbClr val="273E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0" name="Google Shape;2601;p62"/>
              <p:cNvSpPr/>
              <p:nvPr/>
            </p:nvSpPr>
            <p:spPr>
              <a:xfrm>
                <a:off x="2252875" y="2658925"/>
                <a:ext cx="69650" cy="69650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786" extrusionOk="0">
                    <a:moveTo>
                      <a:pt x="1401" y="0"/>
                    </a:moveTo>
                    <a:cubicBezTo>
                      <a:pt x="621" y="0"/>
                      <a:pt x="0" y="621"/>
                      <a:pt x="0" y="1385"/>
                    </a:cubicBezTo>
                    <a:cubicBezTo>
                      <a:pt x="0" y="2165"/>
                      <a:pt x="621" y="2786"/>
                      <a:pt x="1401" y="2786"/>
                    </a:cubicBezTo>
                    <a:cubicBezTo>
                      <a:pt x="2165" y="2786"/>
                      <a:pt x="2786" y="2165"/>
                      <a:pt x="2786" y="1385"/>
                    </a:cubicBezTo>
                    <a:cubicBezTo>
                      <a:pt x="2786" y="621"/>
                      <a:pt x="2165" y="0"/>
                      <a:pt x="1401" y="0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1" name="Google Shape;2602;p62"/>
              <p:cNvSpPr/>
              <p:nvPr/>
            </p:nvSpPr>
            <p:spPr>
              <a:xfrm>
                <a:off x="526625" y="2321875"/>
                <a:ext cx="386400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6" h="10108" extrusionOk="0">
                    <a:moveTo>
                      <a:pt x="3168" y="0"/>
                    </a:moveTo>
                    <a:cubicBezTo>
                      <a:pt x="1417" y="0"/>
                      <a:pt x="0" y="1417"/>
                      <a:pt x="0" y="3168"/>
                    </a:cubicBezTo>
                    <a:lnTo>
                      <a:pt x="0" y="6940"/>
                    </a:lnTo>
                    <a:cubicBezTo>
                      <a:pt x="0" y="8691"/>
                      <a:pt x="1417" y="10108"/>
                      <a:pt x="3168" y="10108"/>
                    </a:cubicBezTo>
                    <a:lnTo>
                      <a:pt x="12288" y="10108"/>
                    </a:lnTo>
                    <a:cubicBezTo>
                      <a:pt x="14039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39" y="0"/>
                      <a:pt x="12288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2" name="Google Shape;2603;p62"/>
              <p:cNvSpPr/>
              <p:nvPr/>
            </p:nvSpPr>
            <p:spPr>
              <a:xfrm>
                <a:off x="552875" y="2347725"/>
                <a:ext cx="333900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56" h="8040" extrusionOk="0">
                    <a:moveTo>
                      <a:pt x="2118" y="1"/>
                    </a:moveTo>
                    <a:cubicBezTo>
                      <a:pt x="940" y="1"/>
                      <a:pt x="1" y="956"/>
                      <a:pt x="1" y="2134"/>
                    </a:cubicBezTo>
                    <a:lnTo>
                      <a:pt x="1" y="5906"/>
                    </a:lnTo>
                    <a:cubicBezTo>
                      <a:pt x="1" y="7084"/>
                      <a:pt x="940" y="8039"/>
                      <a:pt x="2118" y="8039"/>
                    </a:cubicBezTo>
                    <a:lnTo>
                      <a:pt x="11238" y="8039"/>
                    </a:lnTo>
                    <a:cubicBezTo>
                      <a:pt x="12416" y="8039"/>
                      <a:pt x="13355" y="7084"/>
                      <a:pt x="13355" y="5906"/>
                    </a:cubicBezTo>
                    <a:lnTo>
                      <a:pt x="13355" y="2134"/>
                    </a:lnTo>
                    <a:cubicBezTo>
                      <a:pt x="13355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3" name="Google Shape;2604;p62"/>
              <p:cNvSpPr/>
              <p:nvPr/>
            </p:nvSpPr>
            <p:spPr>
              <a:xfrm>
                <a:off x="572375" y="2360875"/>
                <a:ext cx="314400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76" h="7514" extrusionOk="0">
                    <a:moveTo>
                      <a:pt x="11843" y="0"/>
                    </a:moveTo>
                    <a:lnTo>
                      <a:pt x="1" y="7036"/>
                    </a:lnTo>
                    <a:cubicBezTo>
                      <a:pt x="383" y="7338"/>
                      <a:pt x="860" y="7513"/>
                      <a:pt x="1338" y="7513"/>
                    </a:cubicBezTo>
                    <a:lnTo>
                      <a:pt x="10458" y="7513"/>
                    </a:lnTo>
                    <a:cubicBezTo>
                      <a:pt x="11620" y="7513"/>
                      <a:pt x="12575" y="6558"/>
                      <a:pt x="12575" y="5380"/>
                    </a:cubicBezTo>
                    <a:lnTo>
                      <a:pt x="12575" y="1608"/>
                    </a:lnTo>
                    <a:cubicBezTo>
                      <a:pt x="12575" y="987"/>
                      <a:pt x="12305" y="414"/>
                      <a:pt x="1184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4" name="Google Shape;2605;p62"/>
              <p:cNvSpPr/>
              <p:nvPr/>
            </p:nvSpPr>
            <p:spPr>
              <a:xfrm>
                <a:off x="953200" y="2321875"/>
                <a:ext cx="386425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7" h="10108" extrusionOk="0">
                    <a:moveTo>
                      <a:pt x="3168" y="0"/>
                    </a:moveTo>
                    <a:cubicBezTo>
                      <a:pt x="1417" y="0"/>
                      <a:pt x="1" y="1417"/>
                      <a:pt x="1" y="3168"/>
                    </a:cubicBezTo>
                    <a:lnTo>
                      <a:pt x="1" y="6940"/>
                    </a:lnTo>
                    <a:cubicBezTo>
                      <a:pt x="1" y="8691"/>
                      <a:pt x="1417" y="10108"/>
                      <a:pt x="3168" y="10108"/>
                    </a:cubicBezTo>
                    <a:lnTo>
                      <a:pt x="12289" y="10108"/>
                    </a:lnTo>
                    <a:cubicBezTo>
                      <a:pt x="14040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40" y="0"/>
                      <a:pt x="12289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5" name="Google Shape;2606;p62"/>
              <p:cNvSpPr/>
              <p:nvPr/>
            </p:nvSpPr>
            <p:spPr>
              <a:xfrm>
                <a:off x="979475" y="2347725"/>
                <a:ext cx="333875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55" h="8040" extrusionOk="0">
                    <a:moveTo>
                      <a:pt x="2117" y="1"/>
                    </a:moveTo>
                    <a:cubicBezTo>
                      <a:pt x="939" y="1"/>
                      <a:pt x="0" y="956"/>
                      <a:pt x="0" y="2134"/>
                    </a:cubicBezTo>
                    <a:lnTo>
                      <a:pt x="0" y="5906"/>
                    </a:lnTo>
                    <a:cubicBezTo>
                      <a:pt x="0" y="7084"/>
                      <a:pt x="939" y="8039"/>
                      <a:pt x="2117" y="8039"/>
                    </a:cubicBezTo>
                    <a:lnTo>
                      <a:pt x="11238" y="8039"/>
                    </a:lnTo>
                    <a:cubicBezTo>
                      <a:pt x="12416" y="8039"/>
                      <a:pt x="13355" y="7084"/>
                      <a:pt x="13355" y="5906"/>
                    </a:cubicBezTo>
                    <a:lnTo>
                      <a:pt x="13355" y="2134"/>
                    </a:lnTo>
                    <a:cubicBezTo>
                      <a:pt x="13355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6" name="Google Shape;2607;p62"/>
              <p:cNvSpPr/>
              <p:nvPr/>
            </p:nvSpPr>
            <p:spPr>
              <a:xfrm>
                <a:off x="999375" y="2360875"/>
                <a:ext cx="313975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59" h="7514" extrusionOk="0">
                    <a:moveTo>
                      <a:pt x="11827" y="0"/>
                    </a:moveTo>
                    <a:lnTo>
                      <a:pt x="0" y="7036"/>
                    </a:lnTo>
                    <a:cubicBezTo>
                      <a:pt x="366" y="7338"/>
                      <a:pt x="844" y="7513"/>
                      <a:pt x="1321" y="7513"/>
                    </a:cubicBezTo>
                    <a:lnTo>
                      <a:pt x="10442" y="7513"/>
                    </a:lnTo>
                    <a:cubicBezTo>
                      <a:pt x="11604" y="7513"/>
                      <a:pt x="12559" y="6558"/>
                      <a:pt x="12559" y="5380"/>
                    </a:cubicBezTo>
                    <a:lnTo>
                      <a:pt x="12559" y="1608"/>
                    </a:lnTo>
                    <a:cubicBezTo>
                      <a:pt x="12559" y="1003"/>
                      <a:pt x="12288" y="414"/>
                      <a:pt x="1182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7" name="Google Shape;2608;p62"/>
              <p:cNvSpPr/>
              <p:nvPr/>
            </p:nvSpPr>
            <p:spPr>
              <a:xfrm>
                <a:off x="1387750" y="2321875"/>
                <a:ext cx="386425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7" h="10108" extrusionOk="0">
                    <a:moveTo>
                      <a:pt x="3184" y="0"/>
                    </a:moveTo>
                    <a:cubicBezTo>
                      <a:pt x="1417" y="0"/>
                      <a:pt x="1" y="1417"/>
                      <a:pt x="1" y="3168"/>
                    </a:cubicBezTo>
                    <a:lnTo>
                      <a:pt x="1" y="6940"/>
                    </a:lnTo>
                    <a:cubicBezTo>
                      <a:pt x="1" y="8691"/>
                      <a:pt x="1417" y="10108"/>
                      <a:pt x="3184" y="10108"/>
                    </a:cubicBezTo>
                    <a:lnTo>
                      <a:pt x="12289" y="10108"/>
                    </a:lnTo>
                    <a:cubicBezTo>
                      <a:pt x="14040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40" y="0"/>
                      <a:pt x="12289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8" name="Google Shape;2609;p62"/>
              <p:cNvSpPr/>
              <p:nvPr/>
            </p:nvSpPr>
            <p:spPr>
              <a:xfrm>
                <a:off x="1414025" y="2347725"/>
                <a:ext cx="334275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71" h="8040" extrusionOk="0">
                    <a:moveTo>
                      <a:pt x="2133" y="1"/>
                    </a:moveTo>
                    <a:cubicBezTo>
                      <a:pt x="955" y="1"/>
                      <a:pt x="0" y="956"/>
                      <a:pt x="0" y="2134"/>
                    </a:cubicBezTo>
                    <a:lnTo>
                      <a:pt x="0" y="5906"/>
                    </a:lnTo>
                    <a:cubicBezTo>
                      <a:pt x="0" y="7084"/>
                      <a:pt x="955" y="8039"/>
                      <a:pt x="2133" y="8039"/>
                    </a:cubicBezTo>
                    <a:lnTo>
                      <a:pt x="11238" y="8039"/>
                    </a:lnTo>
                    <a:cubicBezTo>
                      <a:pt x="12416" y="8039"/>
                      <a:pt x="13371" y="7084"/>
                      <a:pt x="13371" y="5906"/>
                    </a:cubicBezTo>
                    <a:lnTo>
                      <a:pt x="13371" y="2134"/>
                    </a:lnTo>
                    <a:cubicBezTo>
                      <a:pt x="13371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99" name="Google Shape;2610;p62"/>
              <p:cNvSpPr/>
              <p:nvPr/>
            </p:nvSpPr>
            <p:spPr>
              <a:xfrm>
                <a:off x="1433900" y="2360875"/>
                <a:ext cx="314400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76" h="7514" extrusionOk="0">
                    <a:moveTo>
                      <a:pt x="11828" y="0"/>
                    </a:moveTo>
                    <a:lnTo>
                      <a:pt x="1" y="7036"/>
                    </a:lnTo>
                    <a:cubicBezTo>
                      <a:pt x="367" y="7338"/>
                      <a:pt x="845" y="7513"/>
                      <a:pt x="1338" y="7513"/>
                    </a:cubicBezTo>
                    <a:lnTo>
                      <a:pt x="10443" y="7513"/>
                    </a:lnTo>
                    <a:cubicBezTo>
                      <a:pt x="11621" y="7513"/>
                      <a:pt x="12576" y="6558"/>
                      <a:pt x="12576" y="5380"/>
                    </a:cubicBezTo>
                    <a:lnTo>
                      <a:pt x="12576" y="1608"/>
                    </a:lnTo>
                    <a:cubicBezTo>
                      <a:pt x="12576" y="987"/>
                      <a:pt x="12305" y="414"/>
                      <a:pt x="118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pic>
          <p:nvPicPr>
            <p:cNvPr id="70" name="Picture 6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67226" y="1499585"/>
              <a:ext cx="362661" cy="207524"/>
            </a:xfrm>
            <a:prstGeom prst="rect">
              <a:avLst/>
            </a:prstGeom>
          </p:spPr>
        </p:pic>
      </p:grpSp>
      <p:grpSp>
        <p:nvGrpSpPr>
          <p:cNvPr id="100" name="Group 99"/>
          <p:cNvGrpSpPr/>
          <p:nvPr/>
        </p:nvGrpSpPr>
        <p:grpSpPr>
          <a:xfrm flipH="1">
            <a:off x="8302288" y="3180521"/>
            <a:ext cx="1298304" cy="696360"/>
            <a:chOff x="-1080918" y="1319293"/>
            <a:chExt cx="976143" cy="522270"/>
          </a:xfrm>
        </p:grpSpPr>
        <p:grpSp>
          <p:nvGrpSpPr>
            <p:cNvPr id="101" name="Google Shape;2582;p62"/>
            <p:cNvGrpSpPr/>
            <p:nvPr/>
          </p:nvGrpSpPr>
          <p:grpSpPr>
            <a:xfrm>
              <a:off x="-1080918" y="1319293"/>
              <a:ext cx="976143" cy="522270"/>
              <a:chOff x="404850" y="2182975"/>
              <a:chExt cx="2230850" cy="1111475"/>
            </a:xfrm>
          </p:grpSpPr>
          <p:sp>
            <p:nvSpPr>
              <p:cNvPr id="103" name="Google Shape;2583;p62"/>
              <p:cNvSpPr/>
              <p:nvPr/>
            </p:nvSpPr>
            <p:spPr>
              <a:xfrm>
                <a:off x="433900" y="2658925"/>
                <a:ext cx="69650" cy="69650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786" extrusionOk="0">
                    <a:moveTo>
                      <a:pt x="1401" y="0"/>
                    </a:moveTo>
                    <a:cubicBezTo>
                      <a:pt x="621" y="0"/>
                      <a:pt x="0" y="621"/>
                      <a:pt x="0" y="1385"/>
                    </a:cubicBezTo>
                    <a:cubicBezTo>
                      <a:pt x="0" y="2165"/>
                      <a:pt x="621" y="2786"/>
                      <a:pt x="1401" y="2786"/>
                    </a:cubicBezTo>
                    <a:cubicBezTo>
                      <a:pt x="2165" y="2786"/>
                      <a:pt x="2786" y="2165"/>
                      <a:pt x="2786" y="1385"/>
                    </a:cubicBezTo>
                    <a:cubicBezTo>
                      <a:pt x="2786" y="621"/>
                      <a:pt x="2165" y="0"/>
                      <a:pt x="1401" y="0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4" name="Google Shape;2584;p62"/>
              <p:cNvSpPr/>
              <p:nvPr/>
            </p:nvSpPr>
            <p:spPr>
              <a:xfrm>
                <a:off x="709675" y="2182975"/>
                <a:ext cx="70050" cy="69675"/>
              </a:xfrm>
              <a:custGeom>
                <a:avLst/>
                <a:gdLst/>
                <a:ahLst/>
                <a:cxnLst/>
                <a:rect l="l" t="t" r="r" b="b"/>
                <a:pathLst>
                  <a:path w="2802" h="2787" extrusionOk="0">
                    <a:moveTo>
                      <a:pt x="1401" y="1"/>
                    </a:moveTo>
                    <a:cubicBezTo>
                      <a:pt x="637" y="1"/>
                      <a:pt x="0" y="622"/>
                      <a:pt x="0" y="1386"/>
                    </a:cubicBezTo>
                    <a:cubicBezTo>
                      <a:pt x="0" y="2166"/>
                      <a:pt x="637" y="2787"/>
                      <a:pt x="1401" y="2787"/>
                    </a:cubicBezTo>
                    <a:cubicBezTo>
                      <a:pt x="2181" y="2787"/>
                      <a:pt x="2802" y="2166"/>
                      <a:pt x="2802" y="1386"/>
                    </a:cubicBezTo>
                    <a:cubicBezTo>
                      <a:pt x="2802" y="622"/>
                      <a:pt x="2181" y="1"/>
                      <a:pt x="1401" y="1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5" name="Google Shape;2585;p62"/>
              <p:cNvSpPr/>
              <p:nvPr/>
            </p:nvSpPr>
            <p:spPr>
              <a:xfrm>
                <a:off x="480450" y="2217600"/>
                <a:ext cx="1753325" cy="854800"/>
              </a:xfrm>
              <a:custGeom>
                <a:avLst/>
                <a:gdLst/>
                <a:ahLst/>
                <a:cxnLst/>
                <a:rect l="l" t="t" r="r" b="b"/>
                <a:pathLst>
                  <a:path w="70133" h="34192" extrusionOk="0">
                    <a:moveTo>
                      <a:pt x="7148" y="1"/>
                    </a:moveTo>
                    <a:cubicBezTo>
                      <a:pt x="3200" y="1"/>
                      <a:pt x="1" y="3200"/>
                      <a:pt x="1" y="7148"/>
                    </a:cubicBezTo>
                    <a:lnTo>
                      <a:pt x="1" y="27044"/>
                    </a:lnTo>
                    <a:cubicBezTo>
                      <a:pt x="1" y="30992"/>
                      <a:pt x="3200" y="34191"/>
                      <a:pt x="7148" y="34191"/>
                    </a:cubicBezTo>
                    <a:lnTo>
                      <a:pt x="62986" y="34191"/>
                    </a:lnTo>
                    <a:cubicBezTo>
                      <a:pt x="66934" y="34191"/>
                      <a:pt x="70133" y="30992"/>
                      <a:pt x="70133" y="30658"/>
                    </a:cubicBezTo>
                    <a:lnTo>
                      <a:pt x="70133" y="10761"/>
                    </a:lnTo>
                    <a:cubicBezTo>
                      <a:pt x="70133" y="3200"/>
                      <a:pt x="66934" y="1"/>
                      <a:pt x="62986" y="1"/>
                    </a:cubicBezTo>
                    <a:close/>
                  </a:path>
                </a:pathLst>
              </a:custGeom>
              <a:solidFill>
                <a:srgbClr val="F08B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6" name="Google Shape;2586;p62"/>
              <p:cNvSpPr/>
              <p:nvPr/>
            </p:nvSpPr>
            <p:spPr>
              <a:xfrm>
                <a:off x="480450" y="2218000"/>
                <a:ext cx="2102325" cy="854400"/>
              </a:xfrm>
              <a:custGeom>
                <a:avLst/>
                <a:gdLst/>
                <a:ahLst/>
                <a:cxnLst/>
                <a:rect l="l" t="t" r="r" b="b"/>
                <a:pathLst>
                  <a:path w="84093" h="34176" extrusionOk="0">
                    <a:moveTo>
                      <a:pt x="7148" y="1"/>
                    </a:moveTo>
                    <a:cubicBezTo>
                      <a:pt x="3200" y="1"/>
                      <a:pt x="1" y="3184"/>
                      <a:pt x="1" y="7132"/>
                    </a:cubicBezTo>
                    <a:lnTo>
                      <a:pt x="1" y="27028"/>
                    </a:lnTo>
                    <a:cubicBezTo>
                      <a:pt x="1" y="30976"/>
                      <a:pt x="3200" y="34175"/>
                      <a:pt x="7148" y="34175"/>
                    </a:cubicBezTo>
                    <a:lnTo>
                      <a:pt x="79254" y="34175"/>
                    </a:lnTo>
                    <a:cubicBezTo>
                      <a:pt x="81928" y="34175"/>
                      <a:pt x="84093" y="32011"/>
                      <a:pt x="84093" y="29337"/>
                    </a:cubicBezTo>
                    <a:lnTo>
                      <a:pt x="84093" y="21776"/>
                    </a:lnTo>
                    <a:cubicBezTo>
                      <a:pt x="84093" y="19102"/>
                      <a:pt x="81928" y="16937"/>
                      <a:pt x="79254" y="16937"/>
                    </a:cubicBezTo>
                    <a:lnTo>
                      <a:pt x="70133" y="16937"/>
                    </a:lnTo>
                    <a:lnTo>
                      <a:pt x="70133" y="7132"/>
                    </a:lnTo>
                    <a:cubicBezTo>
                      <a:pt x="70133" y="3184"/>
                      <a:pt x="66934" y="1"/>
                      <a:pt x="62986" y="1"/>
                    </a:cubicBezTo>
                    <a:close/>
                  </a:path>
                </a:pathLst>
              </a:custGeom>
              <a:solidFill>
                <a:srgbClr val="F0B0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7" name="Google Shape;2587;p62"/>
              <p:cNvSpPr/>
              <p:nvPr/>
            </p:nvSpPr>
            <p:spPr>
              <a:xfrm>
                <a:off x="404850" y="2860275"/>
                <a:ext cx="296075" cy="212125"/>
              </a:xfrm>
              <a:custGeom>
                <a:avLst/>
                <a:gdLst/>
                <a:ahLst/>
                <a:cxnLst/>
                <a:rect l="l" t="t" r="r" b="b"/>
                <a:pathLst>
                  <a:path w="11843" h="8485" extrusionOk="0">
                    <a:moveTo>
                      <a:pt x="4234" y="0"/>
                    </a:moveTo>
                    <a:cubicBezTo>
                      <a:pt x="1895" y="0"/>
                      <a:pt x="0" y="1895"/>
                      <a:pt x="0" y="4234"/>
                    </a:cubicBezTo>
                    <a:cubicBezTo>
                      <a:pt x="0" y="6574"/>
                      <a:pt x="1895" y="8484"/>
                      <a:pt x="4234" y="8484"/>
                    </a:cubicBezTo>
                    <a:lnTo>
                      <a:pt x="7593" y="8484"/>
                    </a:lnTo>
                    <a:cubicBezTo>
                      <a:pt x="9933" y="8484"/>
                      <a:pt x="11843" y="6574"/>
                      <a:pt x="11843" y="4234"/>
                    </a:cubicBezTo>
                    <a:cubicBezTo>
                      <a:pt x="11843" y="1895"/>
                      <a:pt x="9933" y="0"/>
                      <a:pt x="7593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8" name="Google Shape;2588;p62"/>
              <p:cNvSpPr/>
              <p:nvPr/>
            </p:nvSpPr>
            <p:spPr>
              <a:xfrm>
                <a:off x="2356725" y="2860275"/>
                <a:ext cx="278975" cy="212125"/>
              </a:xfrm>
              <a:custGeom>
                <a:avLst/>
                <a:gdLst/>
                <a:ahLst/>
                <a:cxnLst/>
                <a:rect l="l" t="t" r="r" b="b"/>
                <a:pathLst>
                  <a:path w="11159" h="8485" extrusionOk="0">
                    <a:moveTo>
                      <a:pt x="4235" y="0"/>
                    </a:moveTo>
                    <a:cubicBezTo>
                      <a:pt x="1895" y="0"/>
                      <a:pt x="0" y="1895"/>
                      <a:pt x="0" y="4234"/>
                    </a:cubicBezTo>
                    <a:cubicBezTo>
                      <a:pt x="0" y="6574"/>
                      <a:pt x="1895" y="8484"/>
                      <a:pt x="4235" y="8484"/>
                    </a:cubicBezTo>
                    <a:lnTo>
                      <a:pt x="6925" y="8484"/>
                    </a:lnTo>
                    <a:cubicBezTo>
                      <a:pt x="9264" y="8484"/>
                      <a:pt x="11159" y="6574"/>
                      <a:pt x="11159" y="4234"/>
                    </a:cubicBezTo>
                    <a:cubicBezTo>
                      <a:pt x="11159" y="1895"/>
                      <a:pt x="9264" y="0"/>
                      <a:pt x="6925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9" name="Google Shape;2589;p62"/>
              <p:cNvSpPr/>
              <p:nvPr/>
            </p:nvSpPr>
            <p:spPr>
              <a:xfrm>
                <a:off x="701300" y="2778300"/>
                <a:ext cx="566300" cy="294100"/>
              </a:xfrm>
              <a:custGeom>
                <a:avLst/>
                <a:gdLst/>
                <a:ahLst/>
                <a:cxnLst/>
                <a:rect l="l" t="t" r="r" b="b"/>
                <a:pathLst>
                  <a:path w="22652" h="11764" extrusionOk="0">
                    <a:moveTo>
                      <a:pt x="11334" y="0"/>
                    </a:moveTo>
                    <a:cubicBezTo>
                      <a:pt x="5079" y="0"/>
                      <a:pt x="1" y="5062"/>
                      <a:pt x="1" y="11318"/>
                    </a:cubicBezTo>
                    <a:cubicBezTo>
                      <a:pt x="1" y="11477"/>
                      <a:pt x="1" y="11620"/>
                      <a:pt x="17" y="11763"/>
                    </a:cubicBezTo>
                    <a:lnTo>
                      <a:pt x="22651" y="11763"/>
                    </a:lnTo>
                    <a:cubicBezTo>
                      <a:pt x="22651" y="11620"/>
                      <a:pt x="22651" y="11477"/>
                      <a:pt x="22651" y="11318"/>
                    </a:cubicBezTo>
                    <a:cubicBezTo>
                      <a:pt x="22651" y="5062"/>
                      <a:pt x="17590" y="0"/>
                      <a:pt x="113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0" name="Google Shape;2590;p62"/>
              <p:cNvSpPr/>
              <p:nvPr/>
            </p:nvSpPr>
            <p:spPr>
              <a:xfrm>
                <a:off x="751450" y="2828050"/>
                <a:ext cx="466400" cy="466400"/>
              </a:xfrm>
              <a:custGeom>
                <a:avLst/>
                <a:gdLst/>
                <a:ahLst/>
                <a:cxnLst/>
                <a:rect l="l" t="t" r="r" b="b"/>
                <a:pathLst>
                  <a:path w="18656" h="18656" extrusionOk="0">
                    <a:moveTo>
                      <a:pt x="9328" y="0"/>
                    </a:moveTo>
                    <a:cubicBezTo>
                      <a:pt x="4171" y="0"/>
                      <a:pt x="1" y="4186"/>
                      <a:pt x="1" y="9328"/>
                    </a:cubicBezTo>
                    <a:cubicBezTo>
                      <a:pt x="1" y="14485"/>
                      <a:pt x="4171" y="18655"/>
                      <a:pt x="9328" y="18655"/>
                    </a:cubicBezTo>
                    <a:cubicBezTo>
                      <a:pt x="14485" y="18655"/>
                      <a:pt x="18656" y="14485"/>
                      <a:pt x="18656" y="9328"/>
                    </a:cubicBezTo>
                    <a:cubicBezTo>
                      <a:pt x="18656" y="4186"/>
                      <a:pt x="14485" y="0"/>
                      <a:pt x="9328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1" name="Google Shape;2591;p62"/>
              <p:cNvSpPr/>
              <p:nvPr/>
            </p:nvSpPr>
            <p:spPr>
              <a:xfrm>
                <a:off x="845750" y="2922350"/>
                <a:ext cx="277800" cy="278175"/>
              </a:xfrm>
              <a:custGeom>
                <a:avLst/>
                <a:gdLst/>
                <a:ahLst/>
                <a:cxnLst/>
                <a:rect l="l" t="t" r="r" b="b"/>
                <a:pathLst>
                  <a:path w="11112" h="11127" extrusionOk="0">
                    <a:moveTo>
                      <a:pt x="5556" y="1"/>
                    </a:moveTo>
                    <a:cubicBezTo>
                      <a:pt x="2484" y="1"/>
                      <a:pt x="1" y="2484"/>
                      <a:pt x="1" y="5556"/>
                    </a:cubicBezTo>
                    <a:cubicBezTo>
                      <a:pt x="1" y="8628"/>
                      <a:pt x="2484" y="11127"/>
                      <a:pt x="5556" y="11127"/>
                    </a:cubicBezTo>
                    <a:cubicBezTo>
                      <a:pt x="8628" y="11127"/>
                      <a:pt x="11111" y="8628"/>
                      <a:pt x="11111" y="5556"/>
                    </a:cubicBezTo>
                    <a:cubicBezTo>
                      <a:pt x="11111" y="2484"/>
                      <a:pt x="8628" y="1"/>
                      <a:pt x="555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2" name="Google Shape;2592;p62"/>
              <p:cNvSpPr/>
              <p:nvPr/>
            </p:nvSpPr>
            <p:spPr>
              <a:xfrm>
                <a:off x="1934525" y="2321875"/>
                <a:ext cx="312400" cy="253500"/>
              </a:xfrm>
              <a:custGeom>
                <a:avLst/>
                <a:gdLst/>
                <a:ahLst/>
                <a:cxnLst/>
                <a:rect l="l" t="t" r="r" b="b"/>
                <a:pathLst>
                  <a:path w="12496" h="10140" extrusionOk="0">
                    <a:moveTo>
                      <a:pt x="3184" y="0"/>
                    </a:moveTo>
                    <a:cubicBezTo>
                      <a:pt x="1417" y="0"/>
                      <a:pt x="0" y="1417"/>
                      <a:pt x="0" y="3184"/>
                    </a:cubicBezTo>
                    <a:lnTo>
                      <a:pt x="0" y="6956"/>
                    </a:lnTo>
                    <a:cubicBezTo>
                      <a:pt x="0" y="8707"/>
                      <a:pt x="1417" y="10140"/>
                      <a:pt x="3184" y="10140"/>
                    </a:cubicBezTo>
                    <a:lnTo>
                      <a:pt x="12288" y="10140"/>
                    </a:lnTo>
                    <a:cubicBezTo>
                      <a:pt x="12352" y="10108"/>
                      <a:pt x="12416" y="10108"/>
                      <a:pt x="12495" y="10108"/>
                    </a:cubicBezTo>
                    <a:lnTo>
                      <a:pt x="12495" y="2977"/>
                    </a:lnTo>
                    <a:cubicBezTo>
                      <a:pt x="12495" y="1958"/>
                      <a:pt x="12272" y="939"/>
                      <a:pt x="11843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3" name="Google Shape;2593;p62"/>
              <p:cNvSpPr/>
              <p:nvPr/>
            </p:nvSpPr>
            <p:spPr>
              <a:xfrm>
                <a:off x="1960775" y="2348125"/>
                <a:ext cx="286550" cy="200600"/>
              </a:xfrm>
              <a:custGeom>
                <a:avLst/>
                <a:gdLst/>
                <a:ahLst/>
                <a:cxnLst/>
                <a:rect l="l" t="t" r="r" b="b"/>
                <a:pathLst>
                  <a:path w="11462" h="8024" extrusionOk="0">
                    <a:moveTo>
                      <a:pt x="2134" y="1"/>
                    </a:moveTo>
                    <a:cubicBezTo>
                      <a:pt x="956" y="1"/>
                      <a:pt x="1" y="940"/>
                      <a:pt x="1" y="2118"/>
                    </a:cubicBezTo>
                    <a:lnTo>
                      <a:pt x="1" y="5890"/>
                    </a:lnTo>
                    <a:cubicBezTo>
                      <a:pt x="1" y="7068"/>
                      <a:pt x="956" y="8023"/>
                      <a:pt x="2134" y="8023"/>
                    </a:cubicBezTo>
                    <a:lnTo>
                      <a:pt x="11445" y="8023"/>
                    </a:lnTo>
                    <a:lnTo>
                      <a:pt x="11445" y="1927"/>
                    </a:lnTo>
                    <a:cubicBezTo>
                      <a:pt x="11461" y="1274"/>
                      <a:pt x="11366" y="621"/>
                      <a:pt x="11175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4" name="Google Shape;2594;p62"/>
              <p:cNvSpPr/>
              <p:nvPr/>
            </p:nvSpPr>
            <p:spPr>
              <a:xfrm>
                <a:off x="1971525" y="2349725"/>
                <a:ext cx="276200" cy="199000"/>
              </a:xfrm>
              <a:custGeom>
                <a:avLst/>
                <a:gdLst/>
                <a:ahLst/>
                <a:cxnLst/>
                <a:rect l="l" t="t" r="r" b="b"/>
                <a:pathLst>
                  <a:path w="11048" h="7960" extrusionOk="0">
                    <a:moveTo>
                      <a:pt x="10761" y="0"/>
                    </a:moveTo>
                    <a:lnTo>
                      <a:pt x="0" y="7100"/>
                    </a:lnTo>
                    <a:cubicBezTo>
                      <a:pt x="398" y="7641"/>
                      <a:pt x="1035" y="7959"/>
                      <a:pt x="1704" y="7959"/>
                    </a:cubicBezTo>
                    <a:lnTo>
                      <a:pt x="11015" y="7959"/>
                    </a:lnTo>
                    <a:lnTo>
                      <a:pt x="11047" y="1895"/>
                    </a:lnTo>
                    <a:cubicBezTo>
                      <a:pt x="11047" y="1242"/>
                      <a:pt x="10952" y="605"/>
                      <a:pt x="1076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5" name="Google Shape;2595;p62"/>
              <p:cNvSpPr/>
              <p:nvPr/>
            </p:nvSpPr>
            <p:spPr>
              <a:xfrm>
                <a:off x="1362275" y="2289225"/>
                <a:ext cx="443325" cy="728250"/>
              </a:xfrm>
              <a:custGeom>
                <a:avLst/>
                <a:gdLst/>
                <a:ahLst/>
                <a:cxnLst/>
                <a:rect l="l" t="t" r="r" b="b"/>
                <a:pathLst>
                  <a:path w="17733" h="29130" fill="none" extrusionOk="0">
                    <a:moveTo>
                      <a:pt x="17733" y="25135"/>
                    </a:moveTo>
                    <a:cubicBezTo>
                      <a:pt x="17733" y="27347"/>
                      <a:pt x="16109" y="29130"/>
                      <a:pt x="14088" y="29130"/>
                    </a:cubicBezTo>
                    <a:lnTo>
                      <a:pt x="3646" y="29130"/>
                    </a:lnTo>
                    <a:cubicBezTo>
                      <a:pt x="1640" y="29130"/>
                      <a:pt x="1" y="27347"/>
                      <a:pt x="1" y="25135"/>
                    </a:cubicBezTo>
                    <a:lnTo>
                      <a:pt x="1" y="3996"/>
                    </a:lnTo>
                    <a:cubicBezTo>
                      <a:pt x="1" y="1784"/>
                      <a:pt x="1640" y="1"/>
                      <a:pt x="3646" y="1"/>
                    </a:cubicBezTo>
                    <a:lnTo>
                      <a:pt x="14088" y="1"/>
                    </a:lnTo>
                    <a:cubicBezTo>
                      <a:pt x="16109" y="1"/>
                      <a:pt x="17733" y="1784"/>
                      <a:pt x="17733" y="3996"/>
                    </a:cubicBezTo>
                    <a:close/>
                  </a:path>
                </a:pathLst>
              </a:custGeom>
              <a:noFill/>
              <a:ln w="5175" cap="flat" cmpd="sng">
                <a:solidFill>
                  <a:srgbClr val="273E4A"/>
                </a:solidFill>
                <a:prstDash val="solid"/>
                <a:miter lim="1591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6" name="Google Shape;2596;p62"/>
              <p:cNvSpPr/>
              <p:nvPr/>
            </p:nvSpPr>
            <p:spPr>
              <a:xfrm>
                <a:off x="1790450" y="2778300"/>
                <a:ext cx="566300" cy="294100"/>
              </a:xfrm>
              <a:custGeom>
                <a:avLst/>
                <a:gdLst/>
                <a:ahLst/>
                <a:cxnLst/>
                <a:rect l="l" t="t" r="r" b="b"/>
                <a:pathLst>
                  <a:path w="22652" h="11764" extrusionOk="0">
                    <a:moveTo>
                      <a:pt x="11334" y="0"/>
                    </a:moveTo>
                    <a:cubicBezTo>
                      <a:pt x="5079" y="0"/>
                      <a:pt x="1" y="5062"/>
                      <a:pt x="1" y="11318"/>
                    </a:cubicBezTo>
                    <a:cubicBezTo>
                      <a:pt x="1" y="11477"/>
                      <a:pt x="1" y="11620"/>
                      <a:pt x="17" y="11763"/>
                    </a:cubicBezTo>
                    <a:lnTo>
                      <a:pt x="22636" y="11763"/>
                    </a:lnTo>
                    <a:cubicBezTo>
                      <a:pt x="22636" y="11620"/>
                      <a:pt x="22651" y="11477"/>
                      <a:pt x="22651" y="11318"/>
                    </a:cubicBezTo>
                    <a:cubicBezTo>
                      <a:pt x="22651" y="5062"/>
                      <a:pt x="17574" y="0"/>
                      <a:pt x="113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7" name="Google Shape;2597;p62"/>
              <p:cNvSpPr/>
              <p:nvPr/>
            </p:nvSpPr>
            <p:spPr>
              <a:xfrm>
                <a:off x="1840200" y="2828050"/>
                <a:ext cx="466800" cy="466400"/>
              </a:xfrm>
              <a:custGeom>
                <a:avLst/>
                <a:gdLst/>
                <a:ahLst/>
                <a:cxnLst/>
                <a:rect l="l" t="t" r="r" b="b"/>
                <a:pathLst>
                  <a:path w="18672" h="18656" extrusionOk="0">
                    <a:moveTo>
                      <a:pt x="9344" y="0"/>
                    </a:moveTo>
                    <a:cubicBezTo>
                      <a:pt x="4187" y="0"/>
                      <a:pt x="1" y="4186"/>
                      <a:pt x="1" y="9328"/>
                    </a:cubicBezTo>
                    <a:cubicBezTo>
                      <a:pt x="1" y="14485"/>
                      <a:pt x="4187" y="18655"/>
                      <a:pt x="9344" y="18655"/>
                    </a:cubicBezTo>
                    <a:cubicBezTo>
                      <a:pt x="14486" y="18655"/>
                      <a:pt x="18672" y="14485"/>
                      <a:pt x="18672" y="9328"/>
                    </a:cubicBezTo>
                    <a:cubicBezTo>
                      <a:pt x="18672" y="4186"/>
                      <a:pt x="14486" y="0"/>
                      <a:pt x="9344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8" name="Google Shape;2598;p62"/>
              <p:cNvSpPr/>
              <p:nvPr/>
            </p:nvSpPr>
            <p:spPr>
              <a:xfrm>
                <a:off x="1934525" y="2922350"/>
                <a:ext cx="278175" cy="278175"/>
              </a:xfrm>
              <a:custGeom>
                <a:avLst/>
                <a:gdLst/>
                <a:ahLst/>
                <a:cxnLst/>
                <a:rect l="l" t="t" r="r" b="b"/>
                <a:pathLst>
                  <a:path w="11127" h="11127" extrusionOk="0">
                    <a:moveTo>
                      <a:pt x="5571" y="1"/>
                    </a:moveTo>
                    <a:cubicBezTo>
                      <a:pt x="2499" y="1"/>
                      <a:pt x="0" y="2484"/>
                      <a:pt x="0" y="5556"/>
                    </a:cubicBezTo>
                    <a:cubicBezTo>
                      <a:pt x="0" y="8628"/>
                      <a:pt x="2499" y="11127"/>
                      <a:pt x="5571" y="11127"/>
                    </a:cubicBezTo>
                    <a:cubicBezTo>
                      <a:pt x="8627" y="11127"/>
                      <a:pt x="11126" y="8628"/>
                      <a:pt x="11126" y="5556"/>
                    </a:cubicBezTo>
                    <a:cubicBezTo>
                      <a:pt x="11126" y="2484"/>
                      <a:pt x="8627" y="1"/>
                      <a:pt x="557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9" name="Google Shape;2599;p62"/>
              <p:cNvSpPr/>
              <p:nvPr/>
            </p:nvSpPr>
            <p:spPr>
              <a:xfrm>
                <a:off x="529000" y="2595250"/>
                <a:ext cx="1717925" cy="8775"/>
              </a:xfrm>
              <a:custGeom>
                <a:avLst/>
                <a:gdLst/>
                <a:ahLst/>
                <a:cxnLst/>
                <a:rect l="l" t="t" r="r" b="b"/>
                <a:pathLst>
                  <a:path w="68717" h="351" extrusionOk="0">
                    <a:moveTo>
                      <a:pt x="1" y="0"/>
                    </a:moveTo>
                    <a:lnTo>
                      <a:pt x="1" y="351"/>
                    </a:lnTo>
                    <a:lnTo>
                      <a:pt x="68716" y="351"/>
                    </a:lnTo>
                    <a:lnTo>
                      <a:pt x="68716" y="0"/>
                    </a:lnTo>
                    <a:close/>
                  </a:path>
                </a:pathLst>
              </a:custGeom>
              <a:solidFill>
                <a:srgbClr val="273E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0" name="Google Shape;2600;p62"/>
              <p:cNvSpPr/>
              <p:nvPr/>
            </p:nvSpPr>
            <p:spPr>
              <a:xfrm>
                <a:off x="529000" y="2769550"/>
                <a:ext cx="2054175" cy="8775"/>
              </a:xfrm>
              <a:custGeom>
                <a:avLst/>
                <a:gdLst/>
                <a:ahLst/>
                <a:cxnLst/>
                <a:rect l="l" t="t" r="r" b="b"/>
                <a:pathLst>
                  <a:path w="82167" h="351" extrusionOk="0">
                    <a:moveTo>
                      <a:pt x="1" y="0"/>
                    </a:moveTo>
                    <a:lnTo>
                      <a:pt x="1" y="350"/>
                    </a:lnTo>
                    <a:lnTo>
                      <a:pt x="82167" y="350"/>
                    </a:lnTo>
                    <a:lnTo>
                      <a:pt x="82167" y="0"/>
                    </a:lnTo>
                    <a:close/>
                  </a:path>
                </a:pathLst>
              </a:custGeom>
              <a:solidFill>
                <a:srgbClr val="273E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1" name="Google Shape;2601;p62"/>
              <p:cNvSpPr/>
              <p:nvPr/>
            </p:nvSpPr>
            <p:spPr>
              <a:xfrm>
                <a:off x="2252875" y="2658925"/>
                <a:ext cx="69650" cy="69650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786" extrusionOk="0">
                    <a:moveTo>
                      <a:pt x="1401" y="0"/>
                    </a:moveTo>
                    <a:cubicBezTo>
                      <a:pt x="621" y="0"/>
                      <a:pt x="0" y="621"/>
                      <a:pt x="0" y="1385"/>
                    </a:cubicBezTo>
                    <a:cubicBezTo>
                      <a:pt x="0" y="2165"/>
                      <a:pt x="621" y="2786"/>
                      <a:pt x="1401" y="2786"/>
                    </a:cubicBezTo>
                    <a:cubicBezTo>
                      <a:pt x="2165" y="2786"/>
                      <a:pt x="2786" y="2165"/>
                      <a:pt x="2786" y="1385"/>
                    </a:cubicBezTo>
                    <a:cubicBezTo>
                      <a:pt x="2786" y="621"/>
                      <a:pt x="2165" y="0"/>
                      <a:pt x="1401" y="0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2" name="Google Shape;2602;p62"/>
              <p:cNvSpPr/>
              <p:nvPr/>
            </p:nvSpPr>
            <p:spPr>
              <a:xfrm>
                <a:off x="526625" y="2321875"/>
                <a:ext cx="386400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6" h="10108" extrusionOk="0">
                    <a:moveTo>
                      <a:pt x="3168" y="0"/>
                    </a:moveTo>
                    <a:cubicBezTo>
                      <a:pt x="1417" y="0"/>
                      <a:pt x="0" y="1417"/>
                      <a:pt x="0" y="3168"/>
                    </a:cubicBezTo>
                    <a:lnTo>
                      <a:pt x="0" y="6940"/>
                    </a:lnTo>
                    <a:cubicBezTo>
                      <a:pt x="0" y="8691"/>
                      <a:pt x="1417" y="10108"/>
                      <a:pt x="3168" y="10108"/>
                    </a:cubicBezTo>
                    <a:lnTo>
                      <a:pt x="12288" y="10108"/>
                    </a:lnTo>
                    <a:cubicBezTo>
                      <a:pt x="14039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39" y="0"/>
                      <a:pt x="12288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3" name="Google Shape;2603;p62"/>
              <p:cNvSpPr/>
              <p:nvPr/>
            </p:nvSpPr>
            <p:spPr>
              <a:xfrm>
                <a:off x="552875" y="2347725"/>
                <a:ext cx="333900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56" h="8040" extrusionOk="0">
                    <a:moveTo>
                      <a:pt x="2118" y="1"/>
                    </a:moveTo>
                    <a:cubicBezTo>
                      <a:pt x="940" y="1"/>
                      <a:pt x="1" y="956"/>
                      <a:pt x="1" y="2134"/>
                    </a:cubicBezTo>
                    <a:lnTo>
                      <a:pt x="1" y="5906"/>
                    </a:lnTo>
                    <a:cubicBezTo>
                      <a:pt x="1" y="7084"/>
                      <a:pt x="940" y="8039"/>
                      <a:pt x="2118" y="8039"/>
                    </a:cubicBezTo>
                    <a:lnTo>
                      <a:pt x="11238" y="8039"/>
                    </a:lnTo>
                    <a:cubicBezTo>
                      <a:pt x="12416" y="8039"/>
                      <a:pt x="13355" y="7084"/>
                      <a:pt x="13355" y="5906"/>
                    </a:cubicBezTo>
                    <a:lnTo>
                      <a:pt x="13355" y="2134"/>
                    </a:lnTo>
                    <a:cubicBezTo>
                      <a:pt x="13355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4" name="Google Shape;2604;p62"/>
              <p:cNvSpPr/>
              <p:nvPr/>
            </p:nvSpPr>
            <p:spPr>
              <a:xfrm>
                <a:off x="572375" y="2360875"/>
                <a:ext cx="314400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76" h="7514" extrusionOk="0">
                    <a:moveTo>
                      <a:pt x="11843" y="0"/>
                    </a:moveTo>
                    <a:lnTo>
                      <a:pt x="1" y="7036"/>
                    </a:lnTo>
                    <a:cubicBezTo>
                      <a:pt x="383" y="7338"/>
                      <a:pt x="860" y="7513"/>
                      <a:pt x="1338" y="7513"/>
                    </a:cubicBezTo>
                    <a:lnTo>
                      <a:pt x="10458" y="7513"/>
                    </a:lnTo>
                    <a:cubicBezTo>
                      <a:pt x="11620" y="7513"/>
                      <a:pt x="12575" y="6558"/>
                      <a:pt x="12575" y="5380"/>
                    </a:cubicBezTo>
                    <a:lnTo>
                      <a:pt x="12575" y="1608"/>
                    </a:lnTo>
                    <a:cubicBezTo>
                      <a:pt x="12575" y="987"/>
                      <a:pt x="12305" y="414"/>
                      <a:pt x="1184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5" name="Google Shape;2605;p62"/>
              <p:cNvSpPr/>
              <p:nvPr/>
            </p:nvSpPr>
            <p:spPr>
              <a:xfrm>
                <a:off x="953200" y="2321875"/>
                <a:ext cx="386425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7" h="10108" extrusionOk="0">
                    <a:moveTo>
                      <a:pt x="3168" y="0"/>
                    </a:moveTo>
                    <a:cubicBezTo>
                      <a:pt x="1417" y="0"/>
                      <a:pt x="1" y="1417"/>
                      <a:pt x="1" y="3168"/>
                    </a:cubicBezTo>
                    <a:lnTo>
                      <a:pt x="1" y="6940"/>
                    </a:lnTo>
                    <a:cubicBezTo>
                      <a:pt x="1" y="8691"/>
                      <a:pt x="1417" y="10108"/>
                      <a:pt x="3168" y="10108"/>
                    </a:cubicBezTo>
                    <a:lnTo>
                      <a:pt x="12289" y="10108"/>
                    </a:lnTo>
                    <a:cubicBezTo>
                      <a:pt x="14040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40" y="0"/>
                      <a:pt x="12289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6" name="Google Shape;2606;p62"/>
              <p:cNvSpPr/>
              <p:nvPr/>
            </p:nvSpPr>
            <p:spPr>
              <a:xfrm>
                <a:off x="979475" y="2347725"/>
                <a:ext cx="333875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55" h="8040" extrusionOk="0">
                    <a:moveTo>
                      <a:pt x="2117" y="1"/>
                    </a:moveTo>
                    <a:cubicBezTo>
                      <a:pt x="939" y="1"/>
                      <a:pt x="0" y="956"/>
                      <a:pt x="0" y="2134"/>
                    </a:cubicBezTo>
                    <a:lnTo>
                      <a:pt x="0" y="5906"/>
                    </a:lnTo>
                    <a:cubicBezTo>
                      <a:pt x="0" y="7084"/>
                      <a:pt x="939" y="8039"/>
                      <a:pt x="2117" y="8039"/>
                    </a:cubicBezTo>
                    <a:lnTo>
                      <a:pt x="11238" y="8039"/>
                    </a:lnTo>
                    <a:cubicBezTo>
                      <a:pt x="12416" y="8039"/>
                      <a:pt x="13355" y="7084"/>
                      <a:pt x="13355" y="5906"/>
                    </a:cubicBezTo>
                    <a:lnTo>
                      <a:pt x="13355" y="2134"/>
                    </a:lnTo>
                    <a:cubicBezTo>
                      <a:pt x="13355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7" name="Google Shape;2607;p62"/>
              <p:cNvSpPr/>
              <p:nvPr/>
            </p:nvSpPr>
            <p:spPr>
              <a:xfrm>
                <a:off x="999375" y="2360875"/>
                <a:ext cx="313975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59" h="7514" extrusionOk="0">
                    <a:moveTo>
                      <a:pt x="11827" y="0"/>
                    </a:moveTo>
                    <a:lnTo>
                      <a:pt x="0" y="7036"/>
                    </a:lnTo>
                    <a:cubicBezTo>
                      <a:pt x="366" y="7338"/>
                      <a:pt x="844" y="7513"/>
                      <a:pt x="1321" y="7513"/>
                    </a:cubicBezTo>
                    <a:lnTo>
                      <a:pt x="10442" y="7513"/>
                    </a:lnTo>
                    <a:cubicBezTo>
                      <a:pt x="11604" y="7513"/>
                      <a:pt x="12559" y="6558"/>
                      <a:pt x="12559" y="5380"/>
                    </a:cubicBezTo>
                    <a:lnTo>
                      <a:pt x="12559" y="1608"/>
                    </a:lnTo>
                    <a:cubicBezTo>
                      <a:pt x="12559" y="1003"/>
                      <a:pt x="12288" y="414"/>
                      <a:pt x="1182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8" name="Google Shape;2608;p62"/>
              <p:cNvSpPr/>
              <p:nvPr/>
            </p:nvSpPr>
            <p:spPr>
              <a:xfrm>
                <a:off x="1387750" y="2321875"/>
                <a:ext cx="386425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7" h="10108" extrusionOk="0">
                    <a:moveTo>
                      <a:pt x="3184" y="0"/>
                    </a:moveTo>
                    <a:cubicBezTo>
                      <a:pt x="1417" y="0"/>
                      <a:pt x="1" y="1417"/>
                      <a:pt x="1" y="3168"/>
                    </a:cubicBezTo>
                    <a:lnTo>
                      <a:pt x="1" y="6940"/>
                    </a:lnTo>
                    <a:cubicBezTo>
                      <a:pt x="1" y="8691"/>
                      <a:pt x="1417" y="10108"/>
                      <a:pt x="3184" y="10108"/>
                    </a:cubicBezTo>
                    <a:lnTo>
                      <a:pt x="12289" y="10108"/>
                    </a:lnTo>
                    <a:cubicBezTo>
                      <a:pt x="14040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40" y="0"/>
                      <a:pt x="12289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9" name="Google Shape;2609;p62"/>
              <p:cNvSpPr/>
              <p:nvPr/>
            </p:nvSpPr>
            <p:spPr>
              <a:xfrm>
                <a:off x="1414025" y="2347725"/>
                <a:ext cx="334275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71" h="8040" extrusionOk="0">
                    <a:moveTo>
                      <a:pt x="2133" y="1"/>
                    </a:moveTo>
                    <a:cubicBezTo>
                      <a:pt x="955" y="1"/>
                      <a:pt x="0" y="956"/>
                      <a:pt x="0" y="2134"/>
                    </a:cubicBezTo>
                    <a:lnTo>
                      <a:pt x="0" y="5906"/>
                    </a:lnTo>
                    <a:cubicBezTo>
                      <a:pt x="0" y="7084"/>
                      <a:pt x="955" y="8039"/>
                      <a:pt x="2133" y="8039"/>
                    </a:cubicBezTo>
                    <a:lnTo>
                      <a:pt x="11238" y="8039"/>
                    </a:lnTo>
                    <a:cubicBezTo>
                      <a:pt x="12416" y="8039"/>
                      <a:pt x="13371" y="7084"/>
                      <a:pt x="13371" y="5906"/>
                    </a:cubicBezTo>
                    <a:lnTo>
                      <a:pt x="13371" y="2134"/>
                    </a:lnTo>
                    <a:cubicBezTo>
                      <a:pt x="13371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0" name="Google Shape;2610;p62"/>
              <p:cNvSpPr/>
              <p:nvPr/>
            </p:nvSpPr>
            <p:spPr>
              <a:xfrm>
                <a:off x="1433900" y="2360875"/>
                <a:ext cx="314400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76" h="7514" extrusionOk="0">
                    <a:moveTo>
                      <a:pt x="11828" y="0"/>
                    </a:moveTo>
                    <a:lnTo>
                      <a:pt x="1" y="7036"/>
                    </a:lnTo>
                    <a:cubicBezTo>
                      <a:pt x="367" y="7338"/>
                      <a:pt x="845" y="7513"/>
                      <a:pt x="1338" y="7513"/>
                    </a:cubicBezTo>
                    <a:lnTo>
                      <a:pt x="10443" y="7513"/>
                    </a:lnTo>
                    <a:cubicBezTo>
                      <a:pt x="11621" y="7513"/>
                      <a:pt x="12576" y="6558"/>
                      <a:pt x="12576" y="5380"/>
                    </a:cubicBezTo>
                    <a:lnTo>
                      <a:pt x="12576" y="1608"/>
                    </a:lnTo>
                    <a:cubicBezTo>
                      <a:pt x="12576" y="987"/>
                      <a:pt x="12305" y="414"/>
                      <a:pt x="118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pic>
          <p:nvPicPr>
            <p:cNvPr id="102" name="Picture 10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67226" y="1499585"/>
              <a:ext cx="362661" cy="207524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2301929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09877E-6 L 0.30121 -0.0064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52" y="-34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85 -0.0037 L 0.01337 0.18303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" y="93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82716E-6 L -0.10955 -0.0021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86" y="-1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9" name="Google Shape;1499;p47"/>
          <p:cNvGrpSpPr/>
          <p:nvPr/>
        </p:nvGrpSpPr>
        <p:grpSpPr>
          <a:xfrm>
            <a:off x="-517003" y="1473200"/>
            <a:ext cx="12258565" cy="807483"/>
            <a:chOff x="-400053" y="1104899"/>
            <a:chExt cx="9216725" cy="605612"/>
          </a:xfrm>
        </p:grpSpPr>
        <p:sp>
          <p:nvSpPr>
            <p:cNvPr id="1501" name="Google Shape;1501;p47"/>
            <p:cNvSpPr/>
            <p:nvPr/>
          </p:nvSpPr>
          <p:spPr>
            <a:xfrm>
              <a:off x="-400053" y="1155572"/>
              <a:ext cx="1164380" cy="554939"/>
            </a:xfrm>
            <a:custGeom>
              <a:avLst/>
              <a:gdLst/>
              <a:ahLst/>
              <a:cxnLst/>
              <a:rect l="l" t="t" r="r" b="b"/>
              <a:pathLst>
                <a:path w="35175" h="16763" extrusionOk="0">
                  <a:moveTo>
                    <a:pt x="16645" y="0"/>
                  </a:moveTo>
                  <a:cubicBezTo>
                    <a:pt x="10796" y="0"/>
                    <a:pt x="6046" y="2866"/>
                    <a:pt x="6046" y="6399"/>
                  </a:cubicBezTo>
                  <a:cubicBezTo>
                    <a:pt x="6046" y="7341"/>
                    <a:pt x="6360" y="8205"/>
                    <a:pt x="6910" y="8951"/>
                  </a:cubicBezTo>
                  <a:cubicBezTo>
                    <a:pt x="2984" y="9304"/>
                    <a:pt x="0" y="10913"/>
                    <a:pt x="40" y="12837"/>
                  </a:cubicBezTo>
                  <a:cubicBezTo>
                    <a:pt x="40" y="14996"/>
                    <a:pt x="3887" y="16763"/>
                    <a:pt x="8676" y="16763"/>
                  </a:cubicBezTo>
                  <a:cubicBezTo>
                    <a:pt x="11660" y="16763"/>
                    <a:pt x="14329" y="16056"/>
                    <a:pt x="15860" y="14996"/>
                  </a:cubicBezTo>
                  <a:cubicBezTo>
                    <a:pt x="18321" y="16018"/>
                    <a:pt x="20964" y="16529"/>
                    <a:pt x="23648" y="16529"/>
                  </a:cubicBezTo>
                  <a:cubicBezTo>
                    <a:pt x="23748" y="16529"/>
                    <a:pt x="23847" y="16528"/>
                    <a:pt x="23947" y="16527"/>
                  </a:cubicBezTo>
                  <a:cubicBezTo>
                    <a:pt x="30149" y="16527"/>
                    <a:pt x="35174" y="14289"/>
                    <a:pt x="35174" y="11502"/>
                  </a:cubicBezTo>
                  <a:cubicBezTo>
                    <a:pt x="35174" y="9225"/>
                    <a:pt x="31837" y="7341"/>
                    <a:pt x="27244" y="6713"/>
                  </a:cubicBezTo>
                  <a:lnTo>
                    <a:pt x="27244" y="6399"/>
                  </a:lnTo>
                  <a:cubicBezTo>
                    <a:pt x="27244" y="2866"/>
                    <a:pt x="22534" y="0"/>
                    <a:pt x="1664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02" name="Google Shape;1502;p47"/>
            <p:cNvSpPr/>
            <p:nvPr/>
          </p:nvSpPr>
          <p:spPr>
            <a:xfrm>
              <a:off x="7846224" y="1104899"/>
              <a:ext cx="970448" cy="419657"/>
            </a:xfrm>
            <a:custGeom>
              <a:avLst/>
              <a:gdLst/>
              <a:ahLst/>
              <a:cxnLst/>
              <a:rect l="l" t="t" r="r" b="b"/>
              <a:pathLst>
                <a:path w="26970" h="11662" extrusionOk="0">
                  <a:moveTo>
                    <a:pt x="10639" y="0"/>
                  </a:moveTo>
                  <a:cubicBezTo>
                    <a:pt x="7655" y="0"/>
                    <a:pt x="5221" y="1257"/>
                    <a:pt x="5221" y="2827"/>
                  </a:cubicBezTo>
                  <a:cubicBezTo>
                    <a:pt x="5221" y="2905"/>
                    <a:pt x="5221" y="2945"/>
                    <a:pt x="5221" y="3023"/>
                  </a:cubicBezTo>
                  <a:cubicBezTo>
                    <a:pt x="2199" y="3573"/>
                    <a:pt x="0" y="5222"/>
                    <a:pt x="0" y="7224"/>
                  </a:cubicBezTo>
                  <a:cubicBezTo>
                    <a:pt x="0" y="9697"/>
                    <a:pt x="3259" y="11660"/>
                    <a:pt x="7263" y="11660"/>
                  </a:cubicBezTo>
                  <a:cubicBezTo>
                    <a:pt x="7328" y="11661"/>
                    <a:pt x="7394" y="11662"/>
                    <a:pt x="7460" y="11662"/>
                  </a:cubicBezTo>
                  <a:cubicBezTo>
                    <a:pt x="9354" y="11662"/>
                    <a:pt x="11204" y="11115"/>
                    <a:pt x="12798" y="10129"/>
                  </a:cubicBezTo>
                  <a:cubicBezTo>
                    <a:pt x="14172" y="11031"/>
                    <a:pt x="16527" y="11660"/>
                    <a:pt x="19236" y="11660"/>
                  </a:cubicBezTo>
                  <a:cubicBezTo>
                    <a:pt x="23476" y="11660"/>
                    <a:pt x="26930" y="10089"/>
                    <a:pt x="26930" y="8205"/>
                  </a:cubicBezTo>
                  <a:cubicBezTo>
                    <a:pt x="26969" y="6831"/>
                    <a:pt x="25242" y="5653"/>
                    <a:pt x="22730" y="5104"/>
                  </a:cubicBezTo>
                  <a:cubicBezTo>
                    <a:pt x="22730" y="4986"/>
                    <a:pt x="22769" y="4907"/>
                    <a:pt x="22769" y="4790"/>
                  </a:cubicBezTo>
                  <a:cubicBezTo>
                    <a:pt x="22769" y="3455"/>
                    <a:pt x="20257" y="2395"/>
                    <a:pt x="17155" y="2395"/>
                  </a:cubicBezTo>
                  <a:cubicBezTo>
                    <a:pt x="16763" y="2395"/>
                    <a:pt x="16409" y="2395"/>
                    <a:pt x="16056" y="2434"/>
                  </a:cubicBezTo>
                  <a:cubicBezTo>
                    <a:pt x="15664" y="1060"/>
                    <a:pt x="13426" y="0"/>
                    <a:pt x="1063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508" name="Google Shape;1508;p47"/>
          <p:cNvSpPr/>
          <p:nvPr/>
        </p:nvSpPr>
        <p:spPr>
          <a:xfrm>
            <a:off x="-2116526" y="6683547"/>
            <a:ext cx="59857" cy="9028"/>
          </a:xfrm>
          <a:custGeom>
            <a:avLst/>
            <a:gdLst/>
            <a:ahLst/>
            <a:cxnLst/>
            <a:rect l="l" t="t" r="r" b="b"/>
            <a:pathLst>
              <a:path w="2592" h="390" extrusionOk="0">
                <a:moveTo>
                  <a:pt x="2591" y="195"/>
                </a:moveTo>
                <a:cubicBezTo>
                  <a:pt x="2591" y="292"/>
                  <a:pt x="2009" y="389"/>
                  <a:pt x="1296" y="389"/>
                </a:cubicBezTo>
                <a:cubicBezTo>
                  <a:pt x="584" y="389"/>
                  <a:pt x="1" y="292"/>
                  <a:pt x="1" y="195"/>
                </a:cubicBezTo>
                <a:cubicBezTo>
                  <a:pt x="1" y="66"/>
                  <a:pt x="584" y="1"/>
                  <a:pt x="1296" y="1"/>
                </a:cubicBezTo>
                <a:cubicBezTo>
                  <a:pt x="2009" y="1"/>
                  <a:pt x="2591" y="66"/>
                  <a:pt x="2591" y="195"/>
                </a:cubicBezTo>
                <a:close/>
              </a:path>
            </a:pathLst>
          </a:custGeom>
          <a:solidFill>
            <a:srgbClr val="C1C1C1"/>
          </a:solidFill>
          <a:ln>
            <a:noFill/>
          </a:ln>
        </p:spPr>
        <p:txBody>
          <a:bodyPr spcFirstLastPara="1" wrap="square" lIns="121705" tIns="121705" rIns="121705" bIns="12170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9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09" name="Google Shape;1509;p47"/>
          <p:cNvSpPr/>
          <p:nvPr/>
        </p:nvSpPr>
        <p:spPr>
          <a:xfrm>
            <a:off x="-1536228" y="6679797"/>
            <a:ext cx="51636" cy="7524"/>
          </a:xfrm>
          <a:custGeom>
            <a:avLst/>
            <a:gdLst/>
            <a:ahLst/>
            <a:cxnLst/>
            <a:rect l="l" t="t" r="r" b="b"/>
            <a:pathLst>
              <a:path w="2236" h="325" extrusionOk="0">
                <a:moveTo>
                  <a:pt x="2235" y="163"/>
                </a:moveTo>
                <a:cubicBezTo>
                  <a:pt x="2235" y="228"/>
                  <a:pt x="1750" y="325"/>
                  <a:pt x="1134" y="325"/>
                </a:cubicBezTo>
                <a:cubicBezTo>
                  <a:pt x="519" y="325"/>
                  <a:pt x="1" y="228"/>
                  <a:pt x="1" y="163"/>
                </a:cubicBezTo>
                <a:cubicBezTo>
                  <a:pt x="1" y="66"/>
                  <a:pt x="519" y="1"/>
                  <a:pt x="1134" y="1"/>
                </a:cubicBezTo>
                <a:cubicBezTo>
                  <a:pt x="1750" y="1"/>
                  <a:pt x="2235" y="66"/>
                  <a:pt x="2235" y="163"/>
                </a:cubicBezTo>
                <a:close/>
              </a:path>
            </a:pathLst>
          </a:custGeom>
          <a:solidFill>
            <a:srgbClr val="C1C1C1"/>
          </a:solidFill>
          <a:ln>
            <a:noFill/>
          </a:ln>
        </p:spPr>
        <p:txBody>
          <a:bodyPr spcFirstLastPara="1" wrap="square" lIns="121705" tIns="121705" rIns="121705" bIns="12170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9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3666" y="3193419"/>
            <a:ext cx="4892911" cy="3656977"/>
            <a:chOff x="78142" y="2112347"/>
            <a:chExt cx="4079978" cy="3136717"/>
          </a:xfrm>
        </p:grpSpPr>
        <p:sp>
          <p:nvSpPr>
            <p:cNvPr id="1511" name="Google Shape;1511;p47"/>
            <p:cNvSpPr/>
            <p:nvPr/>
          </p:nvSpPr>
          <p:spPr>
            <a:xfrm>
              <a:off x="2032585" y="3796957"/>
              <a:ext cx="2125535" cy="1452107"/>
            </a:xfrm>
            <a:prstGeom prst="trapezoid">
              <a:avLst>
                <a:gd name="adj" fmla="val 34293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3" name="Google Shape;1523;p47"/>
            <p:cNvSpPr/>
            <p:nvPr/>
          </p:nvSpPr>
          <p:spPr>
            <a:xfrm>
              <a:off x="778765" y="3092383"/>
              <a:ext cx="840091" cy="253224"/>
            </a:xfrm>
            <a:custGeom>
              <a:avLst/>
              <a:gdLst/>
              <a:ahLst/>
              <a:cxnLst/>
              <a:rect l="l" t="t" r="r" b="b"/>
              <a:pathLst>
                <a:path w="47604" h="14349" extrusionOk="0">
                  <a:moveTo>
                    <a:pt x="25306" y="1"/>
                  </a:moveTo>
                  <a:cubicBezTo>
                    <a:pt x="23377" y="1"/>
                    <a:pt x="21385" y="1632"/>
                    <a:pt x="21082" y="4407"/>
                  </a:cubicBezTo>
                  <a:lnTo>
                    <a:pt x="19981" y="3663"/>
                  </a:lnTo>
                  <a:cubicBezTo>
                    <a:pt x="19819" y="4181"/>
                    <a:pt x="19754" y="4764"/>
                    <a:pt x="19819" y="5347"/>
                  </a:cubicBezTo>
                  <a:cubicBezTo>
                    <a:pt x="19134" y="4325"/>
                    <a:pt x="18188" y="3842"/>
                    <a:pt x="17275" y="3842"/>
                  </a:cubicBezTo>
                  <a:cubicBezTo>
                    <a:pt x="16075" y="3842"/>
                    <a:pt x="14931" y="4676"/>
                    <a:pt x="14508" y="6221"/>
                  </a:cubicBezTo>
                  <a:cubicBezTo>
                    <a:pt x="14347" y="6196"/>
                    <a:pt x="14197" y="6183"/>
                    <a:pt x="14058" y="6183"/>
                  </a:cubicBezTo>
                  <a:cubicBezTo>
                    <a:pt x="12937" y="6183"/>
                    <a:pt x="12504" y="6986"/>
                    <a:pt x="12533" y="8455"/>
                  </a:cubicBezTo>
                  <a:cubicBezTo>
                    <a:pt x="11833" y="7703"/>
                    <a:pt x="11080" y="7354"/>
                    <a:pt x="10411" y="7354"/>
                  </a:cubicBezTo>
                  <a:cubicBezTo>
                    <a:pt x="9439" y="7354"/>
                    <a:pt x="8645" y="8090"/>
                    <a:pt x="8453" y="9394"/>
                  </a:cubicBezTo>
                  <a:cubicBezTo>
                    <a:pt x="7635" y="8817"/>
                    <a:pt x="6695" y="8561"/>
                    <a:pt x="5744" y="8561"/>
                  </a:cubicBezTo>
                  <a:cubicBezTo>
                    <a:pt x="3230" y="8561"/>
                    <a:pt x="635" y="10348"/>
                    <a:pt x="1" y="12697"/>
                  </a:cubicBezTo>
                  <a:lnTo>
                    <a:pt x="15448" y="14349"/>
                  </a:lnTo>
                  <a:cubicBezTo>
                    <a:pt x="25778" y="12600"/>
                    <a:pt x="37857" y="12665"/>
                    <a:pt x="47604" y="8909"/>
                  </a:cubicBezTo>
                  <a:cubicBezTo>
                    <a:pt x="47208" y="7452"/>
                    <a:pt x="45851" y="6063"/>
                    <a:pt x="44630" y="6063"/>
                  </a:cubicBezTo>
                  <a:cubicBezTo>
                    <a:pt x="43950" y="6063"/>
                    <a:pt x="43313" y="6493"/>
                    <a:pt x="42908" y="7581"/>
                  </a:cubicBezTo>
                  <a:cubicBezTo>
                    <a:pt x="42653" y="6095"/>
                    <a:pt x="41682" y="4011"/>
                    <a:pt x="40556" y="4011"/>
                  </a:cubicBezTo>
                  <a:cubicBezTo>
                    <a:pt x="40112" y="4011"/>
                    <a:pt x="39643" y="4336"/>
                    <a:pt x="39184" y="5152"/>
                  </a:cubicBezTo>
                  <a:cubicBezTo>
                    <a:pt x="38850" y="3981"/>
                    <a:pt x="37981" y="3365"/>
                    <a:pt x="37045" y="3365"/>
                  </a:cubicBezTo>
                  <a:cubicBezTo>
                    <a:pt x="36351" y="3365"/>
                    <a:pt x="35619" y="3704"/>
                    <a:pt x="35039" y="4407"/>
                  </a:cubicBezTo>
                  <a:cubicBezTo>
                    <a:pt x="34358" y="3065"/>
                    <a:pt x="32598" y="1722"/>
                    <a:pt x="31102" y="1722"/>
                  </a:cubicBezTo>
                  <a:cubicBezTo>
                    <a:pt x="30180" y="1722"/>
                    <a:pt x="29359" y="2232"/>
                    <a:pt x="28951" y="3565"/>
                  </a:cubicBezTo>
                  <a:cubicBezTo>
                    <a:pt x="28426" y="1099"/>
                    <a:pt x="26888" y="1"/>
                    <a:pt x="25306" y="1"/>
                  </a:cubicBezTo>
                  <a:close/>
                </a:path>
              </a:pathLst>
            </a:custGeom>
            <a:solidFill>
              <a:srgbClr val="88AD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4" name="Google Shape;1524;p47"/>
            <p:cNvSpPr/>
            <p:nvPr/>
          </p:nvSpPr>
          <p:spPr>
            <a:xfrm>
              <a:off x="78142" y="3078614"/>
              <a:ext cx="3571748" cy="1355557"/>
            </a:xfrm>
            <a:custGeom>
              <a:avLst/>
              <a:gdLst/>
              <a:ahLst/>
              <a:cxnLst/>
              <a:rect l="l" t="t" r="r" b="b"/>
              <a:pathLst>
                <a:path w="202394" h="76813" extrusionOk="0">
                  <a:moveTo>
                    <a:pt x="0" y="76813"/>
                  </a:moveTo>
                  <a:cubicBezTo>
                    <a:pt x="12144" y="73574"/>
                    <a:pt x="202394" y="76230"/>
                    <a:pt x="202394" y="75776"/>
                  </a:cubicBezTo>
                  <a:lnTo>
                    <a:pt x="202394" y="13892"/>
                  </a:lnTo>
                  <a:cubicBezTo>
                    <a:pt x="170464" y="3400"/>
                    <a:pt x="137466" y="0"/>
                    <a:pt x="104338" y="1295"/>
                  </a:cubicBezTo>
                  <a:cubicBezTo>
                    <a:pt x="74740" y="2332"/>
                    <a:pt x="45434" y="7383"/>
                    <a:pt x="17196" y="16256"/>
                  </a:cubicBezTo>
                  <a:cubicBezTo>
                    <a:pt x="10428" y="18426"/>
                    <a:pt x="8582" y="18620"/>
                    <a:pt x="0" y="2198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5" name="Google Shape;1525;p47"/>
            <p:cNvSpPr/>
            <p:nvPr/>
          </p:nvSpPr>
          <p:spPr>
            <a:xfrm>
              <a:off x="78142" y="3199100"/>
              <a:ext cx="3572330" cy="1505296"/>
            </a:xfrm>
            <a:custGeom>
              <a:avLst/>
              <a:gdLst/>
              <a:ahLst/>
              <a:cxnLst/>
              <a:rect l="l" t="t" r="r" b="b"/>
              <a:pathLst>
                <a:path w="202427" h="85298" extrusionOk="0">
                  <a:moveTo>
                    <a:pt x="0" y="195"/>
                  </a:moveTo>
                  <a:lnTo>
                    <a:pt x="0" y="85298"/>
                  </a:lnTo>
                  <a:lnTo>
                    <a:pt x="202394" y="85298"/>
                  </a:lnTo>
                  <a:cubicBezTo>
                    <a:pt x="202394" y="85298"/>
                    <a:pt x="202426" y="36205"/>
                    <a:pt x="202394" y="36205"/>
                  </a:cubicBezTo>
                  <a:cubicBezTo>
                    <a:pt x="177815" y="36205"/>
                    <a:pt x="129111" y="29599"/>
                    <a:pt x="125873" y="29016"/>
                  </a:cubicBezTo>
                  <a:cubicBezTo>
                    <a:pt x="89604" y="22313"/>
                    <a:pt x="75291" y="18783"/>
                    <a:pt x="39216" y="9489"/>
                  </a:cubicBezTo>
                  <a:cubicBezTo>
                    <a:pt x="29048" y="6866"/>
                    <a:pt x="24320" y="6186"/>
                    <a:pt x="14152" y="3628"/>
                  </a:cubicBezTo>
                  <a:cubicBezTo>
                    <a:pt x="11237" y="2915"/>
                    <a:pt x="2980" y="1"/>
                    <a:pt x="0" y="19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6" name="Google Shape;1526;p47"/>
            <p:cNvSpPr/>
            <p:nvPr/>
          </p:nvSpPr>
          <p:spPr>
            <a:xfrm>
              <a:off x="78142" y="3829060"/>
              <a:ext cx="3571748" cy="1417870"/>
            </a:xfrm>
            <a:custGeom>
              <a:avLst/>
              <a:gdLst/>
              <a:ahLst/>
              <a:cxnLst/>
              <a:rect l="l" t="t" r="r" b="b"/>
              <a:pathLst>
                <a:path w="202394" h="80344" extrusionOk="0">
                  <a:moveTo>
                    <a:pt x="0" y="1"/>
                  </a:moveTo>
                  <a:lnTo>
                    <a:pt x="202394" y="1"/>
                  </a:lnTo>
                  <a:lnTo>
                    <a:pt x="202394" y="80343"/>
                  </a:lnTo>
                  <a:lnTo>
                    <a:pt x="0" y="8034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7" name="Google Shape;1527;p47"/>
            <p:cNvSpPr/>
            <p:nvPr/>
          </p:nvSpPr>
          <p:spPr>
            <a:xfrm>
              <a:off x="825055" y="3829060"/>
              <a:ext cx="2824835" cy="1417870"/>
            </a:xfrm>
            <a:custGeom>
              <a:avLst/>
              <a:gdLst/>
              <a:ahLst/>
              <a:cxnLst/>
              <a:rect l="l" t="t" r="r" b="b"/>
              <a:pathLst>
                <a:path w="160070" h="80344" extrusionOk="0">
                  <a:moveTo>
                    <a:pt x="160070" y="80343"/>
                  </a:moveTo>
                  <a:lnTo>
                    <a:pt x="160070" y="1"/>
                  </a:lnTo>
                  <a:lnTo>
                    <a:pt x="69041" y="1"/>
                  </a:lnTo>
                  <a:cubicBezTo>
                    <a:pt x="69041" y="1"/>
                    <a:pt x="1296" y="78497"/>
                    <a:pt x="1" y="8018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8" name="Google Shape;1528;p47"/>
            <p:cNvSpPr/>
            <p:nvPr/>
          </p:nvSpPr>
          <p:spPr>
            <a:xfrm>
              <a:off x="902774" y="3829060"/>
              <a:ext cx="2747115" cy="1417870"/>
            </a:xfrm>
            <a:custGeom>
              <a:avLst/>
              <a:gdLst/>
              <a:ahLst/>
              <a:cxnLst/>
              <a:rect l="l" t="t" r="r" b="b"/>
              <a:pathLst>
                <a:path w="155666" h="80344" extrusionOk="0">
                  <a:moveTo>
                    <a:pt x="155666" y="80343"/>
                  </a:moveTo>
                  <a:lnTo>
                    <a:pt x="155666" y="1"/>
                  </a:lnTo>
                  <a:lnTo>
                    <a:pt x="67131" y="1"/>
                  </a:lnTo>
                  <a:cubicBezTo>
                    <a:pt x="67131" y="1"/>
                    <a:pt x="1264" y="78497"/>
                    <a:pt x="1" y="8018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9" name="Google Shape;1529;p47"/>
            <p:cNvSpPr/>
            <p:nvPr/>
          </p:nvSpPr>
          <p:spPr>
            <a:xfrm>
              <a:off x="2618358" y="3830790"/>
              <a:ext cx="266901" cy="1416141"/>
            </a:xfrm>
            <a:custGeom>
              <a:avLst/>
              <a:gdLst/>
              <a:ahLst/>
              <a:cxnLst/>
              <a:rect l="l" t="t" r="r" b="b"/>
              <a:pathLst>
                <a:path w="15124" h="80246" extrusionOk="0">
                  <a:moveTo>
                    <a:pt x="10687" y="0"/>
                  </a:moveTo>
                  <a:lnTo>
                    <a:pt x="1" y="80245"/>
                  </a:lnTo>
                  <a:lnTo>
                    <a:pt x="5344" y="80245"/>
                  </a:lnTo>
                  <a:lnTo>
                    <a:pt x="151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1" name="Google Shape;1531;p47"/>
            <p:cNvSpPr/>
            <p:nvPr/>
          </p:nvSpPr>
          <p:spPr>
            <a:xfrm>
              <a:off x="2831522" y="5079456"/>
              <a:ext cx="34871" cy="16589"/>
            </a:xfrm>
            <a:custGeom>
              <a:avLst/>
              <a:gdLst/>
              <a:ahLst/>
              <a:cxnLst/>
              <a:rect l="l" t="t" r="r" b="b"/>
              <a:pathLst>
                <a:path w="1976" h="940" extrusionOk="0">
                  <a:moveTo>
                    <a:pt x="1976" y="454"/>
                  </a:moveTo>
                  <a:cubicBezTo>
                    <a:pt x="1976" y="713"/>
                    <a:pt x="1522" y="940"/>
                    <a:pt x="1004" y="940"/>
                  </a:cubicBezTo>
                  <a:cubicBezTo>
                    <a:pt x="454" y="940"/>
                    <a:pt x="0" y="713"/>
                    <a:pt x="0" y="454"/>
                  </a:cubicBezTo>
                  <a:cubicBezTo>
                    <a:pt x="0" y="228"/>
                    <a:pt x="454" y="1"/>
                    <a:pt x="1004" y="1"/>
                  </a:cubicBezTo>
                  <a:cubicBezTo>
                    <a:pt x="1522" y="1"/>
                    <a:pt x="1976" y="228"/>
                    <a:pt x="1976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2" name="Google Shape;1532;p47"/>
            <p:cNvSpPr/>
            <p:nvPr/>
          </p:nvSpPr>
          <p:spPr>
            <a:xfrm>
              <a:off x="3458997" y="4957159"/>
              <a:ext cx="71455" cy="17736"/>
            </a:xfrm>
            <a:custGeom>
              <a:avLst/>
              <a:gdLst/>
              <a:ahLst/>
              <a:cxnLst/>
              <a:rect l="l" t="t" r="r" b="b"/>
              <a:pathLst>
                <a:path w="4049" h="1005" extrusionOk="0">
                  <a:moveTo>
                    <a:pt x="4049" y="487"/>
                  </a:moveTo>
                  <a:cubicBezTo>
                    <a:pt x="4049" y="778"/>
                    <a:pt x="3142" y="1005"/>
                    <a:pt x="2041" y="1005"/>
                  </a:cubicBezTo>
                  <a:cubicBezTo>
                    <a:pt x="908" y="1005"/>
                    <a:pt x="1" y="778"/>
                    <a:pt x="1" y="487"/>
                  </a:cubicBezTo>
                  <a:cubicBezTo>
                    <a:pt x="1" y="195"/>
                    <a:pt x="908" y="1"/>
                    <a:pt x="2041" y="1"/>
                  </a:cubicBezTo>
                  <a:cubicBezTo>
                    <a:pt x="3142" y="1"/>
                    <a:pt x="4049" y="195"/>
                    <a:pt x="4049" y="487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5" name="Google Shape;1545;p47"/>
            <p:cNvSpPr/>
            <p:nvPr/>
          </p:nvSpPr>
          <p:spPr>
            <a:xfrm>
              <a:off x="2029161" y="4961165"/>
              <a:ext cx="26877" cy="9741"/>
            </a:xfrm>
            <a:custGeom>
              <a:avLst/>
              <a:gdLst/>
              <a:ahLst/>
              <a:cxnLst/>
              <a:rect l="l" t="t" r="r" b="b"/>
              <a:pathLst>
                <a:path w="1523" h="552" extrusionOk="0">
                  <a:moveTo>
                    <a:pt x="1523" y="260"/>
                  </a:moveTo>
                  <a:cubicBezTo>
                    <a:pt x="1523" y="422"/>
                    <a:pt x="1167" y="551"/>
                    <a:pt x="746" y="551"/>
                  </a:cubicBezTo>
                  <a:cubicBezTo>
                    <a:pt x="357" y="551"/>
                    <a:pt x="1" y="422"/>
                    <a:pt x="1" y="260"/>
                  </a:cubicBezTo>
                  <a:cubicBezTo>
                    <a:pt x="1" y="98"/>
                    <a:pt x="357" y="1"/>
                    <a:pt x="746" y="1"/>
                  </a:cubicBezTo>
                  <a:cubicBezTo>
                    <a:pt x="1167" y="1"/>
                    <a:pt x="1523" y="98"/>
                    <a:pt x="1523" y="26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9" name="Google Shape;1549;p47"/>
            <p:cNvSpPr/>
            <p:nvPr/>
          </p:nvSpPr>
          <p:spPr>
            <a:xfrm>
              <a:off x="2444054" y="4981742"/>
              <a:ext cx="46307" cy="20595"/>
            </a:xfrm>
            <a:custGeom>
              <a:avLst/>
              <a:gdLst/>
              <a:ahLst/>
              <a:cxnLst/>
              <a:rect l="l" t="t" r="r" b="b"/>
              <a:pathLst>
                <a:path w="2624" h="1167" extrusionOk="0">
                  <a:moveTo>
                    <a:pt x="2624" y="583"/>
                  </a:moveTo>
                  <a:cubicBezTo>
                    <a:pt x="2624" y="907"/>
                    <a:pt x="2041" y="1166"/>
                    <a:pt x="1296" y="1166"/>
                  </a:cubicBezTo>
                  <a:cubicBezTo>
                    <a:pt x="584" y="1166"/>
                    <a:pt x="1" y="907"/>
                    <a:pt x="1" y="583"/>
                  </a:cubicBezTo>
                  <a:cubicBezTo>
                    <a:pt x="1" y="259"/>
                    <a:pt x="584" y="0"/>
                    <a:pt x="1296" y="0"/>
                  </a:cubicBezTo>
                  <a:cubicBezTo>
                    <a:pt x="2041" y="0"/>
                    <a:pt x="2624" y="259"/>
                    <a:pt x="2624" y="583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0" name="Google Shape;1550;p47"/>
            <p:cNvSpPr/>
            <p:nvPr/>
          </p:nvSpPr>
          <p:spPr>
            <a:xfrm>
              <a:off x="3312699" y="5088033"/>
              <a:ext cx="33177" cy="9741"/>
            </a:xfrm>
            <a:custGeom>
              <a:avLst/>
              <a:gdLst/>
              <a:ahLst/>
              <a:cxnLst/>
              <a:rect l="l" t="t" r="r" b="b"/>
              <a:pathLst>
                <a:path w="1880" h="552" extrusionOk="0">
                  <a:moveTo>
                    <a:pt x="1879" y="260"/>
                  </a:moveTo>
                  <a:cubicBezTo>
                    <a:pt x="1879" y="422"/>
                    <a:pt x="1458" y="551"/>
                    <a:pt x="940" y="551"/>
                  </a:cubicBezTo>
                  <a:cubicBezTo>
                    <a:pt x="422" y="551"/>
                    <a:pt x="1" y="422"/>
                    <a:pt x="1" y="260"/>
                  </a:cubicBezTo>
                  <a:cubicBezTo>
                    <a:pt x="1" y="98"/>
                    <a:pt x="422" y="1"/>
                    <a:pt x="940" y="1"/>
                  </a:cubicBezTo>
                  <a:cubicBezTo>
                    <a:pt x="1458" y="1"/>
                    <a:pt x="1879" y="98"/>
                    <a:pt x="1879" y="26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1" name="Google Shape;1551;p47"/>
            <p:cNvSpPr/>
            <p:nvPr/>
          </p:nvSpPr>
          <p:spPr>
            <a:xfrm>
              <a:off x="3225273" y="5097174"/>
              <a:ext cx="62296" cy="26312"/>
            </a:xfrm>
            <a:custGeom>
              <a:avLst/>
              <a:gdLst/>
              <a:ahLst/>
              <a:cxnLst/>
              <a:rect l="l" t="t" r="r" b="b"/>
              <a:pathLst>
                <a:path w="3530" h="1491" extrusionOk="0">
                  <a:moveTo>
                    <a:pt x="3530" y="746"/>
                  </a:moveTo>
                  <a:cubicBezTo>
                    <a:pt x="3530" y="1166"/>
                    <a:pt x="2720" y="1490"/>
                    <a:pt x="1781" y="1490"/>
                  </a:cubicBezTo>
                  <a:cubicBezTo>
                    <a:pt x="810" y="1490"/>
                    <a:pt x="0" y="1166"/>
                    <a:pt x="0" y="746"/>
                  </a:cubicBezTo>
                  <a:cubicBezTo>
                    <a:pt x="0" y="357"/>
                    <a:pt x="810" y="1"/>
                    <a:pt x="1781" y="1"/>
                  </a:cubicBezTo>
                  <a:cubicBezTo>
                    <a:pt x="2720" y="1"/>
                    <a:pt x="3530" y="357"/>
                    <a:pt x="3530" y="746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2" name="Google Shape;1552;p47"/>
            <p:cNvSpPr/>
            <p:nvPr/>
          </p:nvSpPr>
          <p:spPr>
            <a:xfrm>
              <a:off x="3300699" y="5136034"/>
              <a:ext cx="22306" cy="6883"/>
            </a:xfrm>
            <a:custGeom>
              <a:avLst/>
              <a:gdLst/>
              <a:ahLst/>
              <a:cxnLst/>
              <a:rect l="l" t="t" r="r" b="b"/>
              <a:pathLst>
                <a:path w="1264" h="390" extrusionOk="0">
                  <a:moveTo>
                    <a:pt x="1264" y="195"/>
                  </a:moveTo>
                  <a:cubicBezTo>
                    <a:pt x="1264" y="292"/>
                    <a:pt x="972" y="389"/>
                    <a:pt x="616" y="389"/>
                  </a:cubicBezTo>
                  <a:cubicBezTo>
                    <a:pt x="292" y="389"/>
                    <a:pt x="1" y="292"/>
                    <a:pt x="1" y="195"/>
                  </a:cubicBezTo>
                  <a:cubicBezTo>
                    <a:pt x="1" y="98"/>
                    <a:pt x="292" y="1"/>
                    <a:pt x="616" y="1"/>
                  </a:cubicBezTo>
                  <a:cubicBezTo>
                    <a:pt x="972" y="1"/>
                    <a:pt x="1264" y="98"/>
                    <a:pt x="1264" y="19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3" name="Google Shape;1553;p47"/>
            <p:cNvSpPr/>
            <p:nvPr/>
          </p:nvSpPr>
          <p:spPr>
            <a:xfrm>
              <a:off x="3117253" y="5088033"/>
              <a:ext cx="26312" cy="9741"/>
            </a:xfrm>
            <a:custGeom>
              <a:avLst/>
              <a:gdLst/>
              <a:ahLst/>
              <a:cxnLst/>
              <a:rect l="l" t="t" r="r" b="b"/>
              <a:pathLst>
                <a:path w="1491" h="552" extrusionOk="0">
                  <a:moveTo>
                    <a:pt x="1490" y="260"/>
                  </a:moveTo>
                  <a:cubicBezTo>
                    <a:pt x="1490" y="422"/>
                    <a:pt x="1167" y="551"/>
                    <a:pt x="746" y="551"/>
                  </a:cubicBezTo>
                  <a:cubicBezTo>
                    <a:pt x="325" y="551"/>
                    <a:pt x="1" y="422"/>
                    <a:pt x="1" y="260"/>
                  </a:cubicBezTo>
                  <a:cubicBezTo>
                    <a:pt x="1" y="98"/>
                    <a:pt x="325" y="1"/>
                    <a:pt x="746" y="1"/>
                  </a:cubicBezTo>
                  <a:cubicBezTo>
                    <a:pt x="1167" y="1"/>
                    <a:pt x="1490" y="98"/>
                    <a:pt x="1490" y="26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8" name="Google Shape;1558;p47"/>
            <p:cNvSpPr/>
            <p:nvPr/>
          </p:nvSpPr>
          <p:spPr>
            <a:xfrm>
              <a:off x="1235959" y="5173182"/>
              <a:ext cx="29154" cy="4588"/>
            </a:xfrm>
            <a:custGeom>
              <a:avLst/>
              <a:gdLst/>
              <a:ahLst/>
              <a:cxnLst/>
              <a:rect l="l" t="t" r="r" b="b"/>
              <a:pathLst>
                <a:path w="1652" h="260" extrusionOk="0">
                  <a:moveTo>
                    <a:pt x="1652" y="130"/>
                  </a:moveTo>
                  <a:cubicBezTo>
                    <a:pt x="1652" y="195"/>
                    <a:pt x="1296" y="260"/>
                    <a:pt x="842" y="260"/>
                  </a:cubicBezTo>
                  <a:cubicBezTo>
                    <a:pt x="389" y="260"/>
                    <a:pt x="0" y="195"/>
                    <a:pt x="0" y="130"/>
                  </a:cubicBezTo>
                  <a:cubicBezTo>
                    <a:pt x="0" y="65"/>
                    <a:pt x="389" y="1"/>
                    <a:pt x="842" y="1"/>
                  </a:cubicBezTo>
                  <a:cubicBezTo>
                    <a:pt x="1296" y="1"/>
                    <a:pt x="1652" y="65"/>
                    <a:pt x="1652" y="13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4" name="Google Shape;1574;p47"/>
            <p:cNvSpPr/>
            <p:nvPr/>
          </p:nvSpPr>
          <p:spPr>
            <a:xfrm>
              <a:off x="513612" y="2443802"/>
              <a:ext cx="332620" cy="129744"/>
            </a:xfrm>
            <a:custGeom>
              <a:avLst/>
              <a:gdLst/>
              <a:ahLst/>
              <a:cxnLst/>
              <a:rect l="l" t="t" r="r" b="b"/>
              <a:pathLst>
                <a:path w="18848" h="7352" extrusionOk="0">
                  <a:moveTo>
                    <a:pt x="18782" y="7352"/>
                  </a:moveTo>
                  <a:cubicBezTo>
                    <a:pt x="18847" y="6186"/>
                    <a:pt x="17584" y="5959"/>
                    <a:pt x="16677" y="5927"/>
                  </a:cubicBezTo>
                  <a:lnTo>
                    <a:pt x="16677" y="5927"/>
                  </a:lnTo>
                  <a:cubicBezTo>
                    <a:pt x="16807" y="4988"/>
                    <a:pt x="16969" y="4210"/>
                    <a:pt x="16645" y="3239"/>
                  </a:cubicBezTo>
                  <a:cubicBezTo>
                    <a:pt x="16256" y="1911"/>
                    <a:pt x="15253" y="843"/>
                    <a:pt x="13925" y="389"/>
                  </a:cubicBezTo>
                  <a:cubicBezTo>
                    <a:pt x="12759" y="1"/>
                    <a:pt x="11496" y="195"/>
                    <a:pt x="10460" y="843"/>
                  </a:cubicBezTo>
                  <a:cubicBezTo>
                    <a:pt x="9229" y="1717"/>
                    <a:pt x="9326" y="2883"/>
                    <a:pt x="8906" y="4113"/>
                  </a:cubicBezTo>
                  <a:cubicBezTo>
                    <a:pt x="8873" y="3304"/>
                    <a:pt x="7643" y="3174"/>
                    <a:pt x="7027" y="3466"/>
                  </a:cubicBezTo>
                  <a:cubicBezTo>
                    <a:pt x="6153" y="3854"/>
                    <a:pt x="5862" y="4534"/>
                    <a:pt x="5764" y="5344"/>
                  </a:cubicBezTo>
                  <a:cubicBezTo>
                    <a:pt x="5117" y="4858"/>
                    <a:pt x="4501" y="5312"/>
                    <a:pt x="4404" y="6056"/>
                  </a:cubicBezTo>
                  <a:cubicBezTo>
                    <a:pt x="3659" y="5538"/>
                    <a:pt x="2720" y="5409"/>
                    <a:pt x="1846" y="5700"/>
                  </a:cubicBezTo>
                  <a:cubicBezTo>
                    <a:pt x="1134" y="5959"/>
                    <a:pt x="421" y="7093"/>
                    <a:pt x="0" y="722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2" name="Google Shape;1582;p47"/>
            <p:cNvSpPr/>
            <p:nvPr/>
          </p:nvSpPr>
          <p:spPr>
            <a:xfrm>
              <a:off x="171285" y="5172035"/>
              <a:ext cx="45742" cy="6883"/>
            </a:xfrm>
            <a:custGeom>
              <a:avLst/>
              <a:gdLst/>
              <a:ahLst/>
              <a:cxnLst/>
              <a:rect l="l" t="t" r="r" b="b"/>
              <a:pathLst>
                <a:path w="2592" h="390" extrusionOk="0">
                  <a:moveTo>
                    <a:pt x="2591" y="195"/>
                  </a:moveTo>
                  <a:cubicBezTo>
                    <a:pt x="2591" y="292"/>
                    <a:pt x="2009" y="389"/>
                    <a:pt x="1296" y="389"/>
                  </a:cubicBezTo>
                  <a:cubicBezTo>
                    <a:pt x="584" y="389"/>
                    <a:pt x="1" y="292"/>
                    <a:pt x="1" y="195"/>
                  </a:cubicBezTo>
                  <a:cubicBezTo>
                    <a:pt x="1" y="66"/>
                    <a:pt x="584" y="1"/>
                    <a:pt x="1296" y="1"/>
                  </a:cubicBezTo>
                  <a:cubicBezTo>
                    <a:pt x="2009" y="1"/>
                    <a:pt x="2591" y="66"/>
                    <a:pt x="2591" y="195"/>
                  </a:cubicBezTo>
                  <a:close/>
                </a:path>
              </a:pathLst>
            </a:custGeom>
            <a:solidFill>
              <a:srgbClr val="C1C1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4" name="Google Shape;1584;p47"/>
            <p:cNvSpPr/>
            <p:nvPr/>
          </p:nvSpPr>
          <p:spPr>
            <a:xfrm>
              <a:off x="614749" y="5169176"/>
              <a:ext cx="39460" cy="5735"/>
            </a:xfrm>
            <a:custGeom>
              <a:avLst/>
              <a:gdLst/>
              <a:ahLst/>
              <a:cxnLst/>
              <a:rect l="l" t="t" r="r" b="b"/>
              <a:pathLst>
                <a:path w="2236" h="325" extrusionOk="0">
                  <a:moveTo>
                    <a:pt x="2235" y="163"/>
                  </a:moveTo>
                  <a:cubicBezTo>
                    <a:pt x="2235" y="228"/>
                    <a:pt x="1750" y="325"/>
                    <a:pt x="1134" y="325"/>
                  </a:cubicBezTo>
                  <a:cubicBezTo>
                    <a:pt x="519" y="325"/>
                    <a:pt x="1" y="228"/>
                    <a:pt x="1" y="163"/>
                  </a:cubicBezTo>
                  <a:cubicBezTo>
                    <a:pt x="1" y="66"/>
                    <a:pt x="519" y="1"/>
                    <a:pt x="1134" y="1"/>
                  </a:cubicBezTo>
                  <a:cubicBezTo>
                    <a:pt x="1750" y="1"/>
                    <a:pt x="2235" y="66"/>
                    <a:pt x="2235" y="163"/>
                  </a:cubicBezTo>
                  <a:close/>
                </a:path>
              </a:pathLst>
            </a:custGeom>
            <a:solidFill>
              <a:srgbClr val="C1C1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5" name="Google Shape;1585;p47"/>
            <p:cNvSpPr/>
            <p:nvPr/>
          </p:nvSpPr>
          <p:spPr>
            <a:xfrm>
              <a:off x="1102226" y="2306081"/>
              <a:ext cx="50878" cy="1974473"/>
            </a:xfrm>
            <a:custGeom>
              <a:avLst/>
              <a:gdLst/>
              <a:ahLst/>
              <a:cxnLst/>
              <a:rect l="l" t="t" r="r" b="b"/>
              <a:pathLst>
                <a:path w="2883" h="111884" extrusionOk="0">
                  <a:moveTo>
                    <a:pt x="1" y="0"/>
                  </a:moveTo>
                  <a:lnTo>
                    <a:pt x="1" y="111171"/>
                  </a:lnTo>
                  <a:cubicBezTo>
                    <a:pt x="1" y="111560"/>
                    <a:pt x="648" y="111883"/>
                    <a:pt x="1425" y="111883"/>
                  </a:cubicBezTo>
                  <a:cubicBezTo>
                    <a:pt x="2235" y="111883"/>
                    <a:pt x="2883" y="111560"/>
                    <a:pt x="2883" y="111171"/>
                  </a:cubicBezTo>
                  <a:lnTo>
                    <a:pt x="2883" y="0"/>
                  </a:ln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6" name="Google Shape;1586;p47"/>
            <p:cNvSpPr/>
            <p:nvPr/>
          </p:nvSpPr>
          <p:spPr>
            <a:xfrm>
              <a:off x="921075" y="2112347"/>
              <a:ext cx="435487" cy="437199"/>
            </a:xfrm>
            <a:custGeom>
              <a:avLst/>
              <a:gdLst/>
              <a:ahLst/>
              <a:cxnLst/>
              <a:rect l="l" t="t" r="r" b="b"/>
              <a:pathLst>
                <a:path w="24677" h="24774" extrusionOk="0">
                  <a:moveTo>
                    <a:pt x="1684" y="1"/>
                  </a:moveTo>
                  <a:lnTo>
                    <a:pt x="22960" y="1"/>
                  </a:lnTo>
                  <a:cubicBezTo>
                    <a:pt x="23931" y="1"/>
                    <a:pt x="24676" y="778"/>
                    <a:pt x="24676" y="1717"/>
                  </a:cubicBezTo>
                  <a:lnTo>
                    <a:pt x="24676" y="23057"/>
                  </a:lnTo>
                  <a:cubicBezTo>
                    <a:pt x="24676" y="23996"/>
                    <a:pt x="23931" y="24774"/>
                    <a:pt x="22960" y="24774"/>
                  </a:cubicBezTo>
                  <a:lnTo>
                    <a:pt x="1684" y="24774"/>
                  </a:lnTo>
                  <a:cubicBezTo>
                    <a:pt x="745" y="24774"/>
                    <a:pt x="0" y="23996"/>
                    <a:pt x="0" y="23057"/>
                  </a:cubicBezTo>
                  <a:lnTo>
                    <a:pt x="0" y="1717"/>
                  </a:lnTo>
                  <a:cubicBezTo>
                    <a:pt x="0" y="778"/>
                    <a:pt x="745" y="1"/>
                    <a:pt x="168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7" name="Google Shape;1587;p47"/>
            <p:cNvSpPr/>
            <p:nvPr/>
          </p:nvSpPr>
          <p:spPr>
            <a:xfrm>
              <a:off x="941652" y="2132924"/>
              <a:ext cx="394333" cy="395480"/>
            </a:xfrm>
            <a:custGeom>
              <a:avLst/>
              <a:gdLst/>
              <a:ahLst/>
              <a:cxnLst/>
              <a:rect l="l" t="t" r="r" b="b"/>
              <a:pathLst>
                <a:path w="22345" h="22410" extrusionOk="0">
                  <a:moveTo>
                    <a:pt x="1522" y="0"/>
                  </a:moveTo>
                  <a:lnTo>
                    <a:pt x="20790" y="0"/>
                  </a:lnTo>
                  <a:cubicBezTo>
                    <a:pt x="21664" y="0"/>
                    <a:pt x="22344" y="713"/>
                    <a:pt x="22344" y="1555"/>
                  </a:cubicBezTo>
                  <a:lnTo>
                    <a:pt x="22344" y="20887"/>
                  </a:lnTo>
                  <a:cubicBezTo>
                    <a:pt x="22344" y="21729"/>
                    <a:pt x="21664" y="22409"/>
                    <a:pt x="20790" y="22409"/>
                  </a:cubicBezTo>
                  <a:lnTo>
                    <a:pt x="1522" y="22409"/>
                  </a:lnTo>
                  <a:cubicBezTo>
                    <a:pt x="680" y="22409"/>
                    <a:pt x="0" y="21729"/>
                    <a:pt x="0" y="20887"/>
                  </a:cubicBezTo>
                  <a:lnTo>
                    <a:pt x="0" y="1555"/>
                  </a:lnTo>
                  <a:cubicBezTo>
                    <a:pt x="0" y="713"/>
                    <a:pt x="680" y="0"/>
                    <a:pt x="152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8" name="Google Shape;1588;p47"/>
            <p:cNvSpPr/>
            <p:nvPr/>
          </p:nvSpPr>
          <p:spPr>
            <a:xfrm>
              <a:off x="1016512" y="2176919"/>
              <a:ext cx="245177" cy="308619"/>
            </a:xfrm>
            <a:custGeom>
              <a:avLst/>
              <a:gdLst/>
              <a:ahLst/>
              <a:cxnLst/>
              <a:rect l="l" t="t" r="r" b="b"/>
              <a:pathLst>
                <a:path w="13893" h="17488" extrusionOk="0">
                  <a:moveTo>
                    <a:pt x="2526" y="130"/>
                  </a:moveTo>
                  <a:cubicBezTo>
                    <a:pt x="2817" y="66"/>
                    <a:pt x="3141" y="1"/>
                    <a:pt x="3465" y="1"/>
                  </a:cubicBezTo>
                  <a:lnTo>
                    <a:pt x="10427" y="1"/>
                  </a:lnTo>
                  <a:cubicBezTo>
                    <a:pt x="10751" y="1"/>
                    <a:pt x="11075" y="66"/>
                    <a:pt x="11367" y="130"/>
                  </a:cubicBezTo>
                  <a:cubicBezTo>
                    <a:pt x="11561" y="195"/>
                    <a:pt x="11723" y="260"/>
                    <a:pt x="11885" y="325"/>
                  </a:cubicBezTo>
                  <a:cubicBezTo>
                    <a:pt x="12403" y="584"/>
                    <a:pt x="12856" y="940"/>
                    <a:pt x="13212" y="1393"/>
                  </a:cubicBezTo>
                  <a:lnTo>
                    <a:pt x="13374" y="1620"/>
                  </a:lnTo>
                  <a:lnTo>
                    <a:pt x="13374" y="1652"/>
                  </a:lnTo>
                  <a:cubicBezTo>
                    <a:pt x="13439" y="1750"/>
                    <a:pt x="13504" y="1879"/>
                    <a:pt x="13569" y="2009"/>
                  </a:cubicBezTo>
                  <a:cubicBezTo>
                    <a:pt x="13633" y="2106"/>
                    <a:pt x="13666" y="2235"/>
                    <a:pt x="13731" y="2365"/>
                  </a:cubicBezTo>
                  <a:cubicBezTo>
                    <a:pt x="13763" y="2527"/>
                    <a:pt x="13828" y="2721"/>
                    <a:pt x="13860" y="2915"/>
                  </a:cubicBezTo>
                  <a:cubicBezTo>
                    <a:pt x="13892" y="3110"/>
                    <a:pt x="13892" y="3304"/>
                    <a:pt x="13892" y="3498"/>
                  </a:cubicBezTo>
                  <a:lnTo>
                    <a:pt x="13892" y="13084"/>
                  </a:lnTo>
                  <a:lnTo>
                    <a:pt x="13892" y="14185"/>
                  </a:lnTo>
                  <a:lnTo>
                    <a:pt x="13892" y="14185"/>
                  </a:lnTo>
                  <a:lnTo>
                    <a:pt x="13860" y="14282"/>
                  </a:lnTo>
                  <a:cubicBezTo>
                    <a:pt x="13860" y="14379"/>
                    <a:pt x="13795" y="14476"/>
                    <a:pt x="13763" y="14541"/>
                  </a:cubicBezTo>
                  <a:cubicBezTo>
                    <a:pt x="13633" y="14767"/>
                    <a:pt x="13439" y="14929"/>
                    <a:pt x="13212" y="15027"/>
                  </a:cubicBezTo>
                  <a:cubicBezTo>
                    <a:pt x="13083" y="15091"/>
                    <a:pt x="12921" y="15124"/>
                    <a:pt x="12759" y="15124"/>
                  </a:cubicBezTo>
                  <a:lnTo>
                    <a:pt x="12759" y="16387"/>
                  </a:lnTo>
                  <a:cubicBezTo>
                    <a:pt x="12727" y="16678"/>
                    <a:pt x="12597" y="16937"/>
                    <a:pt x="12370" y="17164"/>
                  </a:cubicBezTo>
                  <a:cubicBezTo>
                    <a:pt x="12306" y="17229"/>
                    <a:pt x="12209" y="17261"/>
                    <a:pt x="12144" y="17326"/>
                  </a:cubicBezTo>
                  <a:cubicBezTo>
                    <a:pt x="11885" y="17423"/>
                    <a:pt x="11626" y="17455"/>
                    <a:pt x="11367" y="17455"/>
                  </a:cubicBezTo>
                  <a:lnTo>
                    <a:pt x="10266" y="17455"/>
                  </a:lnTo>
                  <a:cubicBezTo>
                    <a:pt x="10007" y="17391"/>
                    <a:pt x="9812" y="17293"/>
                    <a:pt x="9618" y="17131"/>
                  </a:cubicBezTo>
                  <a:cubicBezTo>
                    <a:pt x="9586" y="17099"/>
                    <a:pt x="9553" y="17034"/>
                    <a:pt x="9521" y="17002"/>
                  </a:cubicBezTo>
                  <a:lnTo>
                    <a:pt x="9456" y="16905"/>
                  </a:lnTo>
                  <a:cubicBezTo>
                    <a:pt x="9391" y="16808"/>
                    <a:pt x="9359" y="16710"/>
                    <a:pt x="9326" y="16581"/>
                  </a:cubicBezTo>
                  <a:cubicBezTo>
                    <a:pt x="9326" y="16484"/>
                    <a:pt x="9262" y="16387"/>
                    <a:pt x="9294" y="16257"/>
                  </a:cubicBezTo>
                  <a:lnTo>
                    <a:pt x="9294" y="15124"/>
                  </a:lnTo>
                  <a:lnTo>
                    <a:pt x="4599" y="15124"/>
                  </a:lnTo>
                  <a:lnTo>
                    <a:pt x="4599" y="16451"/>
                  </a:lnTo>
                  <a:lnTo>
                    <a:pt x="4599" y="16451"/>
                  </a:lnTo>
                  <a:cubicBezTo>
                    <a:pt x="4599" y="16516"/>
                    <a:pt x="4599" y="16581"/>
                    <a:pt x="4566" y="16646"/>
                  </a:cubicBezTo>
                  <a:cubicBezTo>
                    <a:pt x="4534" y="16808"/>
                    <a:pt x="4404" y="17002"/>
                    <a:pt x="4275" y="17131"/>
                  </a:cubicBezTo>
                  <a:cubicBezTo>
                    <a:pt x="4178" y="17229"/>
                    <a:pt x="4048" y="17326"/>
                    <a:pt x="3919" y="17391"/>
                  </a:cubicBezTo>
                  <a:cubicBezTo>
                    <a:pt x="3692" y="17455"/>
                    <a:pt x="3465" y="17488"/>
                    <a:pt x="3206" y="17455"/>
                  </a:cubicBezTo>
                  <a:lnTo>
                    <a:pt x="2202" y="17455"/>
                  </a:lnTo>
                  <a:cubicBezTo>
                    <a:pt x="1716" y="17423"/>
                    <a:pt x="1295" y="17099"/>
                    <a:pt x="1198" y="16646"/>
                  </a:cubicBezTo>
                  <a:cubicBezTo>
                    <a:pt x="1198" y="16613"/>
                    <a:pt x="1198" y="16581"/>
                    <a:pt x="1166" y="16549"/>
                  </a:cubicBezTo>
                  <a:cubicBezTo>
                    <a:pt x="1166" y="16484"/>
                    <a:pt x="1166" y="16419"/>
                    <a:pt x="1166" y="16354"/>
                  </a:cubicBezTo>
                  <a:lnTo>
                    <a:pt x="1166" y="15156"/>
                  </a:lnTo>
                  <a:cubicBezTo>
                    <a:pt x="745" y="15156"/>
                    <a:pt x="389" y="14962"/>
                    <a:pt x="162" y="14606"/>
                  </a:cubicBezTo>
                  <a:cubicBezTo>
                    <a:pt x="130" y="14508"/>
                    <a:pt x="65" y="14411"/>
                    <a:pt x="33" y="14314"/>
                  </a:cubicBezTo>
                  <a:lnTo>
                    <a:pt x="33" y="14217"/>
                  </a:lnTo>
                  <a:cubicBezTo>
                    <a:pt x="0" y="14120"/>
                    <a:pt x="0" y="14023"/>
                    <a:pt x="0" y="13926"/>
                  </a:cubicBezTo>
                  <a:lnTo>
                    <a:pt x="0" y="4761"/>
                  </a:lnTo>
                  <a:lnTo>
                    <a:pt x="0" y="3174"/>
                  </a:lnTo>
                  <a:cubicBezTo>
                    <a:pt x="33" y="2915"/>
                    <a:pt x="97" y="2624"/>
                    <a:pt x="162" y="2365"/>
                  </a:cubicBezTo>
                  <a:cubicBezTo>
                    <a:pt x="227" y="2268"/>
                    <a:pt x="259" y="2171"/>
                    <a:pt x="292" y="2073"/>
                  </a:cubicBezTo>
                  <a:cubicBezTo>
                    <a:pt x="356" y="1911"/>
                    <a:pt x="454" y="1782"/>
                    <a:pt x="551" y="1620"/>
                  </a:cubicBezTo>
                  <a:cubicBezTo>
                    <a:pt x="777" y="1231"/>
                    <a:pt x="1101" y="908"/>
                    <a:pt x="1457" y="649"/>
                  </a:cubicBezTo>
                  <a:cubicBezTo>
                    <a:pt x="1555" y="584"/>
                    <a:pt x="1684" y="551"/>
                    <a:pt x="1749" y="454"/>
                  </a:cubicBezTo>
                  <a:cubicBezTo>
                    <a:pt x="1846" y="389"/>
                    <a:pt x="1943" y="357"/>
                    <a:pt x="2040" y="325"/>
                  </a:cubicBezTo>
                  <a:cubicBezTo>
                    <a:pt x="2170" y="260"/>
                    <a:pt x="2299" y="195"/>
                    <a:pt x="2429" y="163"/>
                  </a:cubicBezTo>
                  <a:cubicBezTo>
                    <a:pt x="2494" y="163"/>
                    <a:pt x="2526" y="130"/>
                    <a:pt x="2558" y="130"/>
                  </a:cubicBezTo>
                  <a:close/>
                  <a:moveTo>
                    <a:pt x="4599" y="1167"/>
                  </a:moveTo>
                  <a:lnTo>
                    <a:pt x="4599" y="2332"/>
                  </a:lnTo>
                  <a:lnTo>
                    <a:pt x="9262" y="2332"/>
                  </a:lnTo>
                  <a:lnTo>
                    <a:pt x="9262" y="1167"/>
                  </a:lnTo>
                  <a:close/>
                  <a:moveTo>
                    <a:pt x="1101" y="3498"/>
                  </a:moveTo>
                  <a:lnTo>
                    <a:pt x="1101" y="10493"/>
                  </a:lnTo>
                  <a:lnTo>
                    <a:pt x="12759" y="10493"/>
                  </a:lnTo>
                  <a:lnTo>
                    <a:pt x="12759" y="3498"/>
                  </a:lnTo>
                  <a:close/>
                  <a:moveTo>
                    <a:pt x="2235" y="11626"/>
                  </a:moveTo>
                  <a:cubicBezTo>
                    <a:pt x="2040" y="11659"/>
                    <a:pt x="1878" y="11691"/>
                    <a:pt x="1716" y="11788"/>
                  </a:cubicBezTo>
                  <a:cubicBezTo>
                    <a:pt x="1425" y="11918"/>
                    <a:pt x="1231" y="12209"/>
                    <a:pt x="1166" y="12501"/>
                  </a:cubicBezTo>
                  <a:lnTo>
                    <a:pt x="1134" y="12598"/>
                  </a:lnTo>
                  <a:cubicBezTo>
                    <a:pt x="1101" y="12695"/>
                    <a:pt x="1101" y="12825"/>
                    <a:pt x="1134" y="12922"/>
                  </a:cubicBezTo>
                  <a:cubicBezTo>
                    <a:pt x="1134" y="12986"/>
                    <a:pt x="1166" y="13051"/>
                    <a:pt x="1166" y="13116"/>
                  </a:cubicBezTo>
                  <a:cubicBezTo>
                    <a:pt x="1263" y="13472"/>
                    <a:pt x="1522" y="13731"/>
                    <a:pt x="1846" y="13893"/>
                  </a:cubicBezTo>
                  <a:cubicBezTo>
                    <a:pt x="2137" y="13990"/>
                    <a:pt x="2494" y="13990"/>
                    <a:pt x="2785" y="13861"/>
                  </a:cubicBezTo>
                  <a:cubicBezTo>
                    <a:pt x="3077" y="13699"/>
                    <a:pt x="3303" y="13440"/>
                    <a:pt x="3400" y="13116"/>
                  </a:cubicBezTo>
                  <a:lnTo>
                    <a:pt x="3433" y="13019"/>
                  </a:lnTo>
                  <a:cubicBezTo>
                    <a:pt x="3465" y="12889"/>
                    <a:pt x="3465" y="12760"/>
                    <a:pt x="3433" y="12630"/>
                  </a:cubicBezTo>
                  <a:lnTo>
                    <a:pt x="3400" y="12533"/>
                  </a:lnTo>
                  <a:cubicBezTo>
                    <a:pt x="3303" y="12144"/>
                    <a:pt x="3012" y="11853"/>
                    <a:pt x="2656" y="11723"/>
                  </a:cubicBezTo>
                  <a:cubicBezTo>
                    <a:pt x="2526" y="11659"/>
                    <a:pt x="2364" y="11659"/>
                    <a:pt x="2235" y="11626"/>
                  </a:cubicBezTo>
                  <a:close/>
                  <a:moveTo>
                    <a:pt x="11010" y="11788"/>
                  </a:moveTo>
                  <a:cubicBezTo>
                    <a:pt x="10751" y="11950"/>
                    <a:pt x="10525" y="12209"/>
                    <a:pt x="10460" y="12501"/>
                  </a:cubicBezTo>
                  <a:lnTo>
                    <a:pt x="10427" y="12598"/>
                  </a:lnTo>
                  <a:cubicBezTo>
                    <a:pt x="10427" y="12727"/>
                    <a:pt x="10427" y="12857"/>
                    <a:pt x="10427" y="12986"/>
                  </a:cubicBezTo>
                  <a:cubicBezTo>
                    <a:pt x="10460" y="13181"/>
                    <a:pt x="10557" y="13343"/>
                    <a:pt x="10654" y="13472"/>
                  </a:cubicBezTo>
                  <a:cubicBezTo>
                    <a:pt x="10784" y="13634"/>
                    <a:pt x="10946" y="13764"/>
                    <a:pt x="11108" y="13861"/>
                  </a:cubicBezTo>
                  <a:lnTo>
                    <a:pt x="11237" y="13893"/>
                  </a:lnTo>
                  <a:cubicBezTo>
                    <a:pt x="11496" y="13990"/>
                    <a:pt x="11820" y="13958"/>
                    <a:pt x="12079" y="13828"/>
                  </a:cubicBezTo>
                  <a:cubicBezTo>
                    <a:pt x="12176" y="13796"/>
                    <a:pt x="12273" y="13731"/>
                    <a:pt x="12338" y="13666"/>
                  </a:cubicBezTo>
                  <a:cubicBezTo>
                    <a:pt x="12532" y="13505"/>
                    <a:pt x="12630" y="13310"/>
                    <a:pt x="12694" y="13084"/>
                  </a:cubicBezTo>
                  <a:cubicBezTo>
                    <a:pt x="12694" y="13019"/>
                    <a:pt x="12727" y="12986"/>
                    <a:pt x="12727" y="12922"/>
                  </a:cubicBezTo>
                  <a:cubicBezTo>
                    <a:pt x="12759" y="12792"/>
                    <a:pt x="12759" y="12695"/>
                    <a:pt x="12727" y="12565"/>
                  </a:cubicBezTo>
                  <a:lnTo>
                    <a:pt x="12727" y="12468"/>
                  </a:lnTo>
                  <a:cubicBezTo>
                    <a:pt x="12630" y="12112"/>
                    <a:pt x="12338" y="11821"/>
                    <a:pt x="11982" y="11659"/>
                  </a:cubicBezTo>
                  <a:cubicBezTo>
                    <a:pt x="11852" y="11626"/>
                    <a:pt x="11690" y="11594"/>
                    <a:pt x="11561" y="11594"/>
                  </a:cubicBezTo>
                  <a:cubicBezTo>
                    <a:pt x="11367" y="11626"/>
                    <a:pt x="11172" y="11691"/>
                    <a:pt x="11043" y="1178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9" name="Google Shape;1589;p47"/>
            <p:cNvSpPr/>
            <p:nvPr/>
          </p:nvSpPr>
          <p:spPr>
            <a:xfrm>
              <a:off x="974794" y="2259227"/>
              <a:ext cx="20595" cy="61731"/>
            </a:xfrm>
            <a:custGeom>
              <a:avLst/>
              <a:gdLst/>
              <a:ahLst/>
              <a:cxnLst/>
              <a:rect l="l" t="t" r="r" b="b"/>
              <a:pathLst>
                <a:path w="1167" h="3498" extrusionOk="0">
                  <a:moveTo>
                    <a:pt x="0" y="486"/>
                  </a:moveTo>
                  <a:cubicBezTo>
                    <a:pt x="33" y="227"/>
                    <a:pt x="259" y="0"/>
                    <a:pt x="551" y="0"/>
                  </a:cubicBezTo>
                  <a:lnTo>
                    <a:pt x="1166" y="0"/>
                  </a:lnTo>
                  <a:lnTo>
                    <a:pt x="1166" y="3497"/>
                  </a:lnTo>
                  <a:lnTo>
                    <a:pt x="486" y="3497"/>
                  </a:lnTo>
                  <a:cubicBezTo>
                    <a:pt x="195" y="3465"/>
                    <a:pt x="0" y="3206"/>
                    <a:pt x="0" y="2914"/>
                  </a:cubicBezTo>
                  <a:lnTo>
                    <a:pt x="0" y="38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492172" y="4013621"/>
            <a:ext cx="2719469" cy="2688645"/>
            <a:chOff x="1257665" y="1932325"/>
            <a:chExt cx="2780840" cy="3010575"/>
          </a:xfrm>
        </p:grpSpPr>
        <p:sp>
          <p:nvSpPr>
            <p:cNvPr id="1512" name="Google Shape;1512;p47"/>
            <p:cNvSpPr/>
            <p:nvPr/>
          </p:nvSpPr>
          <p:spPr>
            <a:xfrm>
              <a:off x="1510836" y="2785264"/>
              <a:ext cx="204040" cy="428340"/>
            </a:xfrm>
            <a:custGeom>
              <a:avLst/>
              <a:gdLst/>
              <a:ahLst/>
              <a:cxnLst/>
              <a:rect l="l" t="t" r="r" b="b"/>
              <a:pathLst>
                <a:path w="11562" h="24272" extrusionOk="0">
                  <a:moveTo>
                    <a:pt x="6289" y="1"/>
                  </a:moveTo>
                  <a:cubicBezTo>
                    <a:pt x="5312" y="1"/>
                    <a:pt x="4811" y="2336"/>
                    <a:pt x="4696" y="3028"/>
                  </a:cubicBezTo>
                  <a:cubicBezTo>
                    <a:pt x="4566" y="3676"/>
                    <a:pt x="4502" y="4388"/>
                    <a:pt x="4372" y="5036"/>
                  </a:cubicBezTo>
                  <a:cubicBezTo>
                    <a:pt x="4243" y="5748"/>
                    <a:pt x="3984" y="5975"/>
                    <a:pt x="3530" y="6461"/>
                  </a:cubicBezTo>
                  <a:cubicBezTo>
                    <a:pt x="2915" y="7206"/>
                    <a:pt x="2721" y="8210"/>
                    <a:pt x="3044" y="9116"/>
                  </a:cubicBezTo>
                  <a:cubicBezTo>
                    <a:pt x="3077" y="9375"/>
                    <a:pt x="3303" y="9732"/>
                    <a:pt x="3271" y="9991"/>
                  </a:cubicBezTo>
                  <a:cubicBezTo>
                    <a:pt x="3174" y="10347"/>
                    <a:pt x="2494" y="10800"/>
                    <a:pt x="2332" y="11156"/>
                  </a:cubicBezTo>
                  <a:cubicBezTo>
                    <a:pt x="1620" y="12225"/>
                    <a:pt x="1814" y="13650"/>
                    <a:pt x="2785" y="14524"/>
                  </a:cubicBezTo>
                  <a:cubicBezTo>
                    <a:pt x="1814" y="14783"/>
                    <a:pt x="1037" y="15463"/>
                    <a:pt x="680" y="16338"/>
                  </a:cubicBezTo>
                  <a:cubicBezTo>
                    <a:pt x="195" y="17503"/>
                    <a:pt x="680" y="18378"/>
                    <a:pt x="1393" y="19220"/>
                  </a:cubicBezTo>
                  <a:cubicBezTo>
                    <a:pt x="0" y="20191"/>
                    <a:pt x="0" y="22264"/>
                    <a:pt x="1393" y="23235"/>
                  </a:cubicBezTo>
                  <a:cubicBezTo>
                    <a:pt x="2429" y="24077"/>
                    <a:pt x="4081" y="24174"/>
                    <a:pt x="5279" y="24207"/>
                  </a:cubicBezTo>
                  <a:lnTo>
                    <a:pt x="6088" y="24272"/>
                  </a:lnTo>
                  <a:cubicBezTo>
                    <a:pt x="6240" y="24265"/>
                    <a:pt x="6394" y="24263"/>
                    <a:pt x="6550" y="24263"/>
                  </a:cubicBezTo>
                  <a:cubicBezTo>
                    <a:pt x="6839" y="24263"/>
                    <a:pt x="7134" y="24270"/>
                    <a:pt x="7431" y="24270"/>
                  </a:cubicBezTo>
                  <a:cubicBezTo>
                    <a:pt x="8517" y="24270"/>
                    <a:pt x="9617" y="24170"/>
                    <a:pt x="10460" y="23235"/>
                  </a:cubicBezTo>
                  <a:cubicBezTo>
                    <a:pt x="11561" y="22005"/>
                    <a:pt x="11302" y="20191"/>
                    <a:pt x="10233" y="19025"/>
                  </a:cubicBezTo>
                  <a:cubicBezTo>
                    <a:pt x="10849" y="18507"/>
                    <a:pt x="10913" y="17730"/>
                    <a:pt x="10849" y="16985"/>
                  </a:cubicBezTo>
                  <a:cubicBezTo>
                    <a:pt x="10784" y="16435"/>
                    <a:pt x="10622" y="15949"/>
                    <a:pt x="10363" y="15496"/>
                  </a:cubicBezTo>
                  <a:cubicBezTo>
                    <a:pt x="10201" y="15269"/>
                    <a:pt x="9651" y="15010"/>
                    <a:pt x="9618" y="14783"/>
                  </a:cubicBezTo>
                  <a:cubicBezTo>
                    <a:pt x="9489" y="14362"/>
                    <a:pt x="10007" y="13358"/>
                    <a:pt x="10007" y="12808"/>
                  </a:cubicBezTo>
                  <a:cubicBezTo>
                    <a:pt x="9910" y="11966"/>
                    <a:pt x="9521" y="11156"/>
                    <a:pt x="8906" y="10574"/>
                  </a:cubicBezTo>
                  <a:cubicBezTo>
                    <a:pt x="10007" y="9343"/>
                    <a:pt x="9068" y="7627"/>
                    <a:pt x="8031" y="6623"/>
                  </a:cubicBezTo>
                  <a:cubicBezTo>
                    <a:pt x="8485" y="5910"/>
                    <a:pt x="8193" y="4550"/>
                    <a:pt x="8031" y="3773"/>
                  </a:cubicBezTo>
                  <a:cubicBezTo>
                    <a:pt x="7869" y="2931"/>
                    <a:pt x="7448" y="600"/>
                    <a:pt x="6671" y="114"/>
                  </a:cubicBezTo>
                  <a:cubicBezTo>
                    <a:pt x="6537" y="36"/>
                    <a:pt x="6409" y="1"/>
                    <a:pt x="6289" y="1"/>
                  </a:cubicBezTo>
                  <a:close/>
                </a:path>
              </a:pathLst>
            </a:custGeom>
            <a:solidFill>
              <a:srgbClr val="88AD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3" name="Google Shape;1513;p47"/>
            <p:cNvSpPr/>
            <p:nvPr/>
          </p:nvSpPr>
          <p:spPr>
            <a:xfrm>
              <a:off x="1537696" y="3159303"/>
              <a:ext cx="36583" cy="29736"/>
            </a:xfrm>
            <a:custGeom>
              <a:avLst/>
              <a:gdLst/>
              <a:ahLst/>
              <a:cxnLst/>
              <a:rect l="l" t="t" r="r" b="b"/>
              <a:pathLst>
                <a:path w="2073" h="1685" extrusionOk="0">
                  <a:moveTo>
                    <a:pt x="421" y="0"/>
                  </a:moveTo>
                  <a:lnTo>
                    <a:pt x="292" y="65"/>
                  </a:lnTo>
                  <a:cubicBezTo>
                    <a:pt x="259" y="65"/>
                    <a:pt x="227" y="97"/>
                    <a:pt x="227" y="130"/>
                  </a:cubicBezTo>
                  <a:cubicBezTo>
                    <a:pt x="195" y="162"/>
                    <a:pt x="162" y="194"/>
                    <a:pt x="130" y="227"/>
                  </a:cubicBezTo>
                  <a:cubicBezTo>
                    <a:pt x="98" y="259"/>
                    <a:pt x="65" y="292"/>
                    <a:pt x="65" y="324"/>
                  </a:cubicBezTo>
                  <a:cubicBezTo>
                    <a:pt x="33" y="389"/>
                    <a:pt x="33" y="421"/>
                    <a:pt x="0" y="454"/>
                  </a:cubicBezTo>
                  <a:cubicBezTo>
                    <a:pt x="0" y="518"/>
                    <a:pt x="0" y="551"/>
                    <a:pt x="0" y="583"/>
                  </a:cubicBezTo>
                  <a:cubicBezTo>
                    <a:pt x="0" y="648"/>
                    <a:pt x="0" y="680"/>
                    <a:pt x="0" y="745"/>
                  </a:cubicBezTo>
                  <a:cubicBezTo>
                    <a:pt x="33" y="777"/>
                    <a:pt x="33" y="842"/>
                    <a:pt x="65" y="874"/>
                  </a:cubicBezTo>
                  <a:cubicBezTo>
                    <a:pt x="65" y="907"/>
                    <a:pt x="98" y="972"/>
                    <a:pt x="130" y="1004"/>
                  </a:cubicBezTo>
                  <a:cubicBezTo>
                    <a:pt x="162" y="1036"/>
                    <a:pt x="195" y="1069"/>
                    <a:pt x="227" y="1101"/>
                  </a:cubicBezTo>
                  <a:cubicBezTo>
                    <a:pt x="259" y="1134"/>
                    <a:pt x="292" y="1166"/>
                    <a:pt x="324" y="1166"/>
                  </a:cubicBezTo>
                  <a:cubicBezTo>
                    <a:pt x="389" y="1198"/>
                    <a:pt x="421" y="1231"/>
                    <a:pt x="486" y="1231"/>
                  </a:cubicBezTo>
                  <a:lnTo>
                    <a:pt x="736" y="1231"/>
                  </a:lnTo>
                  <a:cubicBezTo>
                    <a:pt x="713" y="1323"/>
                    <a:pt x="716" y="1435"/>
                    <a:pt x="745" y="1522"/>
                  </a:cubicBezTo>
                  <a:cubicBezTo>
                    <a:pt x="778" y="1587"/>
                    <a:pt x="810" y="1619"/>
                    <a:pt x="875" y="1652"/>
                  </a:cubicBezTo>
                  <a:cubicBezTo>
                    <a:pt x="940" y="1684"/>
                    <a:pt x="972" y="1684"/>
                    <a:pt x="1037" y="1684"/>
                  </a:cubicBezTo>
                  <a:cubicBezTo>
                    <a:pt x="1134" y="1684"/>
                    <a:pt x="1199" y="1684"/>
                    <a:pt x="1296" y="1652"/>
                  </a:cubicBezTo>
                  <a:cubicBezTo>
                    <a:pt x="1458" y="1619"/>
                    <a:pt x="1620" y="1555"/>
                    <a:pt x="1749" y="1425"/>
                  </a:cubicBezTo>
                  <a:cubicBezTo>
                    <a:pt x="1879" y="1360"/>
                    <a:pt x="1976" y="1231"/>
                    <a:pt x="2073" y="1101"/>
                  </a:cubicBezTo>
                  <a:lnTo>
                    <a:pt x="2073" y="1101"/>
                  </a:lnTo>
                  <a:cubicBezTo>
                    <a:pt x="1943" y="1198"/>
                    <a:pt x="1781" y="1295"/>
                    <a:pt x="1652" y="1360"/>
                  </a:cubicBezTo>
                  <a:cubicBezTo>
                    <a:pt x="1522" y="1425"/>
                    <a:pt x="1361" y="1457"/>
                    <a:pt x="1231" y="1490"/>
                  </a:cubicBezTo>
                  <a:lnTo>
                    <a:pt x="1037" y="1490"/>
                  </a:lnTo>
                  <a:cubicBezTo>
                    <a:pt x="1004" y="1490"/>
                    <a:pt x="972" y="1490"/>
                    <a:pt x="972" y="1457"/>
                  </a:cubicBezTo>
                  <a:cubicBezTo>
                    <a:pt x="940" y="1457"/>
                    <a:pt x="940" y="1457"/>
                    <a:pt x="940" y="1425"/>
                  </a:cubicBezTo>
                  <a:cubicBezTo>
                    <a:pt x="940" y="1393"/>
                    <a:pt x="940" y="1328"/>
                    <a:pt x="972" y="1295"/>
                  </a:cubicBezTo>
                  <a:cubicBezTo>
                    <a:pt x="972" y="1231"/>
                    <a:pt x="1004" y="1166"/>
                    <a:pt x="1037" y="1101"/>
                  </a:cubicBezTo>
                  <a:cubicBezTo>
                    <a:pt x="1069" y="1069"/>
                    <a:pt x="1069" y="1036"/>
                    <a:pt x="1037" y="972"/>
                  </a:cubicBezTo>
                  <a:cubicBezTo>
                    <a:pt x="1037" y="949"/>
                    <a:pt x="1004" y="926"/>
                    <a:pt x="962" y="926"/>
                  </a:cubicBezTo>
                  <a:cubicBezTo>
                    <a:pt x="945" y="926"/>
                    <a:pt x="926" y="930"/>
                    <a:pt x="907" y="939"/>
                  </a:cubicBezTo>
                  <a:lnTo>
                    <a:pt x="810" y="972"/>
                  </a:lnTo>
                  <a:cubicBezTo>
                    <a:pt x="778" y="972"/>
                    <a:pt x="745" y="1004"/>
                    <a:pt x="713" y="1004"/>
                  </a:cubicBezTo>
                  <a:lnTo>
                    <a:pt x="616" y="1004"/>
                  </a:lnTo>
                  <a:cubicBezTo>
                    <a:pt x="551" y="1004"/>
                    <a:pt x="486" y="1004"/>
                    <a:pt x="421" y="972"/>
                  </a:cubicBezTo>
                  <a:cubicBezTo>
                    <a:pt x="389" y="972"/>
                    <a:pt x="357" y="939"/>
                    <a:pt x="324" y="939"/>
                  </a:cubicBezTo>
                  <a:cubicBezTo>
                    <a:pt x="292" y="907"/>
                    <a:pt x="227" y="842"/>
                    <a:pt x="195" y="777"/>
                  </a:cubicBezTo>
                  <a:cubicBezTo>
                    <a:pt x="195" y="745"/>
                    <a:pt x="162" y="713"/>
                    <a:pt x="162" y="680"/>
                  </a:cubicBezTo>
                  <a:cubicBezTo>
                    <a:pt x="162" y="648"/>
                    <a:pt x="162" y="615"/>
                    <a:pt x="162" y="583"/>
                  </a:cubicBezTo>
                  <a:cubicBezTo>
                    <a:pt x="162" y="518"/>
                    <a:pt x="162" y="454"/>
                    <a:pt x="162" y="389"/>
                  </a:cubicBezTo>
                  <a:cubicBezTo>
                    <a:pt x="162" y="324"/>
                    <a:pt x="195" y="292"/>
                    <a:pt x="195" y="259"/>
                  </a:cubicBezTo>
                  <a:cubicBezTo>
                    <a:pt x="227" y="227"/>
                    <a:pt x="227" y="194"/>
                    <a:pt x="259" y="162"/>
                  </a:cubicBezTo>
                  <a:cubicBezTo>
                    <a:pt x="292" y="130"/>
                    <a:pt x="292" y="97"/>
                    <a:pt x="324" y="65"/>
                  </a:cubicBezTo>
                  <a:lnTo>
                    <a:pt x="421" y="0"/>
                  </a:ln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4" name="Google Shape;1514;p47"/>
            <p:cNvSpPr/>
            <p:nvPr/>
          </p:nvSpPr>
          <p:spPr>
            <a:xfrm>
              <a:off x="1559985" y="3061341"/>
              <a:ext cx="17736" cy="13959"/>
            </a:xfrm>
            <a:custGeom>
              <a:avLst/>
              <a:gdLst/>
              <a:ahLst/>
              <a:cxnLst/>
              <a:rect l="l" t="t" r="r" b="b"/>
              <a:pathLst>
                <a:path w="1005" h="791" extrusionOk="0">
                  <a:moveTo>
                    <a:pt x="440" y="1"/>
                  </a:moveTo>
                  <a:cubicBezTo>
                    <a:pt x="369" y="1"/>
                    <a:pt x="298" y="31"/>
                    <a:pt x="227" y="78"/>
                  </a:cubicBezTo>
                  <a:cubicBezTo>
                    <a:pt x="162" y="78"/>
                    <a:pt x="130" y="111"/>
                    <a:pt x="98" y="176"/>
                  </a:cubicBezTo>
                  <a:cubicBezTo>
                    <a:pt x="65" y="208"/>
                    <a:pt x="33" y="273"/>
                    <a:pt x="0" y="337"/>
                  </a:cubicBezTo>
                  <a:cubicBezTo>
                    <a:pt x="0" y="370"/>
                    <a:pt x="0" y="435"/>
                    <a:pt x="0" y="467"/>
                  </a:cubicBezTo>
                  <a:cubicBezTo>
                    <a:pt x="33" y="597"/>
                    <a:pt x="98" y="661"/>
                    <a:pt x="162" y="726"/>
                  </a:cubicBezTo>
                  <a:lnTo>
                    <a:pt x="227" y="791"/>
                  </a:lnTo>
                  <a:lnTo>
                    <a:pt x="227" y="726"/>
                  </a:lnTo>
                  <a:lnTo>
                    <a:pt x="227" y="661"/>
                  </a:lnTo>
                  <a:lnTo>
                    <a:pt x="227" y="564"/>
                  </a:lnTo>
                  <a:cubicBezTo>
                    <a:pt x="227" y="532"/>
                    <a:pt x="227" y="499"/>
                    <a:pt x="227" y="467"/>
                  </a:cubicBezTo>
                  <a:cubicBezTo>
                    <a:pt x="227" y="435"/>
                    <a:pt x="227" y="402"/>
                    <a:pt x="227" y="402"/>
                  </a:cubicBezTo>
                  <a:cubicBezTo>
                    <a:pt x="259" y="370"/>
                    <a:pt x="259" y="337"/>
                    <a:pt x="292" y="337"/>
                  </a:cubicBezTo>
                  <a:cubicBezTo>
                    <a:pt x="324" y="305"/>
                    <a:pt x="357" y="273"/>
                    <a:pt x="357" y="273"/>
                  </a:cubicBezTo>
                  <a:cubicBezTo>
                    <a:pt x="389" y="240"/>
                    <a:pt x="421" y="240"/>
                    <a:pt x="454" y="240"/>
                  </a:cubicBezTo>
                  <a:lnTo>
                    <a:pt x="583" y="208"/>
                  </a:lnTo>
                  <a:cubicBezTo>
                    <a:pt x="648" y="176"/>
                    <a:pt x="713" y="176"/>
                    <a:pt x="778" y="176"/>
                  </a:cubicBezTo>
                  <a:lnTo>
                    <a:pt x="1004" y="176"/>
                  </a:lnTo>
                  <a:lnTo>
                    <a:pt x="939" y="143"/>
                  </a:lnTo>
                  <a:cubicBezTo>
                    <a:pt x="875" y="111"/>
                    <a:pt x="842" y="78"/>
                    <a:pt x="778" y="46"/>
                  </a:cubicBezTo>
                  <a:cubicBezTo>
                    <a:pt x="713" y="14"/>
                    <a:pt x="616" y="14"/>
                    <a:pt x="518" y="14"/>
                  </a:cubicBezTo>
                  <a:cubicBezTo>
                    <a:pt x="492" y="5"/>
                    <a:pt x="466" y="1"/>
                    <a:pt x="440" y="1"/>
                  </a:cubicBez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5" name="Google Shape;1515;p47"/>
            <p:cNvSpPr/>
            <p:nvPr/>
          </p:nvSpPr>
          <p:spPr>
            <a:xfrm>
              <a:off x="1594839" y="2986710"/>
              <a:ext cx="39460" cy="27301"/>
            </a:xfrm>
            <a:custGeom>
              <a:avLst/>
              <a:gdLst/>
              <a:ahLst/>
              <a:cxnLst/>
              <a:rect l="l" t="t" r="r" b="b"/>
              <a:pathLst>
                <a:path w="2236" h="1547" extrusionOk="0">
                  <a:moveTo>
                    <a:pt x="519" y="1"/>
                  </a:moveTo>
                  <a:cubicBezTo>
                    <a:pt x="422" y="1"/>
                    <a:pt x="357" y="33"/>
                    <a:pt x="292" y="33"/>
                  </a:cubicBezTo>
                  <a:cubicBezTo>
                    <a:pt x="260" y="65"/>
                    <a:pt x="227" y="65"/>
                    <a:pt x="227" y="98"/>
                  </a:cubicBezTo>
                  <a:cubicBezTo>
                    <a:pt x="195" y="98"/>
                    <a:pt x="163" y="130"/>
                    <a:pt x="130" y="162"/>
                  </a:cubicBezTo>
                  <a:cubicBezTo>
                    <a:pt x="65" y="227"/>
                    <a:pt x="33" y="292"/>
                    <a:pt x="33" y="357"/>
                  </a:cubicBezTo>
                  <a:cubicBezTo>
                    <a:pt x="1" y="389"/>
                    <a:pt x="1" y="454"/>
                    <a:pt x="33" y="486"/>
                  </a:cubicBezTo>
                  <a:cubicBezTo>
                    <a:pt x="33" y="519"/>
                    <a:pt x="33" y="551"/>
                    <a:pt x="33" y="583"/>
                  </a:cubicBezTo>
                  <a:cubicBezTo>
                    <a:pt x="65" y="648"/>
                    <a:pt x="65" y="681"/>
                    <a:pt x="98" y="713"/>
                  </a:cubicBezTo>
                  <a:cubicBezTo>
                    <a:pt x="98" y="745"/>
                    <a:pt x="130" y="778"/>
                    <a:pt x="163" y="810"/>
                  </a:cubicBezTo>
                  <a:cubicBezTo>
                    <a:pt x="195" y="842"/>
                    <a:pt x="227" y="842"/>
                    <a:pt x="260" y="875"/>
                  </a:cubicBezTo>
                  <a:cubicBezTo>
                    <a:pt x="292" y="907"/>
                    <a:pt x="325" y="907"/>
                    <a:pt x="357" y="940"/>
                  </a:cubicBezTo>
                  <a:cubicBezTo>
                    <a:pt x="389" y="940"/>
                    <a:pt x="422" y="972"/>
                    <a:pt x="454" y="972"/>
                  </a:cubicBezTo>
                  <a:lnTo>
                    <a:pt x="681" y="972"/>
                  </a:lnTo>
                  <a:cubicBezTo>
                    <a:pt x="681" y="994"/>
                    <a:pt x="681" y="1015"/>
                    <a:pt x="681" y="1037"/>
                  </a:cubicBezTo>
                  <a:cubicBezTo>
                    <a:pt x="681" y="1134"/>
                    <a:pt x="713" y="1199"/>
                    <a:pt x="746" y="1263"/>
                  </a:cubicBezTo>
                  <a:cubicBezTo>
                    <a:pt x="778" y="1296"/>
                    <a:pt x="810" y="1296"/>
                    <a:pt x="843" y="1328"/>
                  </a:cubicBezTo>
                  <a:cubicBezTo>
                    <a:pt x="843" y="1361"/>
                    <a:pt x="875" y="1393"/>
                    <a:pt x="907" y="1425"/>
                  </a:cubicBezTo>
                  <a:cubicBezTo>
                    <a:pt x="972" y="1458"/>
                    <a:pt x="1037" y="1490"/>
                    <a:pt x="1102" y="1490"/>
                  </a:cubicBezTo>
                  <a:cubicBezTo>
                    <a:pt x="1145" y="1499"/>
                    <a:pt x="1186" y="1503"/>
                    <a:pt x="1226" y="1503"/>
                  </a:cubicBezTo>
                  <a:cubicBezTo>
                    <a:pt x="1333" y="1503"/>
                    <a:pt x="1428" y="1473"/>
                    <a:pt x="1523" y="1425"/>
                  </a:cubicBezTo>
                  <a:cubicBezTo>
                    <a:pt x="1555" y="1393"/>
                    <a:pt x="1587" y="1393"/>
                    <a:pt x="1620" y="1361"/>
                  </a:cubicBezTo>
                  <a:cubicBezTo>
                    <a:pt x="1620" y="1336"/>
                    <a:pt x="1639" y="1330"/>
                    <a:pt x="1662" y="1314"/>
                  </a:cubicBezTo>
                  <a:lnTo>
                    <a:pt x="1662" y="1314"/>
                  </a:lnTo>
                  <a:cubicBezTo>
                    <a:pt x="1691" y="1367"/>
                    <a:pt x="1723" y="1399"/>
                    <a:pt x="1782" y="1458"/>
                  </a:cubicBezTo>
                  <a:cubicBezTo>
                    <a:pt x="1782" y="1490"/>
                    <a:pt x="1847" y="1522"/>
                    <a:pt x="1879" y="1522"/>
                  </a:cubicBezTo>
                  <a:cubicBezTo>
                    <a:pt x="1895" y="1539"/>
                    <a:pt x="1919" y="1547"/>
                    <a:pt x="1944" y="1547"/>
                  </a:cubicBezTo>
                  <a:cubicBezTo>
                    <a:pt x="1968" y="1547"/>
                    <a:pt x="1992" y="1539"/>
                    <a:pt x="2008" y="1522"/>
                  </a:cubicBezTo>
                  <a:cubicBezTo>
                    <a:pt x="2041" y="1522"/>
                    <a:pt x="2073" y="1490"/>
                    <a:pt x="2106" y="1458"/>
                  </a:cubicBezTo>
                  <a:cubicBezTo>
                    <a:pt x="2138" y="1425"/>
                    <a:pt x="2138" y="1393"/>
                    <a:pt x="2170" y="1361"/>
                  </a:cubicBezTo>
                  <a:cubicBezTo>
                    <a:pt x="2203" y="1328"/>
                    <a:pt x="2203" y="1263"/>
                    <a:pt x="2235" y="1199"/>
                  </a:cubicBezTo>
                  <a:cubicBezTo>
                    <a:pt x="2235" y="1134"/>
                    <a:pt x="2235" y="1069"/>
                    <a:pt x="2235" y="1004"/>
                  </a:cubicBezTo>
                  <a:cubicBezTo>
                    <a:pt x="2203" y="875"/>
                    <a:pt x="2170" y="778"/>
                    <a:pt x="2138" y="681"/>
                  </a:cubicBezTo>
                  <a:lnTo>
                    <a:pt x="2106" y="745"/>
                  </a:lnTo>
                  <a:cubicBezTo>
                    <a:pt x="2106" y="778"/>
                    <a:pt x="2106" y="810"/>
                    <a:pt x="2106" y="810"/>
                  </a:cubicBezTo>
                  <a:cubicBezTo>
                    <a:pt x="2106" y="875"/>
                    <a:pt x="2106" y="940"/>
                    <a:pt x="2106" y="972"/>
                  </a:cubicBezTo>
                  <a:cubicBezTo>
                    <a:pt x="2106" y="1037"/>
                    <a:pt x="2106" y="1102"/>
                    <a:pt x="2073" y="1134"/>
                  </a:cubicBezTo>
                  <a:cubicBezTo>
                    <a:pt x="2041" y="1199"/>
                    <a:pt x="2041" y="1231"/>
                    <a:pt x="2008" y="1296"/>
                  </a:cubicBezTo>
                  <a:cubicBezTo>
                    <a:pt x="1976" y="1296"/>
                    <a:pt x="1976" y="1328"/>
                    <a:pt x="1976" y="1328"/>
                  </a:cubicBezTo>
                  <a:cubicBezTo>
                    <a:pt x="1944" y="1361"/>
                    <a:pt x="1944" y="1361"/>
                    <a:pt x="1911" y="1361"/>
                  </a:cubicBezTo>
                  <a:cubicBezTo>
                    <a:pt x="1911" y="1361"/>
                    <a:pt x="1879" y="1328"/>
                    <a:pt x="1879" y="1328"/>
                  </a:cubicBezTo>
                  <a:cubicBezTo>
                    <a:pt x="1847" y="1296"/>
                    <a:pt x="1847" y="1263"/>
                    <a:pt x="1847" y="1231"/>
                  </a:cubicBezTo>
                  <a:cubicBezTo>
                    <a:pt x="1782" y="1166"/>
                    <a:pt x="1782" y="1102"/>
                    <a:pt x="1782" y="1069"/>
                  </a:cubicBezTo>
                  <a:cubicBezTo>
                    <a:pt x="1782" y="1037"/>
                    <a:pt x="1782" y="1004"/>
                    <a:pt x="1749" y="1004"/>
                  </a:cubicBezTo>
                  <a:cubicBezTo>
                    <a:pt x="1736" y="991"/>
                    <a:pt x="1717" y="983"/>
                    <a:pt x="1697" y="983"/>
                  </a:cubicBezTo>
                  <a:cubicBezTo>
                    <a:pt x="1669" y="983"/>
                    <a:pt x="1639" y="999"/>
                    <a:pt x="1620" y="1037"/>
                  </a:cubicBezTo>
                  <a:cubicBezTo>
                    <a:pt x="1587" y="1069"/>
                    <a:pt x="1555" y="1102"/>
                    <a:pt x="1523" y="1134"/>
                  </a:cubicBezTo>
                  <a:cubicBezTo>
                    <a:pt x="1490" y="1166"/>
                    <a:pt x="1490" y="1166"/>
                    <a:pt x="1458" y="1199"/>
                  </a:cubicBezTo>
                  <a:cubicBezTo>
                    <a:pt x="1458" y="1199"/>
                    <a:pt x="1426" y="1199"/>
                    <a:pt x="1393" y="1231"/>
                  </a:cubicBezTo>
                  <a:cubicBezTo>
                    <a:pt x="1361" y="1231"/>
                    <a:pt x="1328" y="1263"/>
                    <a:pt x="1264" y="1263"/>
                  </a:cubicBezTo>
                  <a:lnTo>
                    <a:pt x="1134" y="1263"/>
                  </a:lnTo>
                  <a:cubicBezTo>
                    <a:pt x="1102" y="1263"/>
                    <a:pt x="1069" y="1231"/>
                    <a:pt x="1037" y="1231"/>
                  </a:cubicBezTo>
                  <a:cubicBezTo>
                    <a:pt x="1005" y="1199"/>
                    <a:pt x="1005" y="1199"/>
                    <a:pt x="972" y="1199"/>
                  </a:cubicBezTo>
                  <a:cubicBezTo>
                    <a:pt x="972" y="1166"/>
                    <a:pt x="940" y="1166"/>
                    <a:pt x="940" y="1134"/>
                  </a:cubicBezTo>
                  <a:cubicBezTo>
                    <a:pt x="907" y="1102"/>
                    <a:pt x="907" y="1069"/>
                    <a:pt x="907" y="1004"/>
                  </a:cubicBezTo>
                  <a:cubicBezTo>
                    <a:pt x="907" y="1004"/>
                    <a:pt x="907" y="972"/>
                    <a:pt x="907" y="940"/>
                  </a:cubicBezTo>
                  <a:lnTo>
                    <a:pt x="907" y="875"/>
                  </a:lnTo>
                  <a:cubicBezTo>
                    <a:pt x="875" y="810"/>
                    <a:pt x="810" y="778"/>
                    <a:pt x="778" y="778"/>
                  </a:cubicBezTo>
                  <a:lnTo>
                    <a:pt x="519" y="778"/>
                  </a:lnTo>
                  <a:lnTo>
                    <a:pt x="422" y="745"/>
                  </a:lnTo>
                  <a:cubicBezTo>
                    <a:pt x="357" y="745"/>
                    <a:pt x="325" y="713"/>
                    <a:pt x="292" y="681"/>
                  </a:cubicBezTo>
                  <a:cubicBezTo>
                    <a:pt x="260" y="648"/>
                    <a:pt x="227" y="648"/>
                    <a:pt x="227" y="616"/>
                  </a:cubicBezTo>
                  <a:cubicBezTo>
                    <a:pt x="195" y="583"/>
                    <a:pt x="195" y="583"/>
                    <a:pt x="195" y="551"/>
                  </a:cubicBezTo>
                  <a:cubicBezTo>
                    <a:pt x="163" y="519"/>
                    <a:pt x="163" y="486"/>
                    <a:pt x="163" y="454"/>
                  </a:cubicBezTo>
                  <a:cubicBezTo>
                    <a:pt x="163" y="454"/>
                    <a:pt x="163" y="421"/>
                    <a:pt x="163" y="389"/>
                  </a:cubicBezTo>
                  <a:cubicBezTo>
                    <a:pt x="163" y="357"/>
                    <a:pt x="163" y="324"/>
                    <a:pt x="163" y="292"/>
                  </a:cubicBezTo>
                  <a:cubicBezTo>
                    <a:pt x="163" y="260"/>
                    <a:pt x="163" y="227"/>
                    <a:pt x="195" y="227"/>
                  </a:cubicBezTo>
                  <a:cubicBezTo>
                    <a:pt x="195" y="195"/>
                    <a:pt x="227" y="162"/>
                    <a:pt x="260" y="162"/>
                  </a:cubicBezTo>
                  <a:cubicBezTo>
                    <a:pt x="260" y="130"/>
                    <a:pt x="292" y="98"/>
                    <a:pt x="325" y="98"/>
                  </a:cubicBezTo>
                  <a:cubicBezTo>
                    <a:pt x="389" y="65"/>
                    <a:pt x="454" y="33"/>
                    <a:pt x="519" y="1"/>
                  </a:cubicBez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6" name="Google Shape;1516;p47"/>
            <p:cNvSpPr/>
            <p:nvPr/>
          </p:nvSpPr>
          <p:spPr>
            <a:xfrm>
              <a:off x="1603980" y="2925561"/>
              <a:ext cx="17171" cy="8594"/>
            </a:xfrm>
            <a:custGeom>
              <a:avLst/>
              <a:gdLst/>
              <a:ahLst/>
              <a:cxnLst/>
              <a:rect l="l" t="t" r="r" b="b"/>
              <a:pathLst>
                <a:path w="973" h="487" extrusionOk="0">
                  <a:moveTo>
                    <a:pt x="1" y="1"/>
                  </a:moveTo>
                  <a:cubicBezTo>
                    <a:pt x="1" y="33"/>
                    <a:pt x="1" y="33"/>
                    <a:pt x="1" y="65"/>
                  </a:cubicBezTo>
                  <a:cubicBezTo>
                    <a:pt x="1" y="195"/>
                    <a:pt x="33" y="324"/>
                    <a:pt x="163" y="389"/>
                  </a:cubicBezTo>
                  <a:cubicBezTo>
                    <a:pt x="195" y="422"/>
                    <a:pt x="228" y="454"/>
                    <a:pt x="260" y="454"/>
                  </a:cubicBezTo>
                  <a:cubicBezTo>
                    <a:pt x="325" y="486"/>
                    <a:pt x="357" y="486"/>
                    <a:pt x="422" y="486"/>
                  </a:cubicBezTo>
                  <a:cubicBezTo>
                    <a:pt x="487" y="486"/>
                    <a:pt x="584" y="486"/>
                    <a:pt x="648" y="454"/>
                  </a:cubicBezTo>
                  <a:cubicBezTo>
                    <a:pt x="713" y="422"/>
                    <a:pt x="778" y="389"/>
                    <a:pt x="843" y="324"/>
                  </a:cubicBezTo>
                  <a:cubicBezTo>
                    <a:pt x="908" y="292"/>
                    <a:pt x="940" y="227"/>
                    <a:pt x="972" y="162"/>
                  </a:cubicBezTo>
                  <a:lnTo>
                    <a:pt x="972" y="162"/>
                  </a:lnTo>
                  <a:lnTo>
                    <a:pt x="908" y="195"/>
                  </a:lnTo>
                  <a:lnTo>
                    <a:pt x="778" y="195"/>
                  </a:lnTo>
                  <a:cubicBezTo>
                    <a:pt x="648" y="227"/>
                    <a:pt x="551" y="260"/>
                    <a:pt x="422" y="260"/>
                  </a:cubicBezTo>
                  <a:cubicBezTo>
                    <a:pt x="325" y="260"/>
                    <a:pt x="195" y="227"/>
                    <a:pt x="130" y="130"/>
                  </a:cubicBezTo>
                  <a:lnTo>
                    <a:pt x="33" y="6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7" name="Google Shape;1517;p47"/>
            <p:cNvSpPr/>
            <p:nvPr/>
          </p:nvSpPr>
          <p:spPr>
            <a:xfrm>
              <a:off x="1611410" y="2858130"/>
              <a:ext cx="30883" cy="21724"/>
            </a:xfrm>
            <a:custGeom>
              <a:avLst/>
              <a:gdLst/>
              <a:ahLst/>
              <a:cxnLst/>
              <a:rect l="l" t="t" r="r" b="b"/>
              <a:pathLst>
                <a:path w="1750" h="1231" extrusionOk="0">
                  <a:moveTo>
                    <a:pt x="130" y="0"/>
                  </a:moveTo>
                  <a:lnTo>
                    <a:pt x="66" y="130"/>
                  </a:lnTo>
                  <a:cubicBezTo>
                    <a:pt x="33" y="162"/>
                    <a:pt x="33" y="195"/>
                    <a:pt x="1" y="227"/>
                  </a:cubicBezTo>
                  <a:cubicBezTo>
                    <a:pt x="1" y="259"/>
                    <a:pt x="1" y="324"/>
                    <a:pt x="1" y="357"/>
                  </a:cubicBezTo>
                  <a:cubicBezTo>
                    <a:pt x="1" y="421"/>
                    <a:pt x="33" y="454"/>
                    <a:pt x="33" y="518"/>
                  </a:cubicBezTo>
                  <a:cubicBezTo>
                    <a:pt x="66" y="551"/>
                    <a:pt x="98" y="583"/>
                    <a:pt x="130" y="616"/>
                  </a:cubicBezTo>
                  <a:cubicBezTo>
                    <a:pt x="195" y="648"/>
                    <a:pt x="227" y="680"/>
                    <a:pt x="260" y="680"/>
                  </a:cubicBezTo>
                  <a:cubicBezTo>
                    <a:pt x="325" y="713"/>
                    <a:pt x="357" y="713"/>
                    <a:pt x="422" y="713"/>
                  </a:cubicBezTo>
                  <a:lnTo>
                    <a:pt x="454" y="713"/>
                  </a:lnTo>
                  <a:cubicBezTo>
                    <a:pt x="475" y="759"/>
                    <a:pt x="497" y="809"/>
                    <a:pt x="519" y="875"/>
                  </a:cubicBezTo>
                  <a:cubicBezTo>
                    <a:pt x="519" y="907"/>
                    <a:pt x="551" y="939"/>
                    <a:pt x="584" y="972"/>
                  </a:cubicBezTo>
                  <a:cubicBezTo>
                    <a:pt x="616" y="1004"/>
                    <a:pt x="681" y="1037"/>
                    <a:pt x="713" y="1069"/>
                  </a:cubicBezTo>
                  <a:lnTo>
                    <a:pt x="908" y="1069"/>
                  </a:lnTo>
                  <a:cubicBezTo>
                    <a:pt x="940" y="1037"/>
                    <a:pt x="972" y="1004"/>
                    <a:pt x="1005" y="972"/>
                  </a:cubicBezTo>
                  <a:cubicBezTo>
                    <a:pt x="1006" y="971"/>
                    <a:pt x="1006" y="971"/>
                    <a:pt x="1007" y="971"/>
                  </a:cubicBezTo>
                  <a:lnTo>
                    <a:pt x="1007" y="971"/>
                  </a:lnTo>
                  <a:cubicBezTo>
                    <a:pt x="1015" y="1015"/>
                    <a:pt x="1037" y="1042"/>
                    <a:pt x="1037" y="1069"/>
                  </a:cubicBezTo>
                  <a:cubicBezTo>
                    <a:pt x="1069" y="1101"/>
                    <a:pt x="1102" y="1134"/>
                    <a:pt x="1134" y="1166"/>
                  </a:cubicBezTo>
                  <a:lnTo>
                    <a:pt x="1167" y="1199"/>
                  </a:lnTo>
                  <a:lnTo>
                    <a:pt x="1264" y="1231"/>
                  </a:lnTo>
                  <a:lnTo>
                    <a:pt x="1393" y="1231"/>
                  </a:lnTo>
                  <a:cubicBezTo>
                    <a:pt x="1458" y="1231"/>
                    <a:pt x="1490" y="1199"/>
                    <a:pt x="1523" y="1166"/>
                  </a:cubicBezTo>
                  <a:cubicBezTo>
                    <a:pt x="1555" y="1134"/>
                    <a:pt x="1555" y="1101"/>
                    <a:pt x="1588" y="1069"/>
                  </a:cubicBezTo>
                  <a:cubicBezTo>
                    <a:pt x="1620" y="1004"/>
                    <a:pt x="1652" y="972"/>
                    <a:pt x="1685" y="907"/>
                  </a:cubicBezTo>
                  <a:cubicBezTo>
                    <a:pt x="1717" y="842"/>
                    <a:pt x="1717" y="745"/>
                    <a:pt x="1717" y="680"/>
                  </a:cubicBezTo>
                  <a:cubicBezTo>
                    <a:pt x="1749" y="616"/>
                    <a:pt x="1749" y="551"/>
                    <a:pt x="1717" y="486"/>
                  </a:cubicBezTo>
                  <a:cubicBezTo>
                    <a:pt x="1717" y="454"/>
                    <a:pt x="1717" y="421"/>
                    <a:pt x="1717" y="389"/>
                  </a:cubicBezTo>
                  <a:lnTo>
                    <a:pt x="1685" y="324"/>
                  </a:lnTo>
                  <a:cubicBezTo>
                    <a:pt x="1685" y="357"/>
                    <a:pt x="1685" y="421"/>
                    <a:pt x="1685" y="454"/>
                  </a:cubicBezTo>
                  <a:cubicBezTo>
                    <a:pt x="1652" y="518"/>
                    <a:pt x="1652" y="583"/>
                    <a:pt x="1620" y="648"/>
                  </a:cubicBezTo>
                  <a:cubicBezTo>
                    <a:pt x="1588" y="745"/>
                    <a:pt x="1523" y="842"/>
                    <a:pt x="1458" y="939"/>
                  </a:cubicBezTo>
                  <a:cubicBezTo>
                    <a:pt x="1426" y="939"/>
                    <a:pt x="1426" y="972"/>
                    <a:pt x="1393" y="972"/>
                  </a:cubicBezTo>
                  <a:cubicBezTo>
                    <a:pt x="1393" y="1004"/>
                    <a:pt x="1361" y="1004"/>
                    <a:pt x="1361" y="1004"/>
                  </a:cubicBezTo>
                  <a:lnTo>
                    <a:pt x="1296" y="1004"/>
                  </a:lnTo>
                  <a:cubicBezTo>
                    <a:pt x="1264" y="1004"/>
                    <a:pt x="1264" y="939"/>
                    <a:pt x="1264" y="939"/>
                  </a:cubicBezTo>
                  <a:cubicBezTo>
                    <a:pt x="1264" y="939"/>
                    <a:pt x="1264" y="907"/>
                    <a:pt x="1264" y="875"/>
                  </a:cubicBezTo>
                  <a:cubicBezTo>
                    <a:pt x="1231" y="842"/>
                    <a:pt x="1231" y="778"/>
                    <a:pt x="1231" y="713"/>
                  </a:cubicBezTo>
                  <a:cubicBezTo>
                    <a:pt x="1199" y="680"/>
                    <a:pt x="1199" y="648"/>
                    <a:pt x="1167" y="648"/>
                  </a:cubicBezTo>
                  <a:cubicBezTo>
                    <a:pt x="1140" y="635"/>
                    <a:pt x="1113" y="627"/>
                    <a:pt x="1088" y="627"/>
                  </a:cubicBezTo>
                  <a:cubicBezTo>
                    <a:pt x="1054" y="627"/>
                    <a:pt x="1024" y="642"/>
                    <a:pt x="1005" y="680"/>
                  </a:cubicBezTo>
                  <a:cubicBezTo>
                    <a:pt x="988" y="697"/>
                    <a:pt x="971" y="723"/>
                    <a:pt x="954" y="749"/>
                  </a:cubicBezTo>
                  <a:lnTo>
                    <a:pt x="954" y="749"/>
                  </a:lnTo>
                  <a:lnTo>
                    <a:pt x="940" y="745"/>
                  </a:lnTo>
                  <a:lnTo>
                    <a:pt x="940" y="745"/>
                  </a:lnTo>
                  <a:cubicBezTo>
                    <a:pt x="942" y="750"/>
                    <a:pt x="945" y="755"/>
                    <a:pt x="947" y="759"/>
                  </a:cubicBezTo>
                  <a:lnTo>
                    <a:pt x="947" y="759"/>
                  </a:lnTo>
                  <a:cubicBezTo>
                    <a:pt x="934" y="779"/>
                    <a:pt x="921" y="797"/>
                    <a:pt x="908" y="810"/>
                  </a:cubicBezTo>
                  <a:cubicBezTo>
                    <a:pt x="843" y="842"/>
                    <a:pt x="810" y="842"/>
                    <a:pt x="810" y="842"/>
                  </a:cubicBezTo>
                  <a:cubicBezTo>
                    <a:pt x="778" y="842"/>
                    <a:pt x="746" y="810"/>
                    <a:pt x="746" y="778"/>
                  </a:cubicBezTo>
                  <a:cubicBezTo>
                    <a:pt x="713" y="713"/>
                    <a:pt x="681" y="680"/>
                    <a:pt x="648" y="616"/>
                  </a:cubicBezTo>
                  <a:cubicBezTo>
                    <a:pt x="648" y="568"/>
                    <a:pt x="614" y="538"/>
                    <a:pt x="582" y="538"/>
                  </a:cubicBezTo>
                  <a:cubicBezTo>
                    <a:pt x="571" y="538"/>
                    <a:pt x="560" y="542"/>
                    <a:pt x="551" y="551"/>
                  </a:cubicBezTo>
                  <a:lnTo>
                    <a:pt x="357" y="551"/>
                  </a:lnTo>
                  <a:cubicBezTo>
                    <a:pt x="325" y="551"/>
                    <a:pt x="292" y="518"/>
                    <a:pt x="260" y="518"/>
                  </a:cubicBezTo>
                  <a:cubicBezTo>
                    <a:pt x="227" y="518"/>
                    <a:pt x="227" y="486"/>
                    <a:pt x="227" y="486"/>
                  </a:cubicBezTo>
                  <a:lnTo>
                    <a:pt x="195" y="454"/>
                  </a:lnTo>
                  <a:cubicBezTo>
                    <a:pt x="163" y="421"/>
                    <a:pt x="130" y="421"/>
                    <a:pt x="130" y="389"/>
                  </a:cubicBezTo>
                  <a:cubicBezTo>
                    <a:pt x="130" y="357"/>
                    <a:pt x="130" y="292"/>
                    <a:pt x="130" y="259"/>
                  </a:cubicBezTo>
                  <a:cubicBezTo>
                    <a:pt x="130" y="227"/>
                    <a:pt x="130" y="195"/>
                    <a:pt x="130" y="162"/>
                  </a:cubicBezTo>
                  <a:lnTo>
                    <a:pt x="130" y="0"/>
                  </a:ln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8" name="Google Shape;1518;p47"/>
            <p:cNvSpPr/>
            <p:nvPr/>
          </p:nvSpPr>
          <p:spPr>
            <a:xfrm>
              <a:off x="1633698" y="3111284"/>
              <a:ext cx="27460" cy="24036"/>
            </a:xfrm>
            <a:custGeom>
              <a:avLst/>
              <a:gdLst/>
              <a:ahLst/>
              <a:cxnLst/>
              <a:rect l="l" t="t" r="r" b="b"/>
              <a:pathLst>
                <a:path w="1556" h="1362" extrusionOk="0">
                  <a:moveTo>
                    <a:pt x="1490" y="1"/>
                  </a:moveTo>
                  <a:cubicBezTo>
                    <a:pt x="1490" y="131"/>
                    <a:pt x="1490" y="260"/>
                    <a:pt x="1426" y="390"/>
                  </a:cubicBezTo>
                  <a:cubicBezTo>
                    <a:pt x="1426" y="454"/>
                    <a:pt x="1393" y="519"/>
                    <a:pt x="1361" y="551"/>
                  </a:cubicBezTo>
                  <a:cubicBezTo>
                    <a:pt x="1328" y="616"/>
                    <a:pt x="1296" y="649"/>
                    <a:pt x="1264" y="713"/>
                  </a:cubicBezTo>
                  <a:cubicBezTo>
                    <a:pt x="1231" y="713"/>
                    <a:pt x="1231" y="746"/>
                    <a:pt x="1199" y="746"/>
                  </a:cubicBezTo>
                  <a:cubicBezTo>
                    <a:pt x="1167" y="778"/>
                    <a:pt x="1167" y="778"/>
                    <a:pt x="1134" y="778"/>
                  </a:cubicBezTo>
                  <a:lnTo>
                    <a:pt x="972" y="778"/>
                  </a:lnTo>
                  <a:cubicBezTo>
                    <a:pt x="940" y="746"/>
                    <a:pt x="907" y="746"/>
                    <a:pt x="907" y="713"/>
                  </a:cubicBezTo>
                  <a:cubicBezTo>
                    <a:pt x="875" y="681"/>
                    <a:pt x="843" y="649"/>
                    <a:pt x="810" y="584"/>
                  </a:cubicBezTo>
                  <a:cubicBezTo>
                    <a:pt x="778" y="551"/>
                    <a:pt x="746" y="551"/>
                    <a:pt x="681" y="551"/>
                  </a:cubicBezTo>
                  <a:cubicBezTo>
                    <a:pt x="616" y="551"/>
                    <a:pt x="584" y="616"/>
                    <a:pt x="584" y="681"/>
                  </a:cubicBezTo>
                  <a:cubicBezTo>
                    <a:pt x="590" y="700"/>
                    <a:pt x="595" y="720"/>
                    <a:pt x="599" y="739"/>
                  </a:cubicBezTo>
                  <a:lnTo>
                    <a:pt x="599" y="739"/>
                  </a:lnTo>
                  <a:lnTo>
                    <a:pt x="584" y="746"/>
                  </a:lnTo>
                  <a:cubicBezTo>
                    <a:pt x="590" y="749"/>
                    <a:pt x="596" y="753"/>
                    <a:pt x="602" y="757"/>
                  </a:cubicBezTo>
                  <a:lnTo>
                    <a:pt x="602" y="757"/>
                  </a:lnTo>
                  <a:cubicBezTo>
                    <a:pt x="614" y="829"/>
                    <a:pt x="608" y="900"/>
                    <a:pt x="584" y="972"/>
                  </a:cubicBezTo>
                  <a:cubicBezTo>
                    <a:pt x="584" y="1037"/>
                    <a:pt x="584" y="1070"/>
                    <a:pt x="551" y="1102"/>
                  </a:cubicBezTo>
                  <a:cubicBezTo>
                    <a:pt x="519" y="1134"/>
                    <a:pt x="519" y="1167"/>
                    <a:pt x="486" y="1167"/>
                  </a:cubicBezTo>
                  <a:lnTo>
                    <a:pt x="292" y="1167"/>
                  </a:lnTo>
                  <a:cubicBezTo>
                    <a:pt x="260" y="1134"/>
                    <a:pt x="260" y="1134"/>
                    <a:pt x="227" y="1102"/>
                  </a:cubicBezTo>
                  <a:cubicBezTo>
                    <a:pt x="195" y="1102"/>
                    <a:pt x="195" y="1070"/>
                    <a:pt x="163" y="1070"/>
                  </a:cubicBezTo>
                  <a:cubicBezTo>
                    <a:pt x="163" y="1037"/>
                    <a:pt x="130" y="1037"/>
                    <a:pt x="98" y="1005"/>
                  </a:cubicBezTo>
                  <a:cubicBezTo>
                    <a:pt x="66" y="972"/>
                    <a:pt x="33" y="940"/>
                    <a:pt x="1" y="875"/>
                  </a:cubicBezTo>
                  <a:lnTo>
                    <a:pt x="1" y="875"/>
                  </a:lnTo>
                  <a:cubicBezTo>
                    <a:pt x="1" y="940"/>
                    <a:pt x="33" y="1005"/>
                    <a:pt x="66" y="1037"/>
                  </a:cubicBezTo>
                  <a:cubicBezTo>
                    <a:pt x="66" y="1070"/>
                    <a:pt x="98" y="1102"/>
                    <a:pt x="98" y="1134"/>
                  </a:cubicBezTo>
                  <a:cubicBezTo>
                    <a:pt x="130" y="1134"/>
                    <a:pt x="130" y="1167"/>
                    <a:pt x="163" y="1199"/>
                  </a:cubicBezTo>
                  <a:cubicBezTo>
                    <a:pt x="195" y="1232"/>
                    <a:pt x="260" y="1296"/>
                    <a:pt x="325" y="1329"/>
                  </a:cubicBezTo>
                  <a:cubicBezTo>
                    <a:pt x="357" y="1329"/>
                    <a:pt x="389" y="1329"/>
                    <a:pt x="422" y="1361"/>
                  </a:cubicBezTo>
                  <a:lnTo>
                    <a:pt x="519" y="1361"/>
                  </a:lnTo>
                  <a:cubicBezTo>
                    <a:pt x="616" y="1329"/>
                    <a:pt x="681" y="1296"/>
                    <a:pt x="713" y="1232"/>
                  </a:cubicBezTo>
                  <a:cubicBezTo>
                    <a:pt x="746" y="1167"/>
                    <a:pt x="778" y="1102"/>
                    <a:pt x="810" y="1037"/>
                  </a:cubicBezTo>
                  <a:cubicBezTo>
                    <a:pt x="817" y="1011"/>
                    <a:pt x="822" y="985"/>
                    <a:pt x="826" y="958"/>
                  </a:cubicBezTo>
                  <a:lnTo>
                    <a:pt x="826" y="958"/>
                  </a:lnTo>
                  <a:cubicBezTo>
                    <a:pt x="832" y="962"/>
                    <a:pt x="837" y="967"/>
                    <a:pt x="843" y="972"/>
                  </a:cubicBezTo>
                  <a:cubicBezTo>
                    <a:pt x="875" y="1005"/>
                    <a:pt x="907" y="1005"/>
                    <a:pt x="972" y="1005"/>
                  </a:cubicBezTo>
                  <a:cubicBezTo>
                    <a:pt x="991" y="1014"/>
                    <a:pt x="1013" y="1018"/>
                    <a:pt x="1037" y="1018"/>
                  </a:cubicBezTo>
                  <a:cubicBezTo>
                    <a:pt x="1094" y="1018"/>
                    <a:pt x="1163" y="995"/>
                    <a:pt x="1231" y="972"/>
                  </a:cubicBezTo>
                  <a:cubicBezTo>
                    <a:pt x="1264" y="940"/>
                    <a:pt x="1296" y="940"/>
                    <a:pt x="1328" y="908"/>
                  </a:cubicBezTo>
                  <a:cubicBezTo>
                    <a:pt x="1361" y="875"/>
                    <a:pt x="1361" y="843"/>
                    <a:pt x="1393" y="811"/>
                  </a:cubicBezTo>
                  <a:cubicBezTo>
                    <a:pt x="1490" y="681"/>
                    <a:pt x="1523" y="551"/>
                    <a:pt x="1555" y="422"/>
                  </a:cubicBezTo>
                  <a:cubicBezTo>
                    <a:pt x="1555" y="357"/>
                    <a:pt x="1555" y="260"/>
                    <a:pt x="1555" y="195"/>
                  </a:cubicBezTo>
                  <a:cubicBezTo>
                    <a:pt x="1555" y="131"/>
                    <a:pt x="1523" y="66"/>
                    <a:pt x="1490" y="1"/>
                  </a:cubicBezTo>
                  <a:close/>
                </a:path>
              </a:pathLst>
            </a:custGeom>
            <a:solidFill>
              <a:srgbClr val="709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0" name="Google Shape;1530;p47"/>
            <p:cNvSpPr/>
            <p:nvPr/>
          </p:nvSpPr>
          <p:spPr>
            <a:xfrm>
              <a:off x="2366334" y="4923452"/>
              <a:ext cx="58890" cy="16006"/>
            </a:xfrm>
            <a:custGeom>
              <a:avLst/>
              <a:gdLst/>
              <a:ahLst/>
              <a:cxnLst/>
              <a:rect l="l" t="t" r="r" b="b"/>
              <a:pathLst>
                <a:path w="3337" h="907" extrusionOk="0">
                  <a:moveTo>
                    <a:pt x="3336" y="454"/>
                  </a:moveTo>
                  <a:cubicBezTo>
                    <a:pt x="3336" y="713"/>
                    <a:pt x="2591" y="907"/>
                    <a:pt x="1685" y="907"/>
                  </a:cubicBezTo>
                  <a:cubicBezTo>
                    <a:pt x="745" y="907"/>
                    <a:pt x="1" y="713"/>
                    <a:pt x="1" y="454"/>
                  </a:cubicBezTo>
                  <a:cubicBezTo>
                    <a:pt x="1" y="195"/>
                    <a:pt x="745" y="0"/>
                    <a:pt x="1685" y="0"/>
                  </a:cubicBezTo>
                  <a:cubicBezTo>
                    <a:pt x="2591" y="0"/>
                    <a:pt x="3336" y="195"/>
                    <a:pt x="3336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3" name="Google Shape;1533;p47"/>
            <p:cNvSpPr/>
            <p:nvPr/>
          </p:nvSpPr>
          <p:spPr>
            <a:xfrm>
              <a:off x="2366334" y="4618856"/>
              <a:ext cx="58890" cy="16006"/>
            </a:xfrm>
            <a:custGeom>
              <a:avLst/>
              <a:gdLst/>
              <a:ahLst/>
              <a:cxnLst/>
              <a:rect l="l" t="t" r="r" b="b"/>
              <a:pathLst>
                <a:path w="3337" h="907" extrusionOk="0">
                  <a:moveTo>
                    <a:pt x="3336" y="454"/>
                  </a:moveTo>
                  <a:cubicBezTo>
                    <a:pt x="3336" y="713"/>
                    <a:pt x="2591" y="907"/>
                    <a:pt x="1685" y="907"/>
                  </a:cubicBezTo>
                  <a:cubicBezTo>
                    <a:pt x="745" y="907"/>
                    <a:pt x="1" y="713"/>
                    <a:pt x="1" y="454"/>
                  </a:cubicBezTo>
                  <a:cubicBezTo>
                    <a:pt x="1" y="194"/>
                    <a:pt x="745" y="0"/>
                    <a:pt x="1685" y="0"/>
                  </a:cubicBezTo>
                  <a:cubicBezTo>
                    <a:pt x="2591" y="0"/>
                    <a:pt x="3336" y="194"/>
                    <a:pt x="3336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4" name="Google Shape;1534;p47"/>
            <p:cNvSpPr/>
            <p:nvPr/>
          </p:nvSpPr>
          <p:spPr>
            <a:xfrm>
              <a:off x="2466925" y="4634845"/>
              <a:ext cx="34307" cy="16589"/>
            </a:xfrm>
            <a:custGeom>
              <a:avLst/>
              <a:gdLst/>
              <a:ahLst/>
              <a:cxnLst/>
              <a:rect l="l" t="t" r="r" b="b"/>
              <a:pathLst>
                <a:path w="1944" h="940" extrusionOk="0">
                  <a:moveTo>
                    <a:pt x="1943" y="454"/>
                  </a:moveTo>
                  <a:cubicBezTo>
                    <a:pt x="1943" y="713"/>
                    <a:pt x="1522" y="940"/>
                    <a:pt x="972" y="940"/>
                  </a:cubicBezTo>
                  <a:cubicBezTo>
                    <a:pt x="453" y="940"/>
                    <a:pt x="0" y="713"/>
                    <a:pt x="0" y="454"/>
                  </a:cubicBezTo>
                  <a:cubicBezTo>
                    <a:pt x="0" y="228"/>
                    <a:pt x="453" y="1"/>
                    <a:pt x="972" y="1"/>
                  </a:cubicBezTo>
                  <a:cubicBezTo>
                    <a:pt x="1522" y="1"/>
                    <a:pt x="1943" y="228"/>
                    <a:pt x="1943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5" name="Google Shape;1535;p47"/>
            <p:cNvSpPr/>
            <p:nvPr/>
          </p:nvSpPr>
          <p:spPr>
            <a:xfrm>
              <a:off x="2324616" y="4702858"/>
              <a:ext cx="71455" cy="18300"/>
            </a:xfrm>
            <a:custGeom>
              <a:avLst/>
              <a:gdLst/>
              <a:ahLst/>
              <a:cxnLst/>
              <a:rect l="l" t="t" r="r" b="b"/>
              <a:pathLst>
                <a:path w="4049" h="1037" extrusionOk="0">
                  <a:moveTo>
                    <a:pt x="4049" y="519"/>
                  </a:moveTo>
                  <a:cubicBezTo>
                    <a:pt x="4049" y="810"/>
                    <a:pt x="3142" y="1037"/>
                    <a:pt x="2008" y="1037"/>
                  </a:cubicBezTo>
                  <a:cubicBezTo>
                    <a:pt x="907" y="1037"/>
                    <a:pt x="1" y="810"/>
                    <a:pt x="1" y="519"/>
                  </a:cubicBezTo>
                  <a:cubicBezTo>
                    <a:pt x="1" y="227"/>
                    <a:pt x="907" y="0"/>
                    <a:pt x="2008" y="0"/>
                  </a:cubicBezTo>
                  <a:cubicBezTo>
                    <a:pt x="3142" y="0"/>
                    <a:pt x="4049" y="227"/>
                    <a:pt x="4049" y="519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6" name="Google Shape;1536;p47"/>
            <p:cNvSpPr/>
            <p:nvPr/>
          </p:nvSpPr>
          <p:spPr>
            <a:xfrm>
              <a:off x="2898389" y="4706864"/>
              <a:ext cx="57160" cy="10306"/>
            </a:xfrm>
            <a:custGeom>
              <a:avLst/>
              <a:gdLst/>
              <a:ahLst/>
              <a:cxnLst/>
              <a:rect l="l" t="t" r="r" b="b"/>
              <a:pathLst>
                <a:path w="3239" h="584" extrusionOk="0">
                  <a:moveTo>
                    <a:pt x="3238" y="292"/>
                  </a:moveTo>
                  <a:cubicBezTo>
                    <a:pt x="3238" y="454"/>
                    <a:pt x="2526" y="583"/>
                    <a:pt x="1619" y="583"/>
                  </a:cubicBezTo>
                  <a:cubicBezTo>
                    <a:pt x="713" y="583"/>
                    <a:pt x="0" y="454"/>
                    <a:pt x="0" y="292"/>
                  </a:cubicBezTo>
                  <a:cubicBezTo>
                    <a:pt x="0" y="130"/>
                    <a:pt x="713" y="0"/>
                    <a:pt x="1619" y="0"/>
                  </a:cubicBezTo>
                  <a:cubicBezTo>
                    <a:pt x="2526" y="0"/>
                    <a:pt x="3238" y="130"/>
                    <a:pt x="3238" y="292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7" name="Google Shape;1537;p47"/>
            <p:cNvSpPr/>
            <p:nvPr/>
          </p:nvSpPr>
          <p:spPr>
            <a:xfrm>
              <a:off x="2832087" y="4736583"/>
              <a:ext cx="33742" cy="16006"/>
            </a:xfrm>
            <a:custGeom>
              <a:avLst/>
              <a:gdLst/>
              <a:ahLst/>
              <a:cxnLst/>
              <a:rect l="l" t="t" r="r" b="b"/>
              <a:pathLst>
                <a:path w="1912" h="907" extrusionOk="0">
                  <a:moveTo>
                    <a:pt x="1911" y="453"/>
                  </a:moveTo>
                  <a:cubicBezTo>
                    <a:pt x="1911" y="712"/>
                    <a:pt x="1490" y="907"/>
                    <a:pt x="972" y="907"/>
                  </a:cubicBezTo>
                  <a:cubicBezTo>
                    <a:pt x="422" y="907"/>
                    <a:pt x="1" y="712"/>
                    <a:pt x="1" y="453"/>
                  </a:cubicBezTo>
                  <a:cubicBezTo>
                    <a:pt x="1" y="194"/>
                    <a:pt x="422" y="0"/>
                    <a:pt x="972" y="0"/>
                  </a:cubicBezTo>
                  <a:cubicBezTo>
                    <a:pt x="1490" y="0"/>
                    <a:pt x="1911" y="194"/>
                    <a:pt x="1911" y="453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8" name="Google Shape;1538;p47"/>
            <p:cNvSpPr/>
            <p:nvPr/>
          </p:nvSpPr>
          <p:spPr>
            <a:xfrm>
              <a:off x="2955531" y="4750295"/>
              <a:ext cx="43448" cy="4588"/>
            </a:xfrm>
            <a:custGeom>
              <a:avLst/>
              <a:gdLst/>
              <a:ahLst/>
              <a:cxnLst/>
              <a:rect l="l" t="t" r="r" b="b"/>
              <a:pathLst>
                <a:path w="2462" h="260" extrusionOk="0">
                  <a:moveTo>
                    <a:pt x="2462" y="130"/>
                  </a:moveTo>
                  <a:cubicBezTo>
                    <a:pt x="2462" y="195"/>
                    <a:pt x="1911" y="259"/>
                    <a:pt x="1231" y="259"/>
                  </a:cubicBezTo>
                  <a:cubicBezTo>
                    <a:pt x="551" y="259"/>
                    <a:pt x="0" y="195"/>
                    <a:pt x="0" y="130"/>
                  </a:cubicBezTo>
                  <a:cubicBezTo>
                    <a:pt x="0" y="65"/>
                    <a:pt x="551" y="0"/>
                    <a:pt x="1231" y="0"/>
                  </a:cubicBezTo>
                  <a:cubicBezTo>
                    <a:pt x="1911" y="0"/>
                    <a:pt x="2462" y="65"/>
                    <a:pt x="2462" y="13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9" name="Google Shape;1539;p47"/>
            <p:cNvSpPr/>
            <p:nvPr/>
          </p:nvSpPr>
          <p:spPr>
            <a:xfrm>
              <a:off x="1602851" y="4553137"/>
              <a:ext cx="58307" cy="16006"/>
            </a:xfrm>
            <a:custGeom>
              <a:avLst/>
              <a:gdLst/>
              <a:ahLst/>
              <a:cxnLst/>
              <a:rect l="l" t="t" r="r" b="b"/>
              <a:pathLst>
                <a:path w="3304" h="907" extrusionOk="0">
                  <a:moveTo>
                    <a:pt x="3303" y="454"/>
                  </a:moveTo>
                  <a:cubicBezTo>
                    <a:pt x="3303" y="713"/>
                    <a:pt x="2558" y="907"/>
                    <a:pt x="1652" y="907"/>
                  </a:cubicBezTo>
                  <a:cubicBezTo>
                    <a:pt x="745" y="907"/>
                    <a:pt x="0" y="713"/>
                    <a:pt x="0" y="454"/>
                  </a:cubicBezTo>
                  <a:cubicBezTo>
                    <a:pt x="0" y="194"/>
                    <a:pt x="745" y="0"/>
                    <a:pt x="1652" y="0"/>
                  </a:cubicBezTo>
                  <a:cubicBezTo>
                    <a:pt x="2558" y="0"/>
                    <a:pt x="3303" y="194"/>
                    <a:pt x="3303" y="45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1" name="Google Shape;1541;p47"/>
            <p:cNvSpPr/>
            <p:nvPr/>
          </p:nvSpPr>
          <p:spPr>
            <a:xfrm>
              <a:off x="1629128" y="4615415"/>
              <a:ext cx="71455" cy="18318"/>
            </a:xfrm>
            <a:custGeom>
              <a:avLst/>
              <a:gdLst/>
              <a:ahLst/>
              <a:cxnLst/>
              <a:rect l="l" t="t" r="r" b="b"/>
              <a:pathLst>
                <a:path w="4049" h="1038" extrusionOk="0">
                  <a:moveTo>
                    <a:pt x="4049" y="519"/>
                  </a:moveTo>
                  <a:cubicBezTo>
                    <a:pt x="4049" y="810"/>
                    <a:pt x="3142" y="1037"/>
                    <a:pt x="2008" y="1037"/>
                  </a:cubicBezTo>
                  <a:cubicBezTo>
                    <a:pt x="907" y="1037"/>
                    <a:pt x="1" y="810"/>
                    <a:pt x="1" y="519"/>
                  </a:cubicBezTo>
                  <a:cubicBezTo>
                    <a:pt x="1" y="228"/>
                    <a:pt x="907" y="1"/>
                    <a:pt x="2008" y="1"/>
                  </a:cubicBezTo>
                  <a:cubicBezTo>
                    <a:pt x="3142" y="1"/>
                    <a:pt x="4049" y="228"/>
                    <a:pt x="4049" y="519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2" name="Google Shape;1542;p47"/>
            <p:cNvSpPr/>
            <p:nvPr/>
          </p:nvSpPr>
          <p:spPr>
            <a:xfrm>
              <a:off x="1781143" y="4888016"/>
              <a:ext cx="33160" cy="9741"/>
            </a:xfrm>
            <a:custGeom>
              <a:avLst/>
              <a:gdLst/>
              <a:ahLst/>
              <a:cxnLst/>
              <a:rect l="l" t="t" r="r" b="b"/>
              <a:pathLst>
                <a:path w="1879" h="552" extrusionOk="0">
                  <a:moveTo>
                    <a:pt x="1879" y="260"/>
                  </a:moveTo>
                  <a:cubicBezTo>
                    <a:pt x="1879" y="422"/>
                    <a:pt x="1458" y="551"/>
                    <a:pt x="940" y="551"/>
                  </a:cubicBezTo>
                  <a:cubicBezTo>
                    <a:pt x="422" y="551"/>
                    <a:pt x="1" y="422"/>
                    <a:pt x="1" y="260"/>
                  </a:cubicBezTo>
                  <a:cubicBezTo>
                    <a:pt x="1" y="98"/>
                    <a:pt x="422" y="1"/>
                    <a:pt x="940" y="1"/>
                  </a:cubicBezTo>
                  <a:cubicBezTo>
                    <a:pt x="1458" y="1"/>
                    <a:pt x="1879" y="98"/>
                    <a:pt x="1879" y="260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3" name="Google Shape;1543;p47"/>
            <p:cNvSpPr/>
            <p:nvPr/>
          </p:nvSpPr>
          <p:spPr>
            <a:xfrm>
              <a:off x="1839998" y="4897157"/>
              <a:ext cx="61749" cy="26312"/>
            </a:xfrm>
            <a:custGeom>
              <a:avLst/>
              <a:gdLst/>
              <a:ahLst/>
              <a:cxnLst/>
              <a:rect l="l" t="t" r="r" b="b"/>
              <a:pathLst>
                <a:path w="3499" h="1491" extrusionOk="0">
                  <a:moveTo>
                    <a:pt x="3498" y="745"/>
                  </a:moveTo>
                  <a:cubicBezTo>
                    <a:pt x="3498" y="1166"/>
                    <a:pt x="2721" y="1490"/>
                    <a:pt x="1750" y="1490"/>
                  </a:cubicBezTo>
                  <a:cubicBezTo>
                    <a:pt x="778" y="1490"/>
                    <a:pt x="1" y="1166"/>
                    <a:pt x="1" y="745"/>
                  </a:cubicBezTo>
                  <a:cubicBezTo>
                    <a:pt x="1" y="357"/>
                    <a:pt x="778" y="1"/>
                    <a:pt x="1750" y="1"/>
                  </a:cubicBezTo>
                  <a:cubicBezTo>
                    <a:pt x="2721" y="1"/>
                    <a:pt x="3498" y="357"/>
                    <a:pt x="3498" y="74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4" name="Google Shape;1544;p47"/>
            <p:cNvSpPr/>
            <p:nvPr/>
          </p:nvSpPr>
          <p:spPr>
            <a:xfrm>
              <a:off x="1804579" y="4936017"/>
              <a:ext cx="21724" cy="6883"/>
            </a:xfrm>
            <a:custGeom>
              <a:avLst/>
              <a:gdLst/>
              <a:ahLst/>
              <a:cxnLst/>
              <a:rect l="l" t="t" r="r" b="b"/>
              <a:pathLst>
                <a:path w="1231" h="390" extrusionOk="0">
                  <a:moveTo>
                    <a:pt x="1231" y="195"/>
                  </a:moveTo>
                  <a:cubicBezTo>
                    <a:pt x="1231" y="292"/>
                    <a:pt x="972" y="389"/>
                    <a:pt x="616" y="389"/>
                  </a:cubicBezTo>
                  <a:cubicBezTo>
                    <a:pt x="259" y="389"/>
                    <a:pt x="0" y="292"/>
                    <a:pt x="0" y="195"/>
                  </a:cubicBezTo>
                  <a:cubicBezTo>
                    <a:pt x="0" y="98"/>
                    <a:pt x="259" y="1"/>
                    <a:pt x="616" y="1"/>
                  </a:cubicBezTo>
                  <a:cubicBezTo>
                    <a:pt x="972" y="1"/>
                    <a:pt x="1231" y="98"/>
                    <a:pt x="1231" y="19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6" name="Google Shape;1546;p47"/>
            <p:cNvSpPr/>
            <p:nvPr/>
          </p:nvSpPr>
          <p:spPr>
            <a:xfrm>
              <a:off x="1394257" y="4718282"/>
              <a:ext cx="57160" cy="10306"/>
            </a:xfrm>
            <a:custGeom>
              <a:avLst/>
              <a:gdLst/>
              <a:ahLst/>
              <a:cxnLst/>
              <a:rect l="l" t="t" r="r" b="b"/>
              <a:pathLst>
                <a:path w="3239" h="584" extrusionOk="0">
                  <a:moveTo>
                    <a:pt x="3239" y="292"/>
                  </a:moveTo>
                  <a:cubicBezTo>
                    <a:pt x="3239" y="454"/>
                    <a:pt x="2526" y="584"/>
                    <a:pt x="1619" y="584"/>
                  </a:cubicBezTo>
                  <a:cubicBezTo>
                    <a:pt x="745" y="584"/>
                    <a:pt x="0" y="454"/>
                    <a:pt x="0" y="292"/>
                  </a:cubicBezTo>
                  <a:cubicBezTo>
                    <a:pt x="0" y="130"/>
                    <a:pt x="745" y="1"/>
                    <a:pt x="1619" y="1"/>
                  </a:cubicBezTo>
                  <a:cubicBezTo>
                    <a:pt x="2526" y="1"/>
                    <a:pt x="3239" y="130"/>
                    <a:pt x="3239" y="292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7" name="Google Shape;1547;p47"/>
            <p:cNvSpPr/>
            <p:nvPr/>
          </p:nvSpPr>
          <p:spPr>
            <a:xfrm>
              <a:off x="1463982" y="4744577"/>
              <a:ext cx="33724" cy="16589"/>
            </a:xfrm>
            <a:custGeom>
              <a:avLst/>
              <a:gdLst/>
              <a:ahLst/>
              <a:cxnLst/>
              <a:rect l="l" t="t" r="r" b="b"/>
              <a:pathLst>
                <a:path w="1911" h="940" extrusionOk="0">
                  <a:moveTo>
                    <a:pt x="1911" y="486"/>
                  </a:moveTo>
                  <a:cubicBezTo>
                    <a:pt x="1911" y="713"/>
                    <a:pt x="1490" y="940"/>
                    <a:pt x="972" y="940"/>
                  </a:cubicBezTo>
                  <a:cubicBezTo>
                    <a:pt x="421" y="940"/>
                    <a:pt x="0" y="713"/>
                    <a:pt x="0" y="486"/>
                  </a:cubicBezTo>
                  <a:cubicBezTo>
                    <a:pt x="0" y="227"/>
                    <a:pt x="421" y="0"/>
                    <a:pt x="972" y="0"/>
                  </a:cubicBezTo>
                  <a:cubicBezTo>
                    <a:pt x="1490" y="0"/>
                    <a:pt x="1911" y="227"/>
                    <a:pt x="1911" y="486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8" name="Google Shape;1548;p47"/>
            <p:cNvSpPr/>
            <p:nvPr/>
          </p:nvSpPr>
          <p:spPr>
            <a:xfrm>
              <a:off x="1394257" y="4867439"/>
              <a:ext cx="43448" cy="5171"/>
            </a:xfrm>
            <a:custGeom>
              <a:avLst/>
              <a:gdLst/>
              <a:ahLst/>
              <a:cxnLst/>
              <a:rect l="l" t="t" r="r" b="b"/>
              <a:pathLst>
                <a:path w="2462" h="293" extrusionOk="0">
                  <a:moveTo>
                    <a:pt x="2461" y="163"/>
                  </a:moveTo>
                  <a:cubicBezTo>
                    <a:pt x="2461" y="227"/>
                    <a:pt x="1911" y="292"/>
                    <a:pt x="1231" y="292"/>
                  </a:cubicBezTo>
                  <a:cubicBezTo>
                    <a:pt x="551" y="292"/>
                    <a:pt x="0" y="227"/>
                    <a:pt x="0" y="163"/>
                  </a:cubicBezTo>
                  <a:cubicBezTo>
                    <a:pt x="0" y="66"/>
                    <a:pt x="551" y="1"/>
                    <a:pt x="1231" y="1"/>
                  </a:cubicBezTo>
                  <a:cubicBezTo>
                    <a:pt x="1911" y="1"/>
                    <a:pt x="2461" y="66"/>
                    <a:pt x="2461" y="163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4" name="Google Shape;1554;p47"/>
            <p:cNvSpPr/>
            <p:nvPr/>
          </p:nvSpPr>
          <p:spPr>
            <a:xfrm>
              <a:off x="3545875" y="4780578"/>
              <a:ext cx="33160" cy="9741"/>
            </a:xfrm>
            <a:custGeom>
              <a:avLst/>
              <a:gdLst/>
              <a:ahLst/>
              <a:cxnLst/>
              <a:rect l="l" t="t" r="r" b="b"/>
              <a:pathLst>
                <a:path w="1879" h="552" extrusionOk="0">
                  <a:moveTo>
                    <a:pt x="1878" y="292"/>
                  </a:moveTo>
                  <a:cubicBezTo>
                    <a:pt x="1878" y="422"/>
                    <a:pt x="1457" y="551"/>
                    <a:pt x="939" y="551"/>
                  </a:cubicBezTo>
                  <a:cubicBezTo>
                    <a:pt x="421" y="551"/>
                    <a:pt x="0" y="422"/>
                    <a:pt x="0" y="292"/>
                  </a:cubicBezTo>
                  <a:cubicBezTo>
                    <a:pt x="0" y="130"/>
                    <a:pt x="421" y="1"/>
                    <a:pt x="939" y="1"/>
                  </a:cubicBezTo>
                  <a:cubicBezTo>
                    <a:pt x="1457" y="1"/>
                    <a:pt x="1878" y="130"/>
                    <a:pt x="1878" y="292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5" name="Google Shape;1555;p47"/>
            <p:cNvSpPr/>
            <p:nvPr/>
          </p:nvSpPr>
          <p:spPr>
            <a:xfrm>
              <a:off x="3458432" y="4790302"/>
              <a:ext cx="62313" cy="25730"/>
            </a:xfrm>
            <a:custGeom>
              <a:avLst/>
              <a:gdLst/>
              <a:ahLst/>
              <a:cxnLst/>
              <a:rect l="l" t="t" r="r" b="b"/>
              <a:pathLst>
                <a:path w="3531" h="1458" extrusionOk="0">
                  <a:moveTo>
                    <a:pt x="3530" y="745"/>
                  </a:moveTo>
                  <a:cubicBezTo>
                    <a:pt x="3530" y="1133"/>
                    <a:pt x="2721" y="1457"/>
                    <a:pt x="1749" y="1457"/>
                  </a:cubicBezTo>
                  <a:cubicBezTo>
                    <a:pt x="810" y="1457"/>
                    <a:pt x="0" y="1133"/>
                    <a:pt x="0" y="745"/>
                  </a:cubicBezTo>
                  <a:cubicBezTo>
                    <a:pt x="0" y="324"/>
                    <a:pt x="810" y="0"/>
                    <a:pt x="1749" y="0"/>
                  </a:cubicBezTo>
                  <a:cubicBezTo>
                    <a:pt x="2721" y="0"/>
                    <a:pt x="3530" y="324"/>
                    <a:pt x="3530" y="745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6" name="Google Shape;1556;p47"/>
            <p:cNvSpPr/>
            <p:nvPr/>
          </p:nvSpPr>
          <p:spPr>
            <a:xfrm>
              <a:off x="3533875" y="4829162"/>
              <a:ext cx="21724" cy="6300"/>
            </a:xfrm>
            <a:custGeom>
              <a:avLst/>
              <a:gdLst/>
              <a:ahLst/>
              <a:cxnLst/>
              <a:rect l="l" t="t" r="r" b="b"/>
              <a:pathLst>
                <a:path w="1231" h="357" extrusionOk="0">
                  <a:moveTo>
                    <a:pt x="1231" y="194"/>
                  </a:moveTo>
                  <a:cubicBezTo>
                    <a:pt x="1231" y="292"/>
                    <a:pt x="972" y="356"/>
                    <a:pt x="615" y="356"/>
                  </a:cubicBezTo>
                  <a:cubicBezTo>
                    <a:pt x="259" y="356"/>
                    <a:pt x="0" y="292"/>
                    <a:pt x="0" y="194"/>
                  </a:cubicBezTo>
                  <a:cubicBezTo>
                    <a:pt x="0" y="97"/>
                    <a:pt x="259" y="0"/>
                    <a:pt x="615" y="0"/>
                  </a:cubicBezTo>
                  <a:cubicBezTo>
                    <a:pt x="972" y="0"/>
                    <a:pt x="1231" y="97"/>
                    <a:pt x="1231" y="194"/>
                  </a:cubicBez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0" name="Google Shape;1560;p47"/>
            <p:cNvSpPr/>
            <p:nvPr/>
          </p:nvSpPr>
          <p:spPr>
            <a:xfrm>
              <a:off x="1543978" y="3312447"/>
              <a:ext cx="68031" cy="21742"/>
            </a:xfrm>
            <a:custGeom>
              <a:avLst/>
              <a:gdLst/>
              <a:ahLst/>
              <a:cxnLst/>
              <a:rect l="l" t="t" r="r" b="b"/>
              <a:pathLst>
                <a:path w="3855" h="1232" extrusionOk="0">
                  <a:moveTo>
                    <a:pt x="260" y="1231"/>
                  </a:moveTo>
                  <a:lnTo>
                    <a:pt x="130" y="1134"/>
                  </a:lnTo>
                  <a:cubicBezTo>
                    <a:pt x="98" y="1102"/>
                    <a:pt x="65" y="1037"/>
                    <a:pt x="65" y="1005"/>
                  </a:cubicBezTo>
                  <a:cubicBezTo>
                    <a:pt x="33" y="940"/>
                    <a:pt x="1" y="907"/>
                    <a:pt x="1" y="843"/>
                  </a:cubicBezTo>
                  <a:cubicBezTo>
                    <a:pt x="1" y="810"/>
                    <a:pt x="1" y="746"/>
                    <a:pt x="1" y="713"/>
                  </a:cubicBezTo>
                  <a:lnTo>
                    <a:pt x="1" y="616"/>
                  </a:lnTo>
                  <a:lnTo>
                    <a:pt x="65" y="551"/>
                  </a:lnTo>
                  <a:cubicBezTo>
                    <a:pt x="65" y="519"/>
                    <a:pt x="130" y="454"/>
                    <a:pt x="163" y="422"/>
                  </a:cubicBezTo>
                  <a:cubicBezTo>
                    <a:pt x="227" y="389"/>
                    <a:pt x="260" y="357"/>
                    <a:pt x="324" y="325"/>
                  </a:cubicBezTo>
                  <a:cubicBezTo>
                    <a:pt x="389" y="292"/>
                    <a:pt x="454" y="292"/>
                    <a:pt x="519" y="260"/>
                  </a:cubicBezTo>
                  <a:cubicBezTo>
                    <a:pt x="551" y="260"/>
                    <a:pt x="648" y="260"/>
                    <a:pt x="681" y="260"/>
                  </a:cubicBezTo>
                  <a:cubicBezTo>
                    <a:pt x="745" y="260"/>
                    <a:pt x="843" y="260"/>
                    <a:pt x="907" y="260"/>
                  </a:cubicBezTo>
                  <a:cubicBezTo>
                    <a:pt x="972" y="292"/>
                    <a:pt x="1005" y="292"/>
                    <a:pt x="1069" y="325"/>
                  </a:cubicBezTo>
                  <a:lnTo>
                    <a:pt x="1166" y="357"/>
                  </a:lnTo>
                  <a:lnTo>
                    <a:pt x="1264" y="422"/>
                  </a:lnTo>
                  <a:lnTo>
                    <a:pt x="1328" y="454"/>
                  </a:lnTo>
                  <a:lnTo>
                    <a:pt x="1393" y="519"/>
                  </a:lnTo>
                  <a:lnTo>
                    <a:pt x="1458" y="584"/>
                  </a:lnTo>
                  <a:lnTo>
                    <a:pt x="1490" y="648"/>
                  </a:lnTo>
                  <a:cubicBezTo>
                    <a:pt x="1523" y="713"/>
                    <a:pt x="1555" y="746"/>
                    <a:pt x="1555" y="810"/>
                  </a:cubicBezTo>
                  <a:lnTo>
                    <a:pt x="1587" y="972"/>
                  </a:lnTo>
                  <a:lnTo>
                    <a:pt x="1361" y="972"/>
                  </a:lnTo>
                  <a:cubicBezTo>
                    <a:pt x="1361" y="810"/>
                    <a:pt x="1361" y="648"/>
                    <a:pt x="1393" y="519"/>
                  </a:cubicBezTo>
                  <a:cubicBezTo>
                    <a:pt x="1425" y="422"/>
                    <a:pt x="1458" y="357"/>
                    <a:pt x="1490" y="260"/>
                  </a:cubicBezTo>
                  <a:cubicBezTo>
                    <a:pt x="1523" y="227"/>
                    <a:pt x="1555" y="195"/>
                    <a:pt x="1587" y="163"/>
                  </a:cubicBezTo>
                  <a:cubicBezTo>
                    <a:pt x="1652" y="130"/>
                    <a:pt x="1717" y="98"/>
                    <a:pt x="1782" y="66"/>
                  </a:cubicBezTo>
                  <a:lnTo>
                    <a:pt x="1879" y="66"/>
                  </a:lnTo>
                  <a:cubicBezTo>
                    <a:pt x="1911" y="66"/>
                    <a:pt x="1944" y="66"/>
                    <a:pt x="1976" y="66"/>
                  </a:cubicBezTo>
                  <a:cubicBezTo>
                    <a:pt x="2041" y="98"/>
                    <a:pt x="2073" y="98"/>
                    <a:pt x="2138" y="130"/>
                  </a:cubicBezTo>
                  <a:cubicBezTo>
                    <a:pt x="2170" y="163"/>
                    <a:pt x="2203" y="195"/>
                    <a:pt x="2267" y="227"/>
                  </a:cubicBezTo>
                  <a:cubicBezTo>
                    <a:pt x="2300" y="260"/>
                    <a:pt x="2332" y="292"/>
                    <a:pt x="2365" y="325"/>
                  </a:cubicBezTo>
                  <a:cubicBezTo>
                    <a:pt x="2397" y="389"/>
                    <a:pt x="2462" y="454"/>
                    <a:pt x="2494" y="519"/>
                  </a:cubicBezTo>
                  <a:cubicBezTo>
                    <a:pt x="2559" y="584"/>
                    <a:pt x="2591" y="648"/>
                    <a:pt x="2624" y="713"/>
                  </a:cubicBezTo>
                  <a:lnTo>
                    <a:pt x="2429" y="746"/>
                  </a:lnTo>
                  <a:cubicBezTo>
                    <a:pt x="2429" y="648"/>
                    <a:pt x="2462" y="584"/>
                    <a:pt x="2494" y="487"/>
                  </a:cubicBezTo>
                  <a:cubicBezTo>
                    <a:pt x="2494" y="454"/>
                    <a:pt x="2526" y="389"/>
                    <a:pt x="2559" y="357"/>
                  </a:cubicBezTo>
                  <a:cubicBezTo>
                    <a:pt x="2591" y="325"/>
                    <a:pt x="2624" y="292"/>
                    <a:pt x="2656" y="260"/>
                  </a:cubicBezTo>
                  <a:cubicBezTo>
                    <a:pt x="2688" y="195"/>
                    <a:pt x="2721" y="163"/>
                    <a:pt x="2753" y="130"/>
                  </a:cubicBezTo>
                  <a:cubicBezTo>
                    <a:pt x="2818" y="98"/>
                    <a:pt x="2850" y="66"/>
                    <a:pt x="2883" y="66"/>
                  </a:cubicBezTo>
                  <a:cubicBezTo>
                    <a:pt x="2947" y="33"/>
                    <a:pt x="3012" y="1"/>
                    <a:pt x="3045" y="1"/>
                  </a:cubicBezTo>
                  <a:cubicBezTo>
                    <a:pt x="3109" y="1"/>
                    <a:pt x="3174" y="1"/>
                    <a:pt x="3239" y="1"/>
                  </a:cubicBezTo>
                  <a:cubicBezTo>
                    <a:pt x="3304" y="1"/>
                    <a:pt x="3336" y="1"/>
                    <a:pt x="3401" y="33"/>
                  </a:cubicBezTo>
                  <a:lnTo>
                    <a:pt x="3498" y="66"/>
                  </a:lnTo>
                  <a:lnTo>
                    <a:pt x="3563" y="98"/>
                  </a:lnTo>
                  <a:cubicBezTo>
                    <a:pt x="3595" y="130"/>
                    <a:pt x="3628" y="163"/>
                    <a:pt x="3660" y="195"/>
                  </a:cubicBezTo>
                  <a:cubicBezTo>
                    <a:pt x="3692" y="227"/>
                    <a:pt x="3725" y="260"/>
                    <a:pt x="3757" y="325"/>
                  </a:cubicBezTo>
                  <a:cubicBezTo>
                    <a:pt x="3789" y="357"/>
                    <a:pt x="3789" y="389"/>
                    <a:pt x="3822" y="422"/>
                  </a:cubicBezTo>
                  <a:cubicBezTo>
                    <a:pt x="3822" y="487"/>
                    <a:pt x="3854" y="519"/>
                    <a:pt x="3854" y="551"/>
                  </a:cubicBezTo>
                  <a:cubicBezTo>
                    <a:pt x="3854" y="648"/>
                    <a:pt x="3854" y="713"/>
                    <a:pt x="3854" y="810"/>
                  </a:cubicBezTo>
                  <a:cubicBezTo>
                    <a:pt x="3822" y="713"/>
                    <a:pt x="3822" y="648"/>
                    <a:pt x="3789" y="584"/>
                  </a:cubicBezTo>
                  <a:cubicBezTo>
                    <a:pt x="3757" y="519"/>
                    <a:pt x="3757" y="487"/>
                    <a:pt x="3725" y="454"/>
                  </a:cubicBezTo>
                  <a:cubicBezTo>
                    <a:pt x="3725" y="422"/>
                    <a:pt x="3692" y="389"/>
                    <a:pt x="3660" y="357"/>
                  </a:cubicBezTo>
                  <a:cubicBezTo>
                    <a:pt x="3628" y="325"/>
                    <a:pt x="3595" y="292"/>
                    <a:pt x="3563" y="260"/>
                  </a:cubicBezTo>
                  <a:cubicBezTo>
                    <a:pt x="3530" y="227"/>
                    <a:pt x="3498" y="195"/>
                    <a:pt x="3466" y="195"/>
                  </a:cubicBezTo>
                  <a:lnTo>
                    <a:pt x="3401" y="163"/>
                  </a:lnTo>
                  <a:lnTo>
                    <a:pt x="3336" y="163"/>
                  </a:lnTo>
                  <a:cubicBezTo>
                    <a:pt x="3304" y="163"/>
                    <a:pt x="3271" y="163"/>
                    <a:pt x="3207" y="163"/>
                  </a:cubicBezTo>
                  <a:cubicBezTo>
                    <a:pt x="3174" y="163"/>
                    <a:pt x="3142" y="163"/>
                    <a:pt x="3077" y="163"/>
                  </a:cubicBezTo>
                  <a:cubicBezTo>
                    <a:pt x="3045" y="195"/>
                    <a:pt x="3012" y="195"/>
                    <a:pt x="2980" y="227"/>
                  </a:cubicBezTo>
                  <a:cubicBezTo>
                    <a:pt x="2915" y="227"/>
                    <a:pt x="2883" y="260"/>
                    <a:pt x="2850" y="292"/>
                  </a:cubicBezTo>
                  <a:cubicBezTo>
                    <a:pt x="2850" y="325"/>
                    <a:pt x="2818" y="357"/>
                    <a:pt x="2786" y="389"/>
                  </a:cubicBezTo>
                  <a:cubicBezTo>
                    <a:pt x="2753" y="422"/>
                    <a:pt x="2753" y="454"/>
                    <a:pt x="2721" y="487"/>
                  </a:cubicBezTo>
                  <a:cubicBezTo>
                    <a:pt x="2688" y="519"/>
                    <a:pt x="2688" y="551"/>
                    <a:pt x="2656" y="584"/>
                  </a:cubicBezTo>
                  <a:cubicBezTo>
                    <a:pt x="2656" y="681"/>
                    <a:pt x="2624" y="746"/>
                    <a:pt x="2624" y="810"/>
                  </a:cubicBezTo>
                  <a:cubicBezTo>
                    <a:pt x="2591" y="907"/>
                    <a:pt x="2462" y="940"/>
                    <a:pt x="2397" y="843"/>
                  </a:cubicBezTo>
                  <a:cubicBezTo>
                    <a:pt x="2365" y="778"/>
                    <a:pt x="2332" y="713"/>
                    <a:pt x="2267" y="681"/>
                  </a:cubicBezTo>
                  <a:cubicBezTo>
                    <a:pt x="2235" y="616"/>
                    <a:pt x="2170" y="551"/>
                    <a:pt x="2138" y="487"/>
                  </a:cubicBezTo>
                  <a:cubicBezTo>
                    <a:pt x="2106" y="454"/>
                    <a:pt x="2073" y="454"/>
                    <a:pt x="2041" y="422"/>
                  </a:cubicBezTo>
                  <a:cubicBezTo>
                    <a:pt x="2041" y="389"/>
                    <a:pt x="2008" y="389"/>
                    <a:pt x="1976" y="357"/>
                  </a:cubicBezTo>
                  <a:cubicBezTo>
                    <a:pt x="1944" y="357"/>
                    <a:pt x="1911" y="325"/>
                    <a:pt x="1879" y="325"/>
                  </a:cubicBezTo>
                  <a:lnTo>
                    <a:pt x="1846" y="325"/>
                  </a:lnTo>
                  <a:lnTo>
                    <a:pt x="1814" y="325"/>
                  </a:lnTo>
                  <a:cubicBezTo>
                    <a:pt x="1782" y="325"/>
                    <a:pt x="1782" y="357"/>
                    <a:pt x="1749" y="357"/>
                  </a:cubicBezTo>
                  <a:cubicBezTo>
                    <a:pt x="1717" y="357"/>
                    <a:pt x="1717" y="389"/>
                    <a:pt x="1685" y="422"/>
                  </a:cubicBezTo>
                  <a:cubicBezTo>
                    <a:pt x="1652" y="487"/>
                    <a:pt x="1652" y="551"/>
                    <a:pt x="1620" y="616"/>
                  </a:cubicBezTo>
                  <a:cubicBezTo>
                    <a:pt x="1587" y="681"/>
                    <a:pt x="1587" y="746"/>
                    <a:pt x="1587" y="810"/>
                  </a:cubicBezTo>
                  <a:lnTo>
                    <a:pt x="1587" y="1037"/>
                  </a:lnTo>
                  <a:cubicBezTo>
                    <a:pt x="1587" y="1069"/>
                    <a:pt x="1523" y="1134"/>
                    <a:pt x="1458" y="1102"/>
                  </a:cubicBezTo>
                  <a:cubicBezTo>
                    <a:pt x="1425" y="1102"/>
                    <a:pt x="1361" y="1069"/>
                    <a:pt x="1361" y="1037"/>
                  </a:cubicBezTo>
                  <a:lnTo>
                    <a:pt x="1328" y="907"/>
                  </a:lnTo>
                  <a:cubicBezTo>
                    <a:pt x="1328" y="875"/>
                    <a:pt x="1296" y="810"/>
                    <a:pt x="1264" y="778"/>
                  </a:cubicBezTo>
                  <a:lnTo>
                    <a:pt x="1231" y="746"/>
                  </a:lnTo>
                  <a:lnTo>
                    <a:pt x="1199" y="681"/>
                  </a:lnTo>
                  <a:lnTo>
                    <a:pt x="1166" y="616"/>
                  </a:lnTo>
                  <a:lnTo>
                    <a:pt x="1102" y="584"/>
                  </a:lnTo>
                  <a:lnTo>
                    <a:pt x="1037" y="551"/>
                  </a:lnTo>
                  <a:lnTo>
                    <a:pt x="972" y="519"/>
                  </a:lnTo>
                  <a:cubicBezTo>
                    <a:pt x="940" y="487"/>
                    <a:pt x="875" y="487"/>
                    <a:pt x="843" y="454"/>
                  </a:cubicBezTo>
                  <a:cubicBezTo>
                    <a:pt x="778" y="454"/>
                    <a:pt x="745" y="454"/>
                    <a:pt x="681" y="454"/>
                  </a:cubicBezTo>
                  <a:cubicBezTo>
                    <a:pt x="616" y="454"/>
                    <a:pt x="584" y="454"/>
                    <a:pt x="519" y="454"/>
                  </a:cubicBezTo>
                  <a:cubicBezTo>
                    <a:pt x="454" y="454"/>
                    <a:pt x="422" y="487"/>
                    <a:pt x="357" y="487"/>
                  </a:cubicBezTo>
                  <a:cubicBezTo>
                    <a:pt x="324" y="487"/>
                    <a:pt x="292" y="519"/>
                    <a:pt x="227" y="551"/>
                  </a:cubicBezTo>
                  <a:cubicBezTo>
                    <a:pt x="195" y="584"/>
                    <a:pt x="163" y="616"/>
                    <a:pt x="130" y="648"/>
                  </a:cubicBezTo>
                  <a:lnTo>
                    <a:pt x="98" y="713"/>
                  </a:lnTo>
                  <a:lnTo>
                    <a:pt x="65" y="778"/>
                  </a:lnTo>
                  <a:cubicBezTo>
                    <a:pt x="65" y="810"/>
                    <a:pt x="65" y="843"/>
                    <a:pt x="65" y="907"/>
                  </a:cubicBezTo>
                  <a:cubicBezTo>
                    <a:pt x="65" y="940"/>
                    <a:pt x="65" y="1005"/>
                    <a:pt x="98" y="1037"/>
                  </a:cubicBezTo>
                  <a:cubicBezTo>
                    <a:pt x="98" y="1069"/>
                    <a:pt x="130" y="1134"/>
                    <a:pt x="163" y="1167"/>
                  </a:cubicBezTo>
                  <a:close/>
                </a:path>
              </a:pathLst>
            </a:custGeom>
            <a:solidFill>
              <a:srgbClr val="9FBA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3" name="Google Shape;1563;p47"/>
            <p:cNvSpPr/>
            <p:nvPr/>
          </p:nvSpPr>
          <p:spPr>
            <a:xfrm>
              <a:off x="1271960" y="3291870"/>
              <a:ext cx="20012" cy="10889"/>
            </a:xfrm>
            <a:custGeom>
              <a:avLst/>
              <a:gdLst/>
              <a:ahLst/>
              <a:cxnLst/>
              <a:rect l="l" t="t" r="r" b="b"/>
              <a:pathLst>
                <a:path w="1134" h="617" extrusionOk="0">
                  <a:moveTo>
                    <a:pt x="162" y="422"/>
                  </a:moveTo>
                  <a:cubicBezTo>
                    <a:pt x="324" y="616"/>
                    <a:pt x="1134" y="552"/>
                    <a:pt x="1101" y="292"/>
                  </a:cubicBezTo>
                  <a:cubicBezTo>
                    <a:pt x="1037" y="1"/>
                    <a:pt x="454" y="1"/>
                    <a:pt x="259" y="66"/>
                  </a:cubicBezTo>
                  <a:cubicBezTo>
                    <a:pt x="65" y="131"/>
                    <a:pt x="0" y="228"/>
                    <a:pt x="162" y="422"/>
                  </a:cubicBezTo>
                  <a:close/>
                </a:path>
              </a:pathLst>
            </a:custGeom>
            <a:solidFill>
              <a:srgbClr val="F0C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4" name="Google Shape;1564;p47"/>
            <p:cNvSpPr/>
            <p:nvPr/>
          </p:nvSpPr>
          <p:spPr>
            <a:xfrm>
              <a:off x="1285672" y="3645632"/>
              <a:ext cx="94308" cy="54866"/>
            </a:xfrm>
            <a:custGeom>
              <a:avLst/>
              <a:gdLst/>
              <a:ahLst/>
              <a:cxnLst/>
              <a:rect l="l" t="t" r="r" b="b"/>
              <a:pathLst>
                <a:path w="5344" h="3109" extrusionOk="0">
                  <a:moveTo>
                    <a:pt x="2364" y="1231"/>
                  </a:moveTo>
                  <a:cubicBezTo>
                    <a:pt x="2235" y="1069"/>
                    <a:pt x="2397" y="259"/>
                    <a:pt x="2850" y="194"/>
                  </a:cubicBezTo>
                  <a:cubicBezTo>
                    <a:pt x="3919" y="0"/>
                    <a:pt x="3142" y="1101"/>
                    <a:pt x="2980" y="1392"/>
                  </a:cubicBezTo>
                  <a:cubicBezTo>
                    <a:pt x="3174" y="1069"/>
                    <a:pt x="3951" y="712"/>
                    <a:pt x="4761" y="939"/>
                  </a:cubicBezTo>
                  <a:cubicBezTo>
                    <a:pt x="5344" y="1295"/>
                    <a:pt x="3725" y="1587"/>
                    <a:pt x="3206" y="1684"/>
                  </a:cubicBezTo>
                  <a:cubicBezTo>
                    <a:pt x="3692" y="1716"/>
                    <a:pt x="4988" y="1684"/>
                    <a:pt x="4664" y="2073"/>
                  </a:cubicBezTo>
                  <a:cubicBezTo>
                    <a:pt x="4243" y="2655"/>
                    <a:pt x="3142" y="2299"/>
                    <a:pt x="2850" y="1975"/>
                  </a:cubicBezTo>
                  <a:cubicBezTo>
                    <a:pt x="2980" y="2267"/>
                    <a:pt x="2526" y="3109"/>
                    <a:pt x="1944" y="2947"/>
                  </a:cubicBezTo>
                  <a:cubicBezTo>
                    <a:pt x="1555" y="2850"/>
                    <a:pt x="1652" y="1975"/>
                    <a:pt x="1879" y="1781"/>
                  </a:cubicBezTo>
                  <a:cubicBezTo>
                    <a:pt x="1684" y="2008"/>
                    <a:pt x="65" y="2591"/>
                    <a:pt x="130" y="1846"/>
                  </a:cubicBezTo>
                  <a:cubicBezTo>
                    <a:pt x="162" y="1587"/>
                    <a:pt x="842" y="1392"/>
                    <a:pt x="1587" y="1392"/>
                  </a:cubicBezTo>
                  <a:lnTo>
                    <a:pt x="1458" y="1328"/>
                  </a:lnTo>
                  <a:cubicBezTo>
                    <a:pt x="1134" y="1198"/>
                    <a:pt x="1" y="1069"/>
                    <a:pt x="519" y="712"/>
                  </a:cubicBezTo>
                  <a:cubicBezTo>
                    <a:pt x="940" y="389"/>
                    <a:pt x="2397" y="842"/>
                    <a:pt x="2364" y="123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5" name="Google Shape;1565;p47"/>
            <p:cNvSpPr/>
            <p:nvPr/>
          </p:nvSpPr>
          <p:spPr>
            <a:xfrm>
              <a:off x="1317102" y="3666192"/>
              <a:ext cx="25165" cy="13730"/>
            </a:xfrm>
            <a:custGeom>
              <a:avLst/>
              <a:gdLst/>
              <a:ahLst/>
              <a:cxnLst/>
              <a:rect l="l" t="t" r="r" b="b"/>
              <a:pathLst>
                <a:path w="1426" h="778" extrusionOk="0">
                  <a:moveTo>
                    <a:pt x="227" y="551"/>
                  </a:moveTo>
                  <a:cubicBezTo>
                    <a:pt x="422" y="778"/>
                    <a:pt x="1425" y="713"/>
                    <a:pt x="1361" y="357"/>
                  </a:cubicBezTo>
                  <a:cubicBezTo>
                    <a:pt x="1328" y="33"/>
                    <a:pt x="551" y="1"/>
                    <a:pt x="324" y="98"/>
                  </a:cubicBezTo>
                  <a:cubicBezTo>
                    <a:pt x="98" y="163"/>
                    <a:pt x="1" y="292"/>
                    <a:pt x="227" y="551"/>
                  </a:cubicBezTo>
                  <a:close/>
                </a:path>
              </a:pathLst>
            </a:custGeom>
            <a:solidFill>
              <a:srgbClr val="F0C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8" name="Google Shape;1568;p47"/>
            <p:cNvSpPr/>
            <p:nvPr/>
          </p:nvSpPr>
          <p:spPr>
            <a:xfrm>
              <a:off x="1389686" y="3392461"/>
              <a:ext cx="79449" cy="45742"/>
            </a:xfrm>
            <a:custGeom>
              <a:avLst/>
              <a:gdLst/>
              <a:ahLst/>
              <a:cxnLst/>
              <a:rect l="l" t="t" r="r" b="b"/>
              <a:pathLst>
                <a:path w="4502" h="2592" extrusionOk="0">
                  <a:moveTo>
                    <a:pt x="1976" y="1037"/>
                  </a:moveTo>
                  <a:cubicBezTo>
                    <a:pt x="1878" y="907"/>
                    <a:pt x="2008" y="227"/>
                    <a:pt x="2397" y="162"/>
                  </a:cubicBezTo>
                  <a:cubicBezTo>
                    <a:pt x="3271" y="0"/>
                    <a:pt x="2656" y="907"/>
                    <a:pt x="2494" y="1166"/>
                  </a:cubicBezTo>
                  <a:cubicBezTo>
                    <a:pt x="2656" y="907"/>
                    <a:pt x="3303" y="616"/>
                    <a:pt x="4016" y="778"/>
                  </a:cubicBezTo>
                  <a:cubicBezTo>
                    <a:pt x="4501" y="1069"/>
                    <a:pt x="3141" y="1296"/>
                    <a:pt x="2688" y="1393"/>
                  </a:cubicBezTo>
                  <a:cubicBezTo>
                    <a:pt x="3109" y="1425"/>
                    <a:pt x="4178" y="1393"/>
                    <a:pt x="3919" y="1749"/>
                  </a:cubicBezTo>
                  <a:cubicBezTo>
                    <a:pt x="3562" y="2235"/>
                    <a:pt x="2623" y="1943"/>
                    <a:pt x="2397" y="1652"/>
                  </a:cubicBezTo>
                  <a:cubicBezTo>
                    <a:pt x="2494" y="1911"/>
                    <a:pt x="2138" y="2591"/>
                    <a:pt x="1652" y="2461"/>
                  </a:cubicBezTo>
                  <a:cubicBezTo>
                    <a:pt x="1296" y="2364"/>
                    <a:pt x="1393" y="1652"/>
                    <a:pt x="1587" y="1490"/>
                  </a:cubicBezTo>
                  <a:cubicBezTo>
                    <a:pt x="1393" y="1652"/>
                    <a:pt x="65" y="2138"/>
                    <a:pt x="130" y="1522"/>
                  </a:cubicBezTo>
                  <a:cubicBezTo>
                    <a:pt x="130" y="1328"/>
                    <a:pt x="713" y="1166"/>
                    <a:pt x="1328" y="1134"/>
                  </a:cubicBezTo>
                  <a:lnTo>
                    <a:pt x="1231" y="1101"/>
                  </a:lnTo>
                  <a:cubicBezTo>
                    <a:pt x="939" y="1004"/>
                    <a:pt x="0" y="907"/>
                    <a:pt x="454" y="583"/>
                  </a:cubicBezTo>
                  <a:cubicBezTo>
                    <a:pt x="810" y="324"/>
                    <a:pt x="2008" y="680"/>
                    <a:pt x="1976" y="100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9" name="Google Shape;1569;p47"/>
            <p:cNvSpPr/>
            <p:nvPr/>
          </p:nvSpPr>
          <p:spPr>
            <a:xfrm>
              <a:off x="1416546" y="3409597"/>
              <a:ext cx="20595" cy="11453"/>
            </a:xfrm>
            <a:custGeom>
              <a:avLst/>
              <a:gdLst/>
              <a:ahLst/>
              <a:cxnLst/>
              <a:rect l="l" t="t" r="r" b="b"/>
              <a:pathLst>
                <a:path w="1167" h="649" extrusionOk="0">
                  <a:moveTo>
                    <a:pt x="162" y="454"/>
                  </a:moveTo>
                  <a:cubicBezTo>
                    <a:pt x="324" y="649"/>
                    <a:pt x="1166" y="584"/>
                    <a:pt x="1134" y="292"/>
                  </a:cubicBezTo>
                  <a:cubicBezTo>
                    <a:pt x="1069" y="1"/>
                    <a:pt x="454" y="1"/>
                    <a:pt x="227" y="98"/>
                  </a:cubicBezTo>
                  <a:cubicBezTo>
                    <a:pt x="33" y="163"/>
                    <a:pt x="0" y="260"/>
                    <a:pt x="162" y="454"/>
                  </a:cubicBezTo>
                  <a:close/>
                </a:path>
              </a:pathLst>
            </a:custGeom>
            <a:solidFill>
              <a:srgbClr val="F0C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1" name="Google Shape;1571;p47"/>
            <p:cNvSpPr/>
            <p:nvPr/>
          </p:nvSpPr>
          <p:spPr>
            <a:xfrm>
              <a:off x="1257665" y="3383885"/>
              <a:ext cx="19448" cy="10306"/>
            </a:xfrm>
            <a:custGeom>
              <a:avLst/>
              <a:gdLst/>
              <a:ahLst/>
              <a:cxnLst/>
              <a:rect l="l" t="t" r="r" b="b"/>
              <a:pathLst>
                <a:path w="1102" h="584" extrusionOk="0">
                  <a:moveTo>
                    <a:pt x="940" y="422"/>
                  </a:moveTo>
                  <a:cubicBezTo>
                    <a:pt x="810" y="584"/>
                    <a:pt x="1" y="519"/>
                    <a:pt x="66" y="260"/>
                  </a:cubicBezTo>
                  <a:cubicBezTo>
                    <a:pt x="98" y="1"/>
                    <a:pt x="681" y="1"/>
                    <a:pt x="875" y="65"/>
                  </a:cubicBezTo>
                  <a:cubicBezTo>
                    <a:pt x="1037" y="130"/>
                    <a:pt x="1102" y="227"/>
                    <a:pt x="940" y="422"/>
                  </a:cubicBezTo>
                  <a:close/>
                </a:path>
              </a:pathLst>
            </a:custGeom>
            <a:solidFill>
              <a:srgbClr val="F2C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2" name="Google Shape;1572;p47"/>
            <p:cNvSpPr/>
            <p:nvPr/>
          </p:nvSpPr>
          <p:spPr>
            <a:xfrm>
              <a:off x="1599992" y="3232451"/>
              <a:ext cx="92596" cy="59437"/>
            </a:xfrm>
            <a:custGeom>
              <a:avLst/>
              <a:gdLst/>
              <a:ahLst/>
              <a:cxnLst/>
              <a:rect l="l" t="t" r="r" b="b"/>
              <a:pathLst>
                <a:path w="5247" h="3368" extrusionOk="0">
                  <a:moveTo>
                    <a:pt x="2105" y="1457"/>
                  </a:moveTo>
                  <a:cubicBezTo>
                    <a:pt x="1684" y="1619"/>
                    <a:pt x="0" y="1036"/>
                    <a:pt x="551" y="648"/>
                  </a:cubicBezTo>
                  <a:cubicBezTo>
                    <a:pt x="1004" y="324"/>
                    <a:pt x="2591" y="1036"/>
                    <a:pt x="2558" y="1457"/>
                  </a:cubicBezTo>
                  <a:cubicBezTo>
                    <a:pt x="2137" y="1360"/>
                    <a:pt x="518" y="1684"/>
                    <a:pt x="486" y="2105"/>
                  </a:cubicBezTo>
                  <a:cubicBezTo>
                    <a:pt x="421" y="2915"/>
                    <a:pt x="2267" y="1976"/>
                    <a:pt x="2494" y="1749"/>
                  </a:cubicBezTo>
                  <a:cubicBezTo>
                    <a:pt x="2235" y="1943"/>
                    <a:pt x="2235" y="3077"/>
                    <a:pt x="2656" y="3206"/>
                  </a:cubicBezTo>
                  <a:cubicBezTo>
                    <a:pt x="3303" y="3368"/>
                    <a:pt x="3044" y="2364"/>
                    <a:pt x="2882" y="2170"/>
                  </a:cubicBezTo>
                  <a:cubicBezTo>
                    <a:pt x="3303" y="2332"/>
                    <a:pt x="5084" y="3077"/>
                    <a:pt x="5181" y="2267"/>
                  </a:cubicBezTo>
                  <a:cubicBezTo>
                    <a:pt x="5246" y="1749"/>
                    <a:pt x="4113" y="1846"/>
                    <a:pt x="3595" y="1814"/>
                  </a:cubicBezTo>
                  <a:cubicBezTo>
                    <a:pt x="4178" y="1716"/>
                    <a:pt x="4955" y="1134"/>
                    <a:pt x="4793" y="648"/>
                  </a:cubicBezTo>
                  <a:cubicBezTo>
                    <a:pt x="4210" y="551"/>
                    <a:pt x="3562" y="1166"/>
                    <a:pt x="3368" y="1522"/>
                  </a:cubicBezTo>
                  <a:cubicBezTo>
                    <a:pt x="3530" y="1198"/>
                    <a:pt x="3886" y="0"/>
                    <a:pt x="2915" y="259"/>
                  </a:cubicBezTo>
                  <a:cubicBezTo>
                    <a:pt x="2396" y="389"/>
                    <a:pt x="2526" y="1166"/>
                    <a:pt x="2688" y="136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3" name="Google Shape;1573;p47"/>
            <p:cNvSpPr/>
            <p:nvPr/>
          </p:nvSpPr>
          <p:spPr>
            <a:xfrm>
              <a:off x="1636557" y="3255305"/>
              <a:ext cx="26877" cy="14312"/>
            </a:xfrm>
            <a:custGeom>
              <a:avLst/>
              <a:gdLst/>
              <a:ahLst/>
              <a:cxnLst/>
              <a:rect l="l" t="t" r="r" b="b"/>
              <a:pathLst>
                <a:path w="1523" h="811" extrusionOk="0">
                  <a:moveTo>
                    <a:pt x="227" y="583"/>
                  </a:moveTo>
                  <a:cubicBezTo>
                    <a:pt x="422" y="810"/>
                    <a:pt x="1523" y="745"/>
                    <a:pt x="1458" y="357"/>
                  </a:cubicBezTo>
                  <a:cubicBezTo>
                    <a:pt x="1393" y="0"/>
                    <a:pt x="616" y="0"/>
                    <a:pt x="324" y="98"/>
                  </a:cubicBezTo>
                  <a:cubicBezTo>
                    <a:pt x="98" y="162"/>
                    <a:pt x="1" y="324"/>
                    <a:pt x="227" y="583"/>
                  </a:cubicBezTo>
                  <a:close/>
                </a:path>
              </a:pathLst>
            </a:custGeom>
            <a:solidFill>
              <a:srgbClr val="F0CA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90" name="Google Shape;1590;p47"/>
            <p:cNvSpPr/>
            <p:nvPr/>
          </p:nvSpPr>
          <p:spPr>
            <a:xfrm>
              <a:off x="1282248" y="2259227"/>
              <a:ext cx="20595" cy="61149"/>
            </a:xfrm>
            <a:custGeom>
              <a:avLst/>
              <a:gdLst/>
              <a:ahLst/>
              <a:cxnLst/>
              <a:rect l="l" t="t" r="r" b="b"/>
              <a:pathLst>
                <a:path w="1167" h="3465" extrusionOk="0">
                  <a:moveTo>
                    <a:pt x="0" y="0"/>
                  </a:moveTo>
                  <a:lnTo>
                    <a:pt x="616" y="0"/>
                  </a:lnTo>
                  <a:cubicBezTo>
                    <a:pt x="907" y="0"/>
                    <a:pt x="1166" y="259"/>
                    <a:pt x="1166" y="551"/>
                  </a:cubicBezTo>
                  <a:lnTo>
                    <a:pt x="1166" y="2914"/>
                  </a:lnTo>
                  <a:cubicBezTo>
                    <a:pt x="1166" y="3076"/>
                    <a:pt x="1101" y="3238"/>
                    <a:pt x="972" y="3335"/>
                  </a:cubicBezTo>
                  <a:cubicBezTo>
                    <a:pt x="875" y="3400"/>
                    <a:pt x="713" y="3465"/>
                    <a:pt x="583" y="3465"/>
                  </a:cubicBezTo>
                  <a:lnTo>
                    <a:pt x="0" y="34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1" name="Google Shape;1691;p47"/>
            <p:cNvSpPr/>
            <p:nvPr/>
          </p:nvSpPr>
          <p:spPr>
            <a:xfrm>
              <a:off x="1326244" y="2595253"/>
              <a:ext cx="314337" cy="546914"/>
            </a:xfrm>
            <a:custGeom>
              <a:avLst/>
              <a:gdLst/>
              <a:ahLst/>
              <a:cxnLst/>
              <a:rect l="l" t="t" r="r" b="b"/>
              <a:pathLst>
                <a:path w="17812" h="30991" extrusionOk="0">
                  <a:moveTo>
                    <a:pt x="7190" y="0"/>
                  </a:moveTo>
                  <a:lnTo>
                    <a:pt x="10590" y="0"/>
                  </a:lnTo>
                  <a:cubicBezTo>
                    <a:pt x="14605" y="0"/>
                    <a:pt x="17811" y="3206"/>
                    <a:pt x="17811" y="7222"/>
                  </a:cubicBezTo>
                  <a:lnTo>
                    <a:pt x="17811" y="23769"/>
                  </a:lnTo>
                  <a:cubicBezTo>
                    <a:pt x="17811" y="27785"/>
                    <a:pt x="14605" y="30991"/>
                    <a:pt x="10590" y="30991"/>
                  </a:cubicBezTo>
                  <a:lnTo>
                    <a:pt x="7190" y="30991"/>
                  </a:lnTo>
                  <a:cubicBezTo>
                    <a:pt x="3207" y="30991"/>
                    <a:pt x="1" y="27785"/>
                    <a:pt x="1" y="23769"/>
                  </a:cubicBezTo>
                  <a:lnTo>
                    <a:pt x="1" y="7222"/>
                  </a:lnTo>
                  <a:cubicBezTo>
                    <a:pt x="1" y="3206"/>
                    <a:pt x="3207" y="0"/>
                    <a:pt x="7190" y="0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2" name="Google Shape;1692;p47"/>
            <p:cNvSpPr/>
            <p:nvPr/>
          </p:nvSpPr>
          <p:spPr>
            <a:xfrm>
              <a:off x="1414834" y="2809547"/>
              <a:ext cx="341761" cy="42883"/>
            </a:xfrm>
            <a:custGeom>
              <a:avLst/>
              <a:gdLst/>
              <a:ahLst/>
              <a:cxnLst/>
              <a:rect l="l" t="t" r="r" b="b"/>
              <a:pathLst>
                <a:path w="19366" h="2430" extrusionOk="0">
                  <a:moveTo>
                    <a:pt x="19365" y="1199"/>
                  </a:moveTo>
                  <a:cubicBezTo>
                    <a:pt x="19365" y="1879"/>
                    <a:pt x="18847" y="2430"/>
                    <a:pt x="18167" y="2430"/>
                  </a:cubicBezTo>
                  <a:lnTo>
                    <a:pt x="1231" y="2430"/>
                  </a:lnTo>
                  <a:cubicBezTo>
                    <a:pt x="551" y="2430"/>
                    <a:pt x="0" y="1879"/>
                    <a:pt x="0" y="1199"/>
                  </a:cubicBezTo>
                  <a:lnTo>
                    <a:pt x="0" y="1199"/>
                  </a:lnTo>
                  <a:cubicBezTo>
                    <a:pt x="0" y="551"/>
                    <a:pt x="551" y="1"/>
                    <a:pt x="1231" y="1"/>
                  </a:cubicBezTo>
                  <a:lnTo>
                    <a:pt x="18167" y="1"/>
                  </a:lnTo>
                  <a:cubicBezTo>
                    <a:pt x="18847" y="1"/>
                    <a:pt x="19365" y="551"/>
                    <a:pt x="19365" y="119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3" name="Google Shape;1693;p47"/>
            <p:cNvSpPr/>
            <p:nvPr/>
          </p:nvSpPr>
          <p:spPr>
            <a:xfrm>
              <a:off x="1414834" y="2953568"/>
              <a:ext cx="341761" cy="42883"/>
            </a:xfrm>
            <a:custGeom>
              <a:avLst/>
              <a:gdLst/>
              <a:ahLst/>
              <a:cxnLst/>
              <a:rect l="l" t="t" r="r" b="b"/>
              <a:pathLst>
                <a:path w="19366" h="2430" extrusionOk="0">
                  <a:moveTo>
                    <a:pt x="19365" y="1231"/>
                  </a:moveTo>
                  <a:cubicBezTo>
                    <a:pt x="19365" y="1911"/>
                    <a:pt x="18847" y="2429"/>
                    <a:pt x="18167" y="2429"/>
                  </a:cubicBezTo>
                  <a:lnTo>
                    <a:pt x="1231" y="2429"/>
                  </a:lnTo>
                  <a:cubicBezTo>
                    <a:pt x="551" y="2429"/>
                    <a:pt x="0" y="1911"/>
                    <a:pt x="0" y="1231"/>
                  </a:cubicBezTo>
                  <a:lnTo>
                    <a:pt x="0" y="1231"/>
                  </a:lnTo>
                  <a:cubicBezTo>
                    <a:pt x="0" y="551"/>
                    <a:pt x="551" y="0"/>
                    <a:pt x="1231" y="0"/>
                  </a:cubicBezTo>
                  <a:lnTo>
                    <a:pt x="18167" y="0"/>
                  </a:lnTo>
                  <a:cubicBezTo>
                    <a:pt x="18847" y="0"/>
                    <a:pt x="19365" y="551"/>
                    <a:pt x="19365" y="12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4" name="Google Shape;1694;p47"/>
            <p:cNvSpPr/>
            <p:nvPr/>
          </p:nvSpPr>
          <p:spPr>
            <a:xfrm>
              <a:off x="3723603" y="2595253"/>
              <a:ext cx="314902" cy="546914"/>
            </a:xfrm>
            <a:custGeom>
              <a:avLst/>
              <a:gdLst/>
              <a:ahLst/>
              <a:cxnLst/>
              <a:rect l="l" t="t" r="r" b="b"/>
              <a:pathLst>
                <a:path w="17844" h="30991" extrusionOk="0">
                  <a:moveTo>
                    <a:pt x="7222" y="0"/>
                  </a:moveTo>
                  <a:lnTo>
                    <a:pt x="10622" y="0"/>
                  </a:lnTo>
                  <a:cubicBezTo>
                    <a:pt x="14605" y="0"/>
                    <a:pt x="17843" y="3206"/>
                    <a:pt x="17843" y="7222"/>
                  </a:cubicBezTo>
                  <a:lnTo>
                    <a:pt x="17843" y="23769"/>
                  </a:lnTo>
                  <a:cubicBezTo>
                    <a:pt x="17843" y="27785"/>
                    <a:pt x="14605" y="30991"/>
                    <a:pt x="10622" y="30991"/>
                  </a:cubicBezTo>
                  <a:lnTo>
                    <a:pt x="7222" y="30991"/>
                  </a:lnTo>
                  <a:cubicBezTo>
                    <a:pt x="3238" y="30991"/>
                    <a:pt x="0" y="27785"/>
                    <a:pt x="0" y="23769"/>
                  </a:cubicBezTo>
                  <a:lnTo>
                    <a:pt x="0" y="7222"/>
                  </a:lnTo>
                  <a:cubicBezTo>
                    <a:pt x="0" y="3206"/>
                    <a:pt x="3238" y="0"/>
                    <a:pt x="7222" y="0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5" name="Google Shape;1695;p47"/>
            <p:cNvSpPr/>
            <p:nvPr/>
          </p:nvSpPr>
          <p:spPr>
            <a:xfrm>
              <a:off x="3607589" y="2809547"/>
              <a:ext cx="342326" cy="42883"/>
            </a:xfrm>
            <a:custGeom>
              <a:avLst/>
              <a:gdLst/>
              <a:ahLst/>
              <a:cxnLst/>
              <a:rect l="l" t="t" r="r" b="b"/>
              <a:pathLst>
                <a:path w="19398" h="2430" extrusionOk="0">
                  <a:moveTo>
                    <a:pt x="0" y="1199"/>
                  </a:moveTo>
                  <a:cubicBezTo>
                    <a:pt x="0" y="1879"/>
                    <a:pt x="551" y="2430"/>
                    <a:pt x="1231" y="2430"/>
                  </a:cubicBezTo>
                  <a:lnTo>
                    <a:pt x="18167" y="2430"/>
                  </a:lnTo>
                  <a:cubicBezTo>
                    <a:pt x="18847" y="2430"/>
                    <a:pt x="19398" y="1879"/>
                    <a:pt x="19398" y="1199"/>
                  </a:cubicBezTo>
                  <a:lnTo>
                    <a:pt x="19398" y="1199"/>
                  </a:lnTo>
                  <a:cubicBezTo>
                    <a:pt x="19398" y="551"/>
                    <a:pt x="18847" y="1"/>
                    <a:pt x="18167" y="1"/>
                  </a:cubicBezTo>
                  <a:lnTo>
                    <a:pt x="1199" y="1"/>
                  </a:lnTo>
                  <a:cubicBezTo>
                    <a:pt x="551" y="1"/>
                    <a:pt x="0" y="551"/>
                    <a:pt x="0" y="119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6" name="Google Shape;1696;p47"/>
            <p:cNvSpPr/>
            <p:nvPr/>
          </p:nvSpPr>
          <p:spPr>
            <a:xfrm>
              <a:off x="3607589" y="2953568"/>
              <a:ext cx="342326" cy="42883"/>
            </a:xfrm>
            <a:custGeom>
              <a:avLst/>
              <a:gdLst/>
              <a:ahLst/>
              <a:cxnLst/>
              <a:rect l="l" t="t" r="r" b="b"/>
              <a:pathLst>
                <a:path w="19398" h="2430" extrusionOk="0">
                  <a:moveTo>
                    <a:pt x="0" y="1231"/>
                  </a:moveTo>
                  <a:cubicBezTo>
                    <a:pt x="0" y="1911"/>
                    <a:pt x="551" y="2429"/>
                    <a:pt x="1231" y="2429"/>
                  </a:cubicBezTo>
                  <a:lnTo>
                    <a:pt x="18167" y="2429"/>
                  </a:lnTo>
                  <a:cubicBezTo>
                    <a:pt x="18847" y="2429"/>
                    <a:pt x="19398" y="1911"/>
                    <a:pt x="19398" y="1231"/>
                  </a:cubicBezTo>
                  <a:lnTo>
                    <a:pt x="19398" y="1231"/>
                  </a:lnTo>
                  <a:cubicBezTo>
                    <a:pt x="19398" y="551"/>
                    <a:pt x="18847" y="0"/>
                    <a:pt x="18167" y="0"/>
                  </a:cubicBezTo>
                  <a:lnTo>
                    <a:pt x="1199" y="0"/>
                  </a:lnTo>
                  <a:cubicBezTo>
                    <a:pt x="551" y="0"/>
                    <a:pt x="0" y="551"/>
                    <a:pt x="0" y="123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7" name="Google Shape;1697;p47"/>
            <p:cNvSpPr/>
            <p:nvPr/>
          </p:nvSpPr>
          <p:spPr>
            <a:xfrm>
              <a:off x="1654840" y="2255786"/>
              <a:ext cx="2055051" cy="1080680"/>
            </a:xfrm>
            <a:custGeom>
              <a:avLst/>
              <a:gdLst/>
              <a:ahLst/>
              <a:cxnLst/>
              <a:rect l="l" t="t" r="r" b="b"/>
              <a:pathLst>
                <a:path w="116450" h="61237" extrusionOk="0">
                  <a:moveTo>
                    <a:pt x="114928" y="19690"/>
                  </a:moveTo>
                  <a:cubicBezTo>
                    <a:pt x="114345" y="14379"/>
                    <a:pt x="113471" y="9100"/>
                    <a:pt x="112305" y="3887"/>
                  </a:cubicBezTo>
                  <a:cubicBezTo>
                    <a:pt x="112143" y="3142"/>
                    <a:pt x="111172" y="33"/>
                    <a:pt x="110589" y="1"/>
                  </a:cubicBezTo>
                  <a:lnTo>
                    <a:pt x="5830" y="1"/>
                  </a:lnTo>
                  <a:cubicBezTo>
                    <a:pt x="5247" y="1"/>
                    <a:pt x="4308" y="3142"/>
                    <a:pt x="4114" y="3887"/>
                  </a:cubicBezTo>
                  <a:cubicBezTo>
                    <a:pt x="2948" y="9100"/>
                    <a:pt x="2106" y="14379"/>
                    <a:pt x="1523" y="19690"/>
                  </a:cubicBezTo>
                  <a:cubicBezTo>
                    <a:pt x="422" y="30829"/>
                    <a:pt x="1" y="42066"/>
                    <a:pt x="940" y="53271"/>
                  </a:cubicBezTo>
                  <a:cubicBezTo>
                    <a:pt x="1134" y="55926"/>
                    <a:pt x="1491" y="58614"/>
                    <a:pt x="2073" y="61237"/>
                  </a:cubicBezTo>
                  <a:cubicBezTo>
                    <a:pt x="23640" y="58743"/>
                    <a:pt x="92810" y="58743"/>
                    <a:pt x="114377" y="61237"/>
                  </a:cubicBezTo>
                  <a:cubicBezTo>
                    <a:pt x="114928" y="58614"/>
                    <a:pt x="115317" y="55926"/>
                    <a:pt x="115511" y="53271"/>
                  </a:cubicBezTo>
                  <a:cubicBezTo>
                    <a:pt x="116450" y="42066"/>
                    <a:pt x="115997" y="30829"/>
                    <a:pt x="114928" y="19690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8" name="Google Shape;1698;p47"/>
            <p:cNvSpPr/>
            <p:nvPr/>
          </p:nvSpPr>
          <p:spPr>
            <a:xfrm>
              <a:off x="1726859" y="2356377"/>
              <a:ext cx="924658" cy="795514"/>
            </a:xfrm>
            <a:custGeom>
              <a:avLst/>
              <a:gdLst/>
              <a:ahLst/>
              <a:cxnLst/>
              <a:rect l="l" t="t" r="r" b="b"/>
              <a:pathLst>
                <a:path w="52396" h="45078" extrusionOk="0">
                  <a:moveTo>
                    <a:pt x="39766" y="32"/>
                  </a:moveTo>
                  <a:cubicBezTo>
                    <a:pt x="30473" y="32"/>
                    <a:pt x="19559" y="227"/>
                    <a:pt x="10104" y="551"/>
                  </a:cubicBezTo>
                  <a:cubicBezTo>
                    <a:pt x="7934" y="680"/>
                    <a:pt x="5667" y="1004"/>
                    <a:pt x="3465" y="972"/>
                  </a:cubicBezTo>
                  <a:cubicBezTo>
                    <a:pt x="2688" y="4890"/>
                    <a:pt x="1846" y="10201"/>
                    <a:pt x="1457" y="13990"/>
                  </a:cubicBezTo>
                  <a:cubicBezTo>
                    <a:pt x="454" y="24320"/>
                    <a:pt x="0" y="34715"/>
                    <a:pt x="713" y="45077"/>
                  </a:cubicBezTo>
                  <a:cubicBezTo>
                    <a:pt x="13666" y="44915"/>
                    <a:pt x="26651" y="43005"/>
                    <a:pt x="39443" y="42875"/>
                  </a:cubicBezTo>
                  <a:cubicBezTo>
                    <a:pt x="43782" y="42810"/>
                    <a:pt x="48089" y="42810"/>
                    <a:pt x="52396" y="42843"/>
                  </a:cubicBezTo>
                  <a:cubicBezTo>
                    <a:pt x="51910" y="27461"/>
                    <a:pt x="52201" y="14767"/>
                    <a:pt x="51942" y="0"/>
                  </a:cubicBezTo>
                  <a:cubicBezTo>
                    <a:pt x="48251" y="32"/>
                    <a:pt x="44268" y="32"/>
                    <a:pt x="39766" y="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9" name="Google Shape;1699;p47"/>
            <p:cNvSpPr/>
            <p:nvPr/>
          </p:nvSpPr>
          <p:spPr>
            <a:xfrm>
              <a:off x="2713796" y="2355794"/>
              <a:ext cx="923529" cy="786372"/>
            </a:xfrm>
            <a:custGeom>
              <a:avLst/>
              <a:gdLst/>
              <a:ahLst/>
              <a:cxnLst/>
              <a:rect l="l" t="t" r="r" b="b"/>
              <a:pathLst>
                <a:path w="52332" h="44560" extrusionOk="0">
                  <a:moveTo>
                    <a:pt x="50874" y="14023"/>
                  </a:moveTo>
                  <a:cubicBezTo>
                    <a:pt x="50518" y="10299"/>
                    <a:pt x="49708" y="5117"/>
                    <a:pt x="48899" y="1167"/>
                  </a:cubicBezTo>
                  <a:cubicBezTo>
                    <a:pt x="25518" y="98"/>
                    <a:pt x="14961" y="1"/>
                    <a:pt x="1" y="33"/>
                  </a:cubicBezTo>
                  <a:cubicBezTo>
                    <a:pt x="227" y="14832"/>
                    <a:pt x="1" y="27494"/>
                    <a:pt x="454" y="42908"/>
                  </a:cubicBezTo>
                  <a:cubicBezTo>
                    <a:pt x="17584" y="43070"/>
                    <a:pt x="34618" y="43750"/>
                    <a:pt x="51684" y="44560"/>
                  </a:cubicBezTo>
                  <a:cubicBezTo>
                    <a:pt x="52331" y="34391"/>
                    <a:pt x="51878" y="24158"/>
                    <a:pt x="50874" y="140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0" name="Google Shape;1700;p47"/>
            <p:cNvSpPr/>
            <p:nvPr/>
          </p:nvSpPr>
          <p:spPr>
            <a:xfrm>
              <a:off x="1753137" y="3124431"/>
              <a:ext cx="18" cy="1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A9E3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1" name="Google Shape;1701;p47"/>
            <p:cNvSpPr/>
            <p:nvPr/>
          </p:nvSpPr>
          <p:spPr>
            <a:xfrm>
              <a:off x="2642359" y="2356377"/>
              <a:ext cx="78884" cy="756072"/>
            </a:xfrm>
            <a:custGeom>
              <a:avLst/>
              <a:gdLst/>
              <a:ahLst/>
              <a:cxnLst/>
              <a:rect l="l" t="t" r="r" b="b"/>
              <a:pathLst>
                <a:path w="4470" h="42843" extrusionOk="0">
                  <a:moveTo>
                    <a:pt x="1" y="32"/>
                  </a:moveTo>
                  <a:cubicBezTo>
                    <a:pt x="260" y="14799"/>
                    <a:pt x="1" y="27461"/>
                    <a:pt x="486" y="42843"/>
                  </a:cubicBezTo>
                  <a:lnTo>
                    <a:pt x="4469" y="42843"/>
                  </a:lnTo>
                  <a:cubicBezTo>
                    <a:pt x="3984" y="27428"/>
                    <a:pt x="4243" y="14767"/>
                    <a:pt x="3984" y="0"/>
                  </a:cubicBezTo>
                  <a:close/>
                </a:path>
              </a:pathLst>
            </a:custGeom>
            <a:solidFill>
              <a:srgbClr val="E2B7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2" name="Google Shape;1702;p47"/>
            <p:cNvSpPr/>
            <p:nvPr/>
          </p:nvSpPr>
          <p:spPr>
            <a:xfrm>
              <a:off x="1929153" y="1932325"/>
              <a:ext cx="1505861" cy="383480"/>
            </a:xfrm>
            <a:custGeom>
              <a:avLst/>
              <a:gdLst/>
              <a:ahLst/>
              <a:cxnLst/>
              <a:rect l="l" t="t" r="r" b="b"/>
              <a:pathLst>
                <a:path w="85330" h="21730" extrusionOk="0">
                  <a:moveTo>
                    <a:pt x="84747" y="616"/>
                  </a:moveTo>
                  <a:cubicBezTo>
                    <a:pt x="74773" y="325"/>
                    <a:pt x="59262" y="1"/>
                    <a:pt x="41839" y="1"/>
                  </a:cubicBezTo>
                  <a:cubicBezTo>
                    <a:pt x="25033" y="1"/>
                    <a:pt x="10234" y="325"/>
                    <a:pt x="584" y="584"/>
                  </a:cubicBezTo>
                  <a:cubicBezTo>
                    <a:pt x="1" y="7546"/>
                    <a:pt x="130" y="14930"/>
                    <a:pt x="1426" y="21730"/>
                  </a:cubicBezTo>
                  <a:lnTo>
                    <a:pt x="83905" y="21730"/>
                  </a:lnTo>
                  <a:cubicBezTo>
                    <a:pt x="85200" y="14930"/>
                    <a:pt x="85330" y="7546"/>
                    <a:pt x="84747" y="61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3" name="Google Shape;1703;p47"/>
            <p:cNvSpPr/>
            <p:nvPr/>
          </p:nvSpPr>
          <p:spPr>
            <a:xfrm>
              <a:off x="1912582" y="1942613"/>
              <a:ext cx="41736" cy="373192"/>
            </a:xfrm>
            <a:custGeom>
              <a:avLst/>
              <a:gdLst/>
              <a:ahLst/>
              <a:cxnLst/>
              <a:rect l="l" t="t" r="r" b="b"/>
              <a:pathLst>
                <a:path w="2365" h="21147" extrusionOk="0">
                  <a:moveTo>
                    <a:pt x="1523" y="1"/>
                  </a:moveTo>
                  <a:lnTo>
                    <a:pt x="551" y="33"/>
                  </a:lnTo>
                  <a:cubicBezTo>
                    <a:pt x="1" y="6996"/>
                    <a:pt x="130" y="14379"/>
                    <a:pt x="1425" y="21147"/>
                  </a:cubicBezTo>
                  <a:lnTo>
                    <a:pt x="2365" y="21147"/>
                  </a:lnTo>
                  <a:cubicBezTo>
                    <a:pt x="1069" y="14347"/>
                    <a:pt x="940" y="6963"/>
                    <a:pt x="1523" y="1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4" name="Google Shape;1704;p47"/>
            <p:cNvSpPr/>
            <p:nvPr/>
          </p:nvSpPr>
          <p:spPr>
            <a:xfrm>
              <a:off x="1537696" y="1943196"/>
              <a:ext cx="400051" cy="372609"/>
            </a:xfrm>
            <a:custGeom>
              <a:avLst/>
              <a:gdLst/>
              <a:ahLst/>
              <a:cxnLst/>
              <a:rect l="l" t="t" r="r" b="b"/>
              <a:pathLst>
                <a:path w="22669" h="21114" extrusionOk="0">
                  <a:moveTo>
                    <a:pt x="21794" y="0"/>
                  </a:moveTo>
                  <a:cubicBezTo>
                    <a:pt x="15058" y="195"/>
                    <a:pt x="11075" y="356"/>
                    <a:pt x="11075" y="356"/>
                  </a:cubicBezTo>
                  <a:cubicBezTo>
                    <a:pt x="2818" y="356"/>
                    <a:pt x="0" y="11464"/>
                    <a:pt x="4016" y="17390"/>
                  </a:cubicBezTo>
                  <a:cubicBezTo>
                    <a:pt x="5635" y="19689"/>
                    <a:pt x="8258" y="21082"/>
                    <a:pt x="11075" y="21114"/>
                  </a:cubicBezTo>
                  <a:lnTo>
                    <a:pt x="22668" y="21114"/>
                  </a:lnTo>
                  <a:cubicBezTo>
                    <a:pt x="21373" y="14346"/>
                    <a:pt x="21244" y="6963"/>
                    <a:pt x="21794" y="0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5" name="Google Shape;1705;p47"/>
            <p:cNvSpPr/>
            <p:nvPr/>
          </p:nvSpPr>
          <p:spPr>
            <a:xfrm>
              <a:off x="3409848" y="1943196"/>
              <a:ext cx="42319" cy="372609"/>
            </a:xfrm>
            <a:custGeom>
              <a:avLst/>
              <a:gdLst/>
              <a:ahLst/>
              <a:cxnLst/>
              <a:rect l="l" t="t" r="r" b="b"/>
              <a:pathLst>
                <a:path w="2398" h="21114" extrusionOk="0">
                  <a:moveTo>
                    <a:pt x="1814" y="33"/>
                  </a:moveTo>
                  <a:lnTo>
                    <a:pt x="843" y="0"/>
                  </a:lnTo>
                  <a:cubicBezTo>
                    <a:pt x="1426" y="6930"/>
                    <a:pt x="1296" y="14314"/>
                    <a:pt x="1" y="21114"/>
                  </a:cubicBezTo>
                  <a:lnTo>
                    <a:pt x="972" y="21114"/>
                  </a:lnTo>
                  <a:cubicBezTo>
                    <a:pt x="2268" y="14346"/>
                    <a:pt x="2397" y="6963"/>
                    <a:pt x="1814" y="33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6" name="Google Shape;1706;p47"/>
            <p:cNvSpPr/>
            <p:nvPr/>
          </p:nvSpPr>
          <p:spPr>
            <a:xfrm>
              <a:off x="3427002" y="1943761"/>
              <a:ext cx="381768" cy="372045"/>
            </a:xfrm>
            <a:custGeom>
              <a:avLst/>
              <a:gdLst/>
              <a:ahLst/>
              <a:cxnLst/>
              <a:rect l="l" t="t" r="r" b="b"/>
              <a:pathLst>
                <a:path w="21633" h="21082" extrusionOk="0">
                  <a:moveTo>
                    <a:pt x="11594" y="324"/>
                  </a:moveTo>
                  <a:cubicBezTo>
                    <a:pt x="11561" y="324"/>
                    <a:pt x="7578" y="163"/>
                    <a:pt x="842" y="1"/>
                  </a:cubicBezTo>
                  <a:cubicBezTo>
                    <a:pt x="1425" y="6931"/>
                    <a:pt x="1296" y="14314"/>
                    <a:pt x="0" y="21082"/>
                  </a:cubicBezTo>
                  <a:lnTo>
                    <a:pt x="11594" y="21082"/>
                  </a:lnTo>
                  <a:cubicBezTo>
                    <a:pt x="16095" y="21082"/>
                    <a:pt x="18977" y="17844"/>
                    <a:pt x="20013" y="13958"/>
                  </a:cubicBezTo>
                  <a:cubicBezTo>
                    <a:pt x="21632" y="7837"/>
                    <a:pt x="18523" y="584"/>
                    <a:pt x="11594" y="324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7" name="Google Shape;1707;p47"/>
            <p:cNvSpPr/>
            <p:nvPr/>
          </p:nvSpPr>
          <p:spPr>
            <a:xfrm>
              <a:off x="1633698" y="2029492"/>
              <a:ext cx="259471" cy="189746"/>
            </a:xfrm>
            <a:custGeom>
              <a:avLst/>
              <a:gdLst/>
              <a:ahLst/>
              <a:cxnLst/>
              <a:rect l="l" t="t" r="r" b="b"/>
              <a:pathLst>
                <a:path w="14703" h="10752" extrusionOk="0">
                  <a:moveTo>
                    <a:pt x="14703" y="5376"/>
                  </a:moveTo>
                  <a:cubicBezTo>
                    <a:pt x="14703" y="8322"/>
                    <a:pt x="12662" y="10751"/>
                    <a:pt x="10201" y="10751"/>
                  </a:cubicBezTo>
                  <a:lnTo>
                    <a:pt x="4470" y="10751"/>
                  </a:lnTo>
                  <a:cubicBezTo>
                    <a:pt x="2008" y="10751"/>
                    <a:pt x="1" y="8322"/>
                    <a:pt x="1" y="5376"/>
                  </a:cubicBezTo>
                  <a:lnTo>
                    <a:pt x="1" y="5376"/>
                  </a:lnTo>
                  <a:cubicBezTo>
                    <a:pt x="1" y="2396"/>
                    <a:pt x="2008" y="0"/>
                    <a:pt x="4470" y="0"/>
                  </a:cubicBezTo>
                  <a:lnTo>
                    <a:pt x="10201" y="0"/>
                  </a:lnTo>
                  <a:cubicBezTo>
                    <a:pt x="12695" y="0"/>
                    <a:pt x="14703" y="2396"/>
                    <a:pt x="14703" y="5376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8" name="Google Shape;1708;p47"/>
            <p:cNvSpPr/>
            <p:nvPr/>
          </p:nvSpPr>
          <p:spPr>
            <a:xfrm>
              <a:off x="3470997" y="2029492"/>
              <a:ext cx="259471" cy="189746"/>
            </a:xfrm>
            <a:custGeom>
              <a:avLst/>
              <a:gdLst/>
              <a:ahLst/>
              <a:cxnLst/>
              <a:rect l="l" t="t" r="r" b="b"/>
              <a:pathLst>
                <a:path w="14703" h="10752" extrusionOk="0">
                  <a:moveTo>
                    <a:pt x="1" y="5376"/>
                  </a:moveTo>
                  <a:cubicBezTo>
                    <a:pt x="1" y="8322"/>
                    <a:pt x="2041" y="10751"/>
                    <a:pt x="4502" y="10751"/>
                  </a:cubicBezTo>
                  <a:lnTo>
                    <a:pt x="10234" y="10751"/>
                  </a:lnTo>
                  <a:cubicBezTo>
                    <a:pt x="12727" y="10751"/>
                    <a:pt x="14703" y="8322"/>
                    <a:pt x="14703" y="5376"/>
                  </a:cubicBezTo>
                  <a:lnTo>
                    <a:pt x="14703" y="5376"/>
                  </a:lnTo>
                  <a:cubicBezTo>
                    <a:pt x="14703" y="2396"/>
                    <a:pt x="12695" y="0"/>
                    <a:pt x="10234" y="0"/>
                  </a:cubicBezTo>
                  <a:lnTo>
                    <a:pt x="4502" y="0"/>
                  </a:lnTo>
                  <a:cubicBezTo>
                    <a:pt x="2041" y="0"/>
                    <a:pt x="1" y="2396"/>
                    <a:pt x="1" y="5376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9" name="Google Shape;1709;p47"/>
            <p:cNvSpPr/>
            <p:nvPr/>
          </p:nvSpPr>
          <p:spPr>
            <a:xfrm>
              <a:off x="1658281" y="2068917"/>
              <a:ext cx="110315" cy="110315"/>
            </a:xfrm>
            <a:custGeom>
              <a:avLst/>
              <a:gdLst/>
              <a:ahLst/>
              <a:cxnLst/>
              <a:rect l="l" t="t" r="r" b="b"/>
              <a:pathLst>
                <a:path w="6251" h="6251" extrusionOk="0">
                  <a:moveTo>
                    <a:pt x="6250" y="3142"/>
                  </a:moveTo>
                  <a:cubicBezTo>
                    <a:pt x="6250" y="4858"/>
                    <a:pt x="4858" y="6250"/>
                    <a:pt x="3141" y="6250"/>
                  </a:cubicBezTo>
                  <a:cubicBezTo>
                    <a:pt x="1425" y="6250"/>
                    <a:pt x="0" y="4858"/>
                    <a:pt x="0" y="3142"/>
                  </a:cubicBezTo>
                  <a:cubicBezTo>
                    <a:pt x="0" y="1393"/>
                    <a:pt x="1425" y="0"/>
                    <a:pt x="3141" y="0"/>
                  </a:cubicBezTo>
                  <a:cubicBezTo>
                    <a:pt x="4858" y="0"/>
                    <a:pt x="6250" y="1393"/>
                    <a:pt x="6250" y="314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0" name="Google Shape;1710;p47"/>
            <p:cNvSpPr/>
            <p:nvPr/>
          </p:nvSpPr>
          <p:spPr>
            <a:xfrm>
              <a:off x="1791432" y="2086052"/>
              <a:ext cx="76590" cy="76608"/>
            </a:xfrm>
            <a:custGeom>
              <a:avLst/>
              <a:gdLst/>
              <a:ahLst/>
              <a:cxnLst/>
              <a:rect l="l" t="t" r="r" b="b"/>
              <a:pathLst>
                <a:path w="4340" h="4341" extrusionOk="0">
                  <a:moveTo>
                    <a:pt x="4340" y="2171"/>
                  </a:moveTo>
                  <a:cubicBezTo>
                    <a:pt x="4340" y="3369"/>
                    <a:pt x="3368" y="4340"/>
                    <a:pt x="2170" y="4340"/>
                  </a:cubicBezTo>
                  <a:cubicBezTo>
                    <a:pt x="972" y="4340"/>
                    <a:pt x="0" y="3369"/>
                    <a:pt x="0" y="2171"/>
                  </a:cubicBezTo>
                  <a:cubicBezTo>
                    <a:pt x="0" y="972"/>
                    <a:pt x="972" y="1"/>
                    <a:pt x="2170" y="1"/>
                  </a:cubicBezTo>
                  <a:cubicBezTo>
                    <a:pt x="3368" y="1"/>
                    <a:pt x="4340" y="972"/>
                    <a:pt x="4340" y="217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1" name="Google Shape;1711;p47"/>
            <p:cNvSpPr/>
            <p:nvPr/>
          </p:nvSpPr>
          <p:spPr>
            <a:xfrm>
              <a:off x="3595588" y="2068917"/>
              <a:ext cx="110315" cy="110315"/>
            </a:xfrm>
            <a:custGeom>
              <a:avLst/>
              <a:gdLst/>
              <a:ahLst/>
              <a:cxnLst/>
              <a:rect l="l" t="t" r="r" b="b"/>
              <a:pathLst>
                <a:path w="6251" h="6251" extrusionOk="0">
                  <a:moveTo>
                    <a:pt x="6250" y="3142"/>
                  </a:moveTo>
                  <a:cubicBezTo>
                    <a:pt x="6250" y="4858"/>
                    <a:pt x="4858" y="6250"/>
                    <a:pt x="3109" y="6250"/>
                  </a:cubicBezTo>
                  <a:cubicBezTo>
                    <a:pt x="1393" y="6250"/>
                    <a:pt x="0" y="4858"/>
                    <a:pt x="0" y="3142"/>
                  </a:cubicBezTo>
                  <a:cubicBezTo>
                    <a:pt x="0" y="1393"/>
                    <a:pt x="1393" y="0"/>
                    <a:pt x="3109" y="0"/>
                  </a:cubicBezTo>
                  <a:cubicBezTo>
                    <a:pt x="4858" y="0"/>
                    <a:pt x="6250" y="1393"/>
                    <a:pt x="6250" y="314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2" name="Google Shape;1712;p47"/>
            <p:cNvSpPr/>
            <p:nvPr/>
          </p:nvSpPr>
          <p:spPr>
            <a:xfrm>
              <a:off x="3496727" y="2086052"/>
              <a:ext cx="76025" cy="76608"/>
            </a:xfrm>
            <a:custGeom>
              <a:avLst/>
              <a:gdLst/>
              <a:ahLst/>
              <a:cxnLst/>
              <a:rect l="l" t="t" r="r" b="b"/>
              <a:pathLst>
                <a:path w="4308" h="4341" extrusionOk="0">
                  <a:moveTo>
                    <a:pt x="4307" y="2171"/>
                  </a:moveTo>
                  <a:cubicBezTo>
                    <a:pt x="4307" y="3369"/>
                    <a:pt x="3336" y="4340"/>
                    <a:pt x="2170" y="4340"/>
                  </a:cubicBezTo>
                  <a:cubicBezTo>
                    <a:pt x="972" y="4340"/>
                    <a:pt x="0" y="3369"/>
                    <a:pt x="0" y="2171"/>
                  </a:cubicBezTo>
                  <a:cubicBezTo>
                    <a:pt x="0" y="972"/>
                    <a:pt x="972" y="1"/>
                    <a:pt x="2170" y="1"/>
                  </a:cubicBezTo>
                  <a:cubicBezTo>
                    <a:pt x="3336" y="1"/>
                    <a:pt x="4307" y="972"/>
                    <a:pt x="4307" y="217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4" name="Google Shape;1714;p47"/>
            <p:cNvSpPr/>
            <p:nvPr/>
          </p:nvSpPr>
          <p:spPr>
            <a:xfrm>
              <a:off x="1985166" y="2020915"/>
              <a:ext cx="1394417" cy="206882"/>
            </a:xfrm>
            <a:custGeom>
              <a:avLst/>
              <a:gdLst/>
              <a:ahLst/>
              <a:cxnLst/>
              <a:rect l="l" t="t" r="r" b="b"/>
              <a:pathLst>
                <a:path w="79015" h="11723" extrusionOk="0">
                  <a:moveTo>
                    <a:pt x="73089" y="11626"/>
                  </a:moveTo>
                  <a:lnTo>
                    <a:pt x="5926" y="11626"/>
                  </a:lnTo>
                  <a:cubicBezTo>
                    <a:pt x="2656" y="11723"/>
                    <a:pt x="0" y="9100"/>
                    <a:pt x="0" y="5862"/>
                  </a:cubicBezTo>
                  <a:cubicBezTo>
                    <a:pt x="0" y="2591"/>
                    <a:pt x="2656" y="0"/>
                    <a:pt x="5926" y="65"/>
                  </a:cubicBezTo>
                  <a:lnTo>
                    <a:pt x="73089" y="65"/>
                  </a:lnTo>
                  <a:cubicBezTo>
                    <a:pt x="76327" y="0"/>
                    <a:pt x="79015" y="2591"/>
                    <a:pt x="79015" y="5862"/>
                  </a:cubicBezTo>
                  <a:cubicBezTo>
                    <a:pt x="79015" y="9100"/>
                    <a:pt x="76327" y="11723"/>
                    <a:pt x="73089" y="11626"/>
                  </a:cubicBezTo>
                  <a:close/>
                  <a:moveTo>
                    <a:pt x="5926" y="875"/>
                  </a:moveTo>
                  <a:cubicBezTo>
                    <a:pt x="3109" y="810"/>
                    <a:pt x="810" y="3044"/>
                    <a:pt x="810" y="5862"/>
                  </a:cubicBezTo>
                  <a:cubicBezTo>
                    <a:pt x="810" y="8647"/>
                    <a:pt x="3109" y="10913"/>
                    <a:pt x="5926" y="10816"/>
                  </a:cubicBezTo>
                  <a:lnTo>
                    <a:pt x="73089" y="10816"/>
                  </a:lnTo>
                  <a:cubicBezTo>
                    <a:pt x="75873" y="10913"/>
                    <a:pt x="78205" y="8647"/>
                    <a:pt x="78205" y="5862"/>
                  </a:cubicBezTo>
                  <a:cubicBezTo>
                    <a:pt x="78205" y="3044"/>
                    <a:pt x="75873" y="810"/>
                    <a:pt x="73089" y="875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5" name="Google Shape;1715;p47"/>
            <p:cNvSpPr/>
            <p:nvPr/>
          </p:nvSpPr>
          <p:spPr>
            <a:xfrm>
              <a:off x="1994872" y="1972914"/>
              <a:ext cx="1375005" cy="27442"/>
            </a:xfrm>
            <a:custGeom>
              <a:avLst/>
              <a:gdLst/>
              <a:ahLst/>
              <a:cxnLst/>
              <a:rect l="l" t="t" r="r" b="b"/>
              <a:pathLst>
                <a:path w="77915" h="1555" extrusionOk="0">
                  <a:moveTo>
                    <a:pt x="77914" y="777"/>
                  </a:moveTo>
                  <a:cubicBezTo>
                    <a:pt x="77882" y="1198"/>
                    <a:pt x="77558" y="1555"/>
                    <a:pt x="77137" y="1555"/>
                  </a:cubicBezTo>
                  <a:lnTo>
                    <a:pt x="778" y="1555"/>
                  </a:lnTo>
                  <a:cubicBezTo>
                    <a:pt x="325" y="1555"/>
                    <a:pt x="1" y="1198"/>
                    <a:pt x="1" y="777"/>
                  </a:cubicBezTo>
                  <a:lnTo>
                    <a:pt x="1" y="777"/>
                  </a:lnTo>
                  <a:cubicBezTo>
                    <a:pt x="1" y="356"/>
                    <a:pt x="325" y="0"/>
                    <a:pt x="778" y="33"/>
                  </a:cubicBezTo>
                  <a:lnTo>
                    <a:pt x="77137" y="33"/>
                  </a:lnTo>
                  <a:cubicBezTo>
                    <a:pt x="77558" y="0"/>
                    <a:pt x="77914" y="356"/>
                    <a:pt x="77914" y="777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6" name="Google Shape;1716;p47"/>
            <p:cNvSpPr/>
            <p:nvPr/>
          </p:nvSpPr>
          <p:spPr>
            <a:xfrm>
              <a:off x="1994872" y="2248356"/>
              <a:ext cx="1375005" cy="26877"/>
            </a:xfrm>
            <a:custGeom>
              <a:avLst/>
              <a:gdLst/>
              <a:ahLst/>
              <a:cxnLst/>
              <a:rect l="l" t="t" r="r" b="b"/>
              <a:pathLst>
                <a:path w="77915" h="1523" extrusionOk="0">
                  <a:moveTo>
                    <a:pt x="77914" y="746"/>
                  </a:moveTo>
                  <a:cubicBezTo>
                    <a:pt x="77914" y="1199"/>
                    <a:pt x="77558" y="1523"/>
                    <a:pt x="77137" y="1523"/>
                  </a:cubicBezTo>
                  <a:lnTo>
                    <a:pt x="778" y="1523"/>
                  </a:lnTo>
                  <a:cubicBezTo>
                    <a:pt x="325" y="1523"/>
                    <a:pt x="1" y="1199"/>
                    <a:pt x="1" y="746"/>
                  </a:cubicBezTo>
                  <a:lnTo>
                    <a:pt x="1" y="746"/>
                  </a:lnTo>
                  <a:cubicBezTo>
                    <a:pt x="1" y="325"/>
                    <a:pt x="325" y="1"/>
                    <a:pt x="778" y="1"/>
                  </a:cubicBezTo>
                  <a:lnTo>
                    <a:pt x="77137" y="1"/>
                  </a:lnTo>
                  <a:cubicBezTo>
                    <a:pt x="77558" y="1"/>
                    <a:pt x="77914" y="325"/>
                    <a:pt x="77914" y="746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6" name="Google Shape;1726;p47"/>
            <p:cNvSpPr/>
            <p:nvPr/>
          </p:nvSpPr>
          <p:spPr>
            <a:xfrm>
              <a:off x="1705718" y="3959934"/>
              <a:ext cx="533766" cy="787520"/>
            </a:xfrm>
            <a:custGeom>
              <a:avLst/>
              <a:gdLst/>
              <a:ahLst/>
              <a:cxnLst/>
              <a:rect l="l" t="t" r="r" b="b"/>
              <a:pathLst>
                <a:path w="30246" h="44625" extrusionOk="0">
                  <a:moveTo>
                    <a:pt x="28691" y="35525"/>
                  </a:moveTo>
                  <a:cubicBezTo>
                    <a:pt x="28367" y="36626"/>
                    <a:pt x="27979" y="37662"/>
                    <a:pt x="27428" y="38666"/>
                  </a:cubicBezTo>
                  <a:cubicBezTo>
                    <a:pt x="26554" y="40285"/>
                    <a:pt x="24967" y="42001"/>
                    <a:pt x="23348" y="42811"/>
                  </a:cubicBezTo>
                  <a:cubicBezTo>
                    <a:pt x="20110" y="44430"/>
                    <a:pt x="15350" y="44624"/>
                    <a:pt x="11885" y="44106"/>
                  </a:cubicBezTo>
                  <a:cubicBezTo>
                    <a:pt x="7869" y="43459"/>
                    <a:pt x="4404" y="40965"/>
                    <a:pt x="2493" y="37403"/>
                  </a:cubicBezTo>
                  <a:cubicBezTo>
                    <a:pt x="874" y="34294"/>
                    <a:pt x="518" y="30700"/>
                    <a:pt x="291" y="27202"/>
                  </a:cubicBezTo>
                  <a:cubicBezTo>
                    <a:pt x="32" y="23608"/>
                    <a:pt x="0" y="20046"/>
                    <a:pt x="130" y="16451"/>
                  </a:cubicBezTo>
                  <a:cubicBezTo>
                    <a:pt x="356" y="12824"/>
                    <a:pt x="777" y="8841"/>
                    <a:pt x="2591" y="5700"/>
                  </a:cubicBezTo>
                  <a:cubicBezTo>
                    <a:pt x="4793" y="1879"/>
                    <a:pt x="9197" y="195"/>
                    <a:pt x="13245" y="98"/>
                  </a:cubicBezTo>
                  <a:cubicBezTo>
                    <a:pt x="16515" y="1"/>
                    <a:pt x="20822" y="195"/>
                    <a:pt x="23737" y="1944"/>
                  </a:cubicBezTo>
                  <a:cubicBezTo>
                    <a:pt x="27105" y="3984"/>
                    <a:pt x="28691" y="7967"/>
                    <a:pt x="29242" y="11756"/>
                  </a:cubicBezTo>
                  <a:cubicBezTo>
                    <a:pt x="29987" y="16419"/>
                    <a:pt x="30246" y="21147"/>
                    <a:pt x="29987" y="25842"/>
                  </a:cubicBezTo>
                  <a:cubicBezTo>
                    <a:pt x="29760" y="28886"/>
                    <a:pt x="29566" y="32416"/>
                    <a:pt x="28691" y="35525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7" name="Google Shape;1727;p47"/>
            <p:cNvSpPr/>
            <p:nvPr/>
          </p:nvSpPr>
          <p:spPr>
            <a:xfrm>
              <a:off x="1756578" y="4250253"/>
              <a:ext cx="100026" cy="445758"/>
            </a:xfrm>
            <a:custGeom>
              <a:avLst/>
              <a:gdLst/>
              <a:ahLst/>
              <a:cxnLst/>
              <a:rect l="l" t="t" r="r" b="b"/>
              <a:pathLst>
                <a:path w="5668" h="25259" extrusionOk="0">
                  <a:moveTo>
                    <a:pt x="0" y="0"/>
                  </a:moveTo>
                  <a:lnTo>
                    <a:pt x="162" y="1101"/>
                  </a:lnTo>
                  <a:lnTo>
                    <a:pt x="292" y="2397"/>
                  </a:lnTo>
                  <a:lnTo>
                    <a:pt x="356" y="3174"/>
                  </a:lnTo>
                  <a:lnTo>
                    <a:pt x="486" y="4048"/>
                  </a:lnTo>
                  <a:lnTo>
                    <a:pt x="745" y="5991"/>
                  </a:lnTo>
                  <a:cubicBezTo>
                    <a:pt x="842" y="6671"/>
                    <a:pt x="1004" y="7383"/>
                    <a:pt x="1101" y="8128"/>
                  </a:cubicBezTo>
                  <a:cubicBezTo>
                    <a:pt x="1231" y="8873"/>
                    <a:pt x="1360" y="9650"/>
                    <a:pt x="1522" y="10427"/>
                  </a:cubicBezTo>
                  <a:lnTo>
                    <a:pt x="2008" y="12824"/>
                  </a:lnTo>
                  <a:lnTo>
                    <a:pt x="2558" y="15155"/>
                  </a:lnTo>
                  <a:cubicBezTo>
                    <a:pt x="2720" y="15933"/>
                    <a:pt x="2979" y="16710"/>
                    <a:pt x="3141" y="17422"/>
                  </a:cubicBezTo>
                  <a:cubicBezTo>
                    <a:pt x="3336" y="18135"/>
                    <a:pt x="3530" y="18879"/>
                    <a:pt x="3757" y="19527"/>
                  </a:cubicBezTo>
                  <a:lnTo>
                    <a:pt x="4339" y="21405"/>
                  </a:lnTo>
                  <a:lnTo>
                    <a:pt x="4598" y="22247"/>
                  </a:lnTo>
                  <a:lnTo>
                    <a:pt x="4858" y="22960"/>
                  </a:lnTo>
                  <a:lnTo>
                    <a:pt x="5279" y="24190"/>
                  </a:lnTo>
                  <a:lnTo>
                    <a:pt x="5667" y="25259"/>
                  </a:lnTo>
                  <a:lnTo>
                    <a:pt x="5181" y="24223"/>
                  </a:lnTo>
                  <a:lnTo>
                    <a:pt x="4663" y="23057"/>
                  </a:lnTo>
                  <a:lnTo>
                    <a:pt x="4339" y="22344"/>
                  </a:lnTo>
                  <a:lnTo>
                    <a:pt x="4016" y="21535"/>
                  </a:lnTo>
                  <a:lnTo>
                    <a:pt x="3303" y="19689"/>
                  </a:lnTo>
                  <a:cubicBezTo>
                    <a:pt x="3076" y="19041"/>
                    <a:pt x="2882" y="18329"/>
                    <a:pt x="2655" y="17584"/>
                  </a:cubicBezTo>
                  <a:cubicBezTo>
                    <a:pt x="2396" y="16872"/>
                    <a:pt x="2170" y="16095"/>
                    <a:pt x="2008" y="15317"/>
                  </a:cubicBezTo>
                  <a:lnTo>
                    <a:pt x="1393" y="12953"/>
                  </a:lnTo>
                  <a:lnTo>
                    <a:pt x="939" y="10557"/>
                  </a:lnTo>
                  <a:cubicBezTo>
                    <a:pt x="777" y="9780"/>
                    <a:pt x="680" y="9003"/>
                    <a:pt x="583" y="8225"/>
                  </a:cubicBezTo>
                  <a:cubicBezTo>
                    <a:pt x="453" y="7481"/>
                    <a:pt x="356" y="6768"/>
                    <a:pt x="292" y="6056"/>
                  </a:cubicBezTo>
                  <a:lnTo>
                    <a:pt x="130" y="4080"/>
                  </a:lnTo>
                  <a:lnTo>
                    <a:pt x="65" y="3206"/>
                  </a:lnTo>
                  <a:lnTo>
                    <a:pt x="65" y="2397"/>
                  </a:lnTo>
                  <a:lnTo>
                    <a:pt x="32" y="1101"/>
                  </a:ln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8" name="Google Shape;1728;p47"/>
            <p:cNvSpPr/>
            <p:nvPr/>
          </p:nvSpPr>
          <p:spPr>
            <a:xfrm>
              <a:off x="1829727" y="4199393"/>
              <a:ext cx="58872" cy="416040"/>
            </a:xfrm>
            <a:custGeom>
              <a:avLst/>
              <a:gdLst/>
              <a:ahLst/>
              <a:cxnLst/>
              <a:rect l="l" t="t" r="r" b="b"/>
              <a:pathLst>
                <a:path w="3336" h="23575" extrusionOk="0">
                  <a:moveTo>
                    <a:pt x="97" y="0"/>
                  </a:moveTo>
                  <a:cubicBezTo>
                    <a:pt x="97" y="0"/>
                    <a:pt x="130" y="356"/>
                    <a:pt x="162" y="1036"/>
                  </a:cubicBezTo>
                  <a:lnTo>
                    <a:pt x="227" y="2202"/>
                  </a:lnTo>
                  <a:lnTo>
                    <a:pt x="259" y="2915"/>
                  </a:lnTo>
                  <a:lnTo>
                    <a:pt x="356" y="3724"/>
                  </a:lnTo>
                  <a:lnTo>
                    <a:pt x="518" y="5505"/>
                  </a:lnTo>
                  <a:cubicBezTo>
                    <a:pt x="551" y="6153"/>
                    <a:pt x="680" y="6833"/>
                    <a:pt x="745" y="7513"/>
                  </a:cubicBezTo>
                  <a:cubicBezTo>
                    <a:pt x="810" y="8193"/>
                    <a:pt x="907" y="8905"/>
                    <a:pt x="1036" y="9650"/>
                  </a:cubicBezTo>
                  <a:lnTo>
                    <a:pt x="1328" y="11820"/>
                  </a:lnTo>
                  <a:cubicBezTo>
                    <a:pt x="1587" y="13309"/>
                    <a:pt x="1814" y="14767"/>
                    <a:pt x="2040" y="16127"/>
                  </a:cubicBezTo>
                  <a:lnTo>
                    <a:pt x="2396" y="18135"/>
                  </a:lnTo>
                  <a:lnTo>
                    <a:pt x="2720" y="19916"/>
                  </a:lnTo>
                  <a:lnTo>
                    <a:pt x="3174" y="22571"/>
                  </a:lnTo>
                  <a:cubicBezTo>
                    <a:pt x="3271" y="23219"/>
                    <a:pt x="3336" y="23575"/>
                    <a:pt x="3336" y="23575"/>
                  </a:cubicBezTo>
                  <a:cubicBezTo>
                    <a:pt x="3336" y="23575"/>
                    <a:pt x="3238" y="23219"/>
                    <a:pt x="3044" y="22571"/>
                  </a:cubicBezTo>
                  <a:cubicBezTo>
                    <a:pt x="2882" y="21956"/>
                    <a:pt x="2623" y="21049"/>
                    <a:pt x="2364" y="19980"/>
                  </a:cubicBezTo>
                  <a:cubicBezTo>
                    <a:pt x="2105" y="18879"/>
                    <a:pt x="1814" y="17616"/>
                    <a:pt x="1522" y="16256"/>
                  </a:cubicBezTo>
                  <a:cubicBezTo>
                    <a:pt x="1393" y="15576"/>
                    <a:pt x="1231" y="14864"/>
                    <a:pt x="1134" y="14119"/>
                  </a:cubicBezTo>
                  <a:lnTo>
                    <a:pt x="745" y="11917"/>
                  </a:lnTo>
                  <a:lnTo>
                    <a:pt x="453" y="9715"/>
                  </a:lnTo>
                  <a:cubicBezTo>
                    <a:pt x="356" y="9003"/>
                    <a:pt x="292" y="8258"/>
                    <a:pt x="227" y="7578"/>
                  </a:cubicBezTo>
                  <a:cubicBezTo>
                    <a:pt x="162" y="6865"/>
                    <a:pt x="97" y="6185"/>
                    <a:pt x="65" y="5538"/>
                  </a:cubicBezTo>
                  <a:lnTo>
                    <a:pt x="0" y="3724"/>
                  </a:lnTo>
                  <a:lnTo>
                    <a:pt x="0" y="2915"/>
                  </a:lnTo>
                  <a:lnTo>
                    <a:pt x="32" y="2202"/>
                  </a:lnTo>
                  <a:lnTo>
                    <a:pt x="65" y="1004"/>
                  </a:lnTo>
                  <a:cubicBezTo>
                    <a:pt x="65" y="356"/>
                    <a:pt x="97" y="0"/>
                    <a:pt x="97" y="0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9" name="Google Shape;1729;p47"/>
            <p:cNvSpPr/>
            <p:nvPr/>
          </p:nvSpPr>
          <p:spPr>
            <a:xfrm>
              <a:off x="1894864" y="4237670"/>
              <a:ext cx="46889" cy="436634"/>
            </a:xfrm>
            <a:custGeom>
              <a:avLst/>
              <a:gdLst/>
              <a:ahLst/>
              <a:cxnLst/>
              <a:rect l="l" t="t" r="r" b="b"/>
              <a:pathLst>
                <a:path w="2657" h="24742" extrusionOk="0">
                  <a:moveTo>
                    <a:pt x="1" y="1"/>
                  </a:moveTo>
                  <a:lnTo>
                    <a:pt x="130" y="1069"/>
                  </a:lnTo>
                  <a:cubicBezTo>
                    <a:pt x="195" y="1749"/>
                    <a:pt x="325" y="2689"/>
                    <a:pt x="422" y="3854"/>
                  </a:cubicBezTo>
                  <a:lnTo>
                    <a:pt x="584" y="5733"/>
                  </a:lnTo>
                  <a:cubicBezTo>
                    <a:pt x="648" y="6413"/>
                    <a:pt x="746" y="7093"/>
                    <a:pt x="810" y="7837"/>
                  </a:cubicBezTo>
                  <a:cubicBezTo>
                    <a:pt x="972" y="9295"/>
                    <a:pt x="1134" y="10817"/>
                    <a:pt x="1264" y="12371"/>
                  </a:cubicBezTo>
                  <a:cubicBezTo>
                    <a:pt x="1426" y="13925"/>
                    <a:pt x="1652" y="15480"/>
                    <a:pt x="1814" y="16905"/>
                  </a:cubicBezTo>
                  <a:cubicBezTo>
                    <a:pt x="1879" y="17649"/>
                    <a:pt x="1944" y="18330"/>
                    <a:pt x="2041" y="19010"/>
                  </a:cubicBezTo>
                  <a:lnTo>
                    <a:pt x="2268" y="20888"/>
                  </a:lnTo>
                  <a:cubicBezTo>
                    <a:pt x="2397" y="22021"/>
                    <a:pt x="2494" y="22993"/>
                    <a:pt x="2559" y="23673"/>
                  </a:cubicBezTo>
                  <a:lnTo>
                    <a:pt x="2656" y="24741"/>
                  </a:lnTo>
                  <a:lnTo>
                    <a:pt x="2429" y="23705"/>
                  </a:lnTo>
                  <a:cubicBezTo>
                    <a:pt x="2332" y="23025"/>
                    <a:pt x="2106" y="22086"/>
                    <a:pt x="1911" y="20920"/>
                  </a:cubicBezTo>
                  <a:lnTo>
                    <a:pt x="1588" y="19074"/>
                  </a:lnTo>
                  <a:cubicBezTo>
                    <a:pt x="1458" y="18427"/>
                    <a:pt x="1361" y="17714"/>
                    <a:pt x="1264" y="17002"/>
                  </a:cubicBezTo>
                  <a:cubicBezTo>
                    <a:pt x="1069" y="15545"/>
                    <a:pt x="875" y="13990"/>
                    <a:pt x="681" y="12436"/>
                  </a:cubicBezTo>
                  <a:cubicBezTo>
                    <a:pt x="487" y="10914"/>
                    <a:pt x="389" y="9327"/>
                    <a:pt x="260" y="7870"/>
                  </a:cubicBezTo>
                  <a:cubicBezTo>
                    <a:pt x="227" y="7157"/>
                    <a:pt x="163" y="6445"/>
                    <a:pt x="130" y="5765"/>
                  </a:cubicBezTo>
                  <a:lnTo>
                    <a:pt x="66" y="3887"/>
                  </a:lnTo>
                  <a:cubicBezTo>
                    <a:pt x="33" y="2721"/>
                    <a:pt x="33" y="1749"/>
                    <a:pt x="1" y="1037"/>
                  </a:cubicBezTo>
                  <a:cubicBezTo>
                    <a:pt x="1" y="357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0" name="Google Shape;1730;p47"/>
            <p:cNvSpPr/>
            <p:nvPr/>
          </p:nvSpPr>
          <p:spPr>
            <a:xfrm>
              <a:off x="1977154" y="4201670"/>
              <a:ext cx="20030" cy="478918"/>
            </a:xfrm>
            <a:custGeom>
              <a:avLst/>
              <a:gdLst/>
              <a:ahLst/>
              <a:cxnLst/>
              <a:rect l="l" t="t" r="r" b="b"/>
              <a:pathLst>
                <a:path w="1135" h="27138" extrusionOk="0">
                  <a:moveTo>
                    <a:pt x="33" y="1"/>
                  </a:moveTo>
                  <a:lnTo>
                    <a:pt x="130" y="1166"/>
                  </a:lnTo>
                  <a:cubicBezTo>
                    <a:pt x="195" y="1879"/>
                    <a:pt x="292" y="2947"/>
                    <a:pt x="389" y="4210"/>
                  </a:cubicBezTo>
                  <a:cubicBezTo>
                    <a:pt x="454" y="5506"/>
                    <a:pt x="551" y="6963"/>
                    <a:pt x="649" y="8582"/>
                  </a:cubicBezTo>
                  <a:cubicBezTo>
                    <a:pt x="746" y="10169"/>
                    <a:pt x="810" y="11853"/>
                    <a:pt x="875" y="13569"/>
                  </a:cubicBezTo>
                  <a:cubicBezTo>
                    <a:pt x="940" y="15253"/>
                    <a:pt x="1005" y="16937"/>
                    <a:pt x="1037" y="18556"/>
                  </a:cubicBezTo>
                  <a:cubicBezTo>
                    <a:pt x="1070" y="20143"/>
                    <a:pt x="1102" y="21632"/>
                    <a:pt x="1102" y="22895"/>
                  </a:cubicBezTo>
                  <a:cubicBezTo>
                    <a:pt x="1134" y="24191"/>
                    <a:pt x="1102" y="25227"/>
                    <a:pt x="1102" y="25972"/>
                  </a:cubicBezTo>
                  <a:lnTo>
                    <a:pt x="1102" y="27138"/>
                  </a:lnTo>
                  <a:lnTo>
                    <a:pt x="1005" y="25972"/>
                  </a:lnTo>
                  <a:cubicBezTo>
                    <a:pt x="972" y="25259"/>
                    <a:pt x="843" y="24191"/>
                    <a:pt x="778" y="22895"/>
                  </a:cubicBezTo>
                  <a:cubicBezTo>
                    <a:pt x="713" y="21632"/>
                    <a:pt x="584" y="20143"/>
                    <a:pt x="519" y="18556"/>
                  </a:cubicBezTo>
                  <a:cubicBezTo>
                    <a:pt x="422" y="16969"/>
                    <a:pt x="357" y="15285"/>
                    <a:pt x="260" y="13569"/>
                  </a:cubicBezTo>
                  <a:cubicBezTo>
                    <a:pt x="195" y="11885"/>
                    <a:pt x="163" y="10169"/>
                    <a:pt x="98" y="8582"/>
                  </a:cubicBezTo>
                  <a:cubicBezTo>
                    <a:pt x="66" y="6995"/>
                    <a:pt x="66" y="5506"/>
                    <a:pt x="33" y="4243"/>
                  </a:cubicBezTo>
                  <a:cubicBezTo>
                    <a:pt x="1" y="2947"/>
                    <a:pt x="33" y="1879"/>
                    <a:pt x="33" y="1134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1" name="Google Shape;1731;p47"/>
            <p:cNvSpPr/>
            <p:nvPr/>
          </p:nvSpPr>
          <p:spPr>
            <a:xfrm>
              <a:off x="2058315" y="4194822"/>
              <a:ext cx="21724" cy="473200"/>
            </a:xfrm>
            <a:custGeom>
              <a:avLst/>
              <a:gdLst/>
              <a:ahLst/>
              <a:cxnLst/>
              <a:rect l="l" t="t" r="r" b="b"/>
              <a:pathLst>
                <a:path w="1231" h="26814" extrusionOk="0">
                  <a:moveTo>
                    <a:pt x="0" y="0"/>
                  </a:moveTo>
                  <a:lnTo>
                    <a:pt x="162" y="1166"/>
                  </a:lnTo>
                  <a:cubicBezTo>
                    <a:pt x="227" y="1878"/>
                    <a:pt x="389" y="2915"/>
                    <a:pt x="518" y="4177"/>
                  </a:cubicBezTo>
                  <a:lnTo>
                    <a:pt x="745" y="6185"/>
                  </a:lnTo>
                  <a:cubicBezTo>
                    <a:pt x="842" y="6930"/>
                    <a:pt x="875" y="7675"/>
                    <a:pt x="939" y="8452"/>
                  </a:cubicBezTo>
                  <a:cubicBezTo>
                    <a:pt x="1037" y="10039"/>
                    <a:pt x="1101" y="11690"/>
                    <a:pt x="1198" y="13407"/>
                  </a:cubicBezTo>
                  <a:cubicBezTo>
                    <a:pt x="1198" y="15090"/>
                    <a:pt x="1231" y="16742"/>
                    <a:pt x="1231" y="18329"/>
                  </a:cubicBezTo>
                  <a:lnTo>
                    <a:pt x="1231" y="20596"/>
                  </a:lnTo>
                  <a:lnTo>
                    <a:pt x="1166" y="22636"/>
                  </a:lnTo>
                  <a:cubicBezTo>
                    <a:pt x="1134" y="23899"/>
                    <a:pt x="1069" y="24935"/>
                    <a:pt x="1037" y="25680"/>
                  </a:cubicBezTo>
                  <a:lnTo>
                    <a:pt x="972" y="26813"/>
                  </a:lnTo>
                  <a:lnTo>
                    <a:pt x="939" y="25680"/>
                  </a:lnTo>
                  <a:cubicBezTo>
                    <a:pt x="907" y="24935"/>
                    <a:pt x="842" y="23899"/>
                    <a:pt x="842" y="22636"/>
                  </a:cubicBezTo>
                  <a:cubicBezTo>
                    <a:pt x="842" y="21988"/>
                    <a:pt x="810" y="21308"/>
                    <a:pt x="777" y="20596"/>
                  </a:cubicBezTo>
                  <a:cubicBezTo>
                    <a:pt x="777" y="19883"/>
                    <a:pt x="745" y="19106"/>
                    <a:pt x="713" y="18329"/>
                  </a:cubicBezTo>
                  <a:cubicBezTo>
                    <a:pt x="680" y="16774"/>
                    <a:pt x="648" y="15090"/>
                    <a:pt x="616" y="13407"/>
                  </a:cubicBezTo>
                  <a:cubicBezTo>
                    <a:pt x="551" y="11723"/>
                    <a:pt x="454" y="10071"/>
                    <a:pt x="421" y="8484"/>
                  </a:cubicBezTo>
                  <a:cubicBezTo>
                    <a:pt x="356" y="7707"/>
                    <a:pt x="389" y="6962"/>
                    <a:pt x="324" y="6250"/>
                  </a:cubicBezTo>
                  <a:lnTo>
                    <a:pt x="195" y="4210"/>
                  </a:lnTo>
                  <a:cubicBezTo>
                    <a:pt x="130" y="2947"/>
                    <a:pt x="97" y="1911"/>
                    <a:pt x="65" y="1166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2" name="Google Shape;1732;p47"/>
            <p:cNvSpPr/>
            <p:nvPr/>
          </p:nvSpPr>
          <p:spPr>
            <a:xfrm>
              <a:off x="2138893" y="4247959"/>
              <a:ext cx="25165" cy="379474"/>
            </a:xfrm>
            <a:custGeom>
              <a:avLst/>
              <a:gdLst/>
              <a:ahLst/>
              <a:cxnLst/>
              <a:rect l="l" t="t" r="r" b="b"/>
              <a:pathLst>
                <a:path w="1426" h="21503" extrusionOk="0">
                  <a:moveTo>
                    <a:pt x="486" y="1"/>
                  </a:moveTo>
                  <a:cubicBezTo>
                    <a:pt x="486" y="1"/>
                    <a:pt x="551" y="357"/>
                    <a:pt x="648" y="940"/>
                  </a:cubicBezTo>
                  <a:lnTo>
                    <a:pt x="777" y="1976"/>
                  </a:lnTo>
                  <a:cubicBezTo>
                    <a:pt x="842" y="2397"/>
                    <a:pt x="907" y="2850"/>
                    <a:pt x="972" y="3368"/>
                  </a:cubicBezTo>
                  <a:lnTo>
                    <a:pt x="1134" y="4988"/>
                  </a:lnTo>
                  <a:cubicBezTo>
                    <a:pt x="1198" y="5571"/>
                    <a:pt x="1231" y="6186"/>
                    <a:pt x="1263" y="6801"/>
                  </a:cubicBezTo>
                  <a:cubicBezTo>
                    <a:pt x="1328" y="7449"/>
                    <a:pt x="1360" y="8096"/>
                    <a:pt x="1360" y="8744"/>
                  </a:cubicBezTo>
                  <a:cubicBezTo>
                    <a:pt x="1360" y="9424"/>
                    <a:pt x="1393" y="10104"/>
                    <a:pt x="1425" y="10784"/>
                  </a:cubicBezTo>
                  <a:cubicBezTo>
                    <a:pt x="1425" y="11464"/>
                    <a:pt x="1360" y="12144"/>
                    <a:pt x="1360" y="12792"/>
                  </a:cubicBezTo>
                  <a:cubicBezTo>
                    <a:pt x="1328" y="13472"/>
                    <a:pt x="1263" y="14120"/>
                    <a:pt x="1231" y="14767"/>
                  </a:cubicBezTo>
                  <a:cubicBezTo>
                    <a:pt x="1166" y="15383"/>
                    <a:pt x="1134" y="15998"/>
                    <a:pt x="1037" y="16581"/>
                  </a:cubicBezTo>
                  <a:lnTo>
                    <a:pt x="777" y="18200"/>
                  </a:lnTo>
                  <a:lnTo>
                    <a:pt x="648" y="18912"/>
                  </a:lnTo>
                  <a:lnTo>
                    <a:pt x="486" y="19560"/>
                  </a:lnTo>
                  <a:lnTo>
                    <a:pt x="227" y="20596"/>
                  </a:lnTo>
                  <a:cubicBezTo>
                    <a:pt x="97" y="21179"/>
                    <a:pt x="0" y="21503"/>
                    <a:pt x="0" y="21503"/>
                  </a:cubicBezTo>
                  <a:cubicBezTo>
                    <a:pt x="0" y="21503"/>
                    <a:pt x="33" y="21179"/>
                    <a:pt x="130" y="20596"/>
                  </a:cubicBezTo>
                  <a:lnTo>
                    <a:pt x="259" y="19528"/>
                  </a:lnTo>
                  <a:lnTo>
                    <a:pt x="356" y="18880"/>
                  </a:lnTo>
                  <a:lnTo>
                    <a:pt x="421" y="18167"/>
                  </a:lnTo>
                  <a:lnTo>
                    <a:pt x="583" y="16548"/>
                  </a:lnTo>
                  <a:cubicBezTo>
                    <a:pt x="648" y="15965"/>
                    <a:pt x="648" y="15350"/>
                    <a:pt x="680" y="14735"/>
                  </a:cubicBezTo>
                  <a:cubicBezTo>
                    <a:pt x="713" y="14087"/>
                    <a:pt x="745" y="13440"/>
                    <a:pt x="745" y="12792"/>
                  </a:cubicBezTo>
                  <a:cubicBezTo>
                    <a:pt x="745" y="12112"/>
                    <a:pt x="777" y="11432"/>
                    <a:pt x="810" y="10752"/>
                  </a:cubicBezTo>
                  <a:cubicBezTo>
                    <a:pt x="810" y="10072"/>
                    <a:pt x="810" y="9392"/>
                    <a:pt x="810" y="8744"/>
                  </a:cubicBezTo>
                  <a:cubicBezTo>
                    <a:pt x="810" y="8064"/>
                    <a:pt x="777" y="7416"/>
                    <a:pt x="745" y="6769"/>
                  </a:cubicBezTo>
                  <a:cubicBezTo>
                    <a:pt x="745" y="6153"/>
                    <a:pt x="745" y="5538"/>
                    <a:pt x="713" y="4955"/>
                  </a:cubicBezTo>
                  <a:lnTo>
                    <a:pt x="648" y="3336"/>
                  </a:lnTo>
                  <a:cubicBezTo>
                    <a:pt x="616" y="2332"/>
                    <a:pt x="551" y="1490"/>
                    <a:pt x="551" y="907"/>
                  </a:cubicBezTo>
                  <a:cubicBezTo>
                    <a:pt x="518" y="357"/>
                    <a:pt x="486" y="1"/>
                    <a:pt x="486" y="1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3" name="Google Shape;1733;p47"/>
            <p:cNvSpPr/>
            <p:nvPr/>
          </p:nvSpPr>
          <p:spPr>
            <a:xfrm>
              <a:off x="3125265" y="3960516"/>
              <a:ext cx="533766" cy="786937"/>
            </a:xfrm>
            <a:custGeom>
              <a:avLst/>
              <a:gdLst/>
              <a:ahLst/>
              <a:cxnLst/>
              <a:rect l="l" t="t" r="r" b="b"/>
              <a:pathLst>
                <a:path w="30246" h="44592" extrusionOk="0">
                  <a:moveTo>
                    <a:pt x="1555" y="35492"/>
                  </a:moveTo>
                  <a:cubicBezTo>
                    <a:pt x="1846" y="36593"/>
                    <a:pt x="2267" y="37629"/>
                    <a:pt x="2785" y="38633"/>
                  </a:cubicBezTo>
                  <a:cubicBezTo>
                    <a:pt x="3659" y="40252"/>
                    <a:pt x="5279" y="41968"/>
                    <a:pt x="6898" y="42778"/>
                  </a:cubicBezTo>
                  <a:cubicBezTo>
                    <a:pt x="10136" y="44397"/>
                    <a:pt x="14864" y="44591"/>
                    <a:pt x="18361" y="44073"/>
                  </a:cubicBezTo>
                  <a:cubicBezTo>
                    <a:pt x="22344" y="43426"/>
                    <a:pt x="25809" y="40932"/>
                    <a:pt x="27752" y="37370"/>
                  </a:cubicBezTo>
                  <a:cubicBezTo>
                    <a:pt x="29372" y="34261"/>
                    <a:pt x="29728" y="30667"/>
                    <a:pt x="29922" y="27169"/>
                  </a:cubicBezTo>
                  <a:cubicBezTo>
                    <a:pt x="30181" y="23607"/>
                    <a:pt x="30246" y="20013"/>
                    <a:pt x="30084" y="16418"/>
                  </a:cubicBezTo>
                  <a:cubicBezTo>
                    <a:pt x="29890" y="12824"/>
                    <a:pt x="29469" y="8808"/>
                    <a:pt x="27623" y="5667"/>
                  </a:cubicBezTo>
                  <a:cubicBezTo>
                    <a:pt x="25421" y="1846"/>
                    <a:pt x="21017" y="162"/>
                    <a:pt x="17001" y="65"/>
                  </a:cubicBezTo>
                  <a:cubicBezTo>
                    <a:pt x="13731" y="0"/>
                    <a:pt x="9424" y="162"/>
                    <a:pt x="6509" y="1943"/>
                  </a:cubicBezTo>
                  <a:cubicBezTo>
                    <a:pt x="3141" y="3951"/>
                    <a:pt x="1555" y="7934"/>
                    <a:pt x="1004" y="11723"/>
                  </a:cubicBezTo>
                  <a:cubicBezTo>
                    <a:pt x="259" y="16386"/>
                    <a:pt x="0" y="21114"/>
                    <a:pt x="259" y="25809"/>
                  </a:cubicBezTo>
                  <a:cubicBezTo>
                    <a:pt x="486" y="28853"/>
                    <a:pt x="680" y="32383"/>
                    <a:pt x="1555" y="35492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4" name="Google Shape;1734;p47"/>
            <p:cNvSpPr/>
            <p:nvPr/>
          </p:nvSpPr>
          <p:spPr>
            <a:xfrm>
              <a:off x="3508145" y="4250253"/>
              <a:ext cx="99461" cy="445758"/>
            </a:xfrm>
            <a:custGeom>
              <a:avLst/>
              <a:gdLst/>
              <a:ahLst/>
              <a:cxnLst/>
              <a:rect l="l" t="t" r="r" b="b"/>
              <a:pathLst>
                <a:path w="5636" h="25259" extrusionOk="0">
                  <a:moveTo>
                    <a:pt x="5635" y="0"/>
                  </a:moveTo>
                  <a:lnTo>
                    <a:pt x="5635" y="1101"/>
                  </a:lnTo>
                  <a:cubicBezTo>
                    <a:pt x="5635" y="1457"/>
                    <a:pt x="5635" y="1911"/>
                    <a:pt x="5603" y="2397"/>
                  </a:cubicBezTo>
                  <a:lnTo>
                    <a:pt x="5603" y="3206"/>
                  </a:lnTo>
                  <a:lnTo>
                    <a:pt x="5538" y="4080"/>
                  </a:lnTo>
                  <a:lnTo>
                    <a:pt x="5376" y="6056"/>
                  </a:lnTo>
                  <a:cubicBezTo>
                    <a:pt x="5312" y="6768"/>
                    <a:pt x="5182" y="7481"/>
                    <a:pt x="5085" y="8225"/>
                  </a:cubicBezTo>
                  <a:cubicBezTo>
                    <a:pt x="4988" y="9003"/>
                    <a:pt x="4891" y="9780"/>
                    <a:pt x="4729" y="10557"/>
                  </a:cubicBezTo>
                  <a:lnTo>
                    <a:pt x="4243" y="12953"/>
                  </a:lnTo>
                  <a:lnTo>
                    <a:pt x="3660" y="15317"/>
                  </a:lnTo>
                  <a:cubicBezTo>
                    <a:pt x="3498" y="16095"/>
                    <a:pt x="3239" y="16872"/>
                    <a:pt x="3012" y="17584"/>
                  </a:cubicBezTo>
                  <a:cubicBezTo>
                    <a:pt x="2786" y="18329"/>
                    <a:pt x="2591" y="19041"/>
                    <a:pt x="2332" y="19689"/>
                  </a:cubicBezTo>
                  <a:lnTo>
                    <a:pt x="1652" y="21535"/>
                  </a:lnTo>
                  <a:lnTo>
                    <a:pt x="1328" y="22344"/>
                  </a:lnTo>
                  <a:lnTo>
                    <a:pt x="1005" y="23057"/>
                  </a:lnTo>
                  <a:lnTo>
                    <a:pt x="487" y="24223"/>
                  </a:lnTo>
                  <a:lnTo>
                    <a:pt x="1" y="25259"/>
                  </a:lnTo>
                  <a:lnTo>
                    <a:pt x="357" y="24190"/>
                  </a:lnTo>
                  <a:lnTo>
                    <a:pt x="810" y="22960"/>
                  </a:lnTo>
                  <a:lnTo>
                    <a:pt x="1069" y="22247"/>
                  </a:lnTo>
                  <a:lnTo>
                    <a:pt x="1328" y="21405"/>
                  </a:lnTo>
                  <a:lnTo>
                    <a:pt x="1911" y="19527"/>
                  </a:lnTo>
                  <a:cubicBezTo>
                    <a:pt x="2138" y="18879"/>
                    <a:pt x="2300" y="18135"/>
                    <a:pt x="2494" y="17422"/>
                  </a:cubicBezTo>
                  <a:cubicBezTo>
                    <a:pt x="2721" y="16677"/>
                    <a:pt x="2915" y="15933"/>
                    <a:pt x="3110" y="15155"/>
                  </a:cubicBezTo>
                  <a:lnTo>
                    <a:pt x="3660" y="12824"/>
                  </a:lnTo>
                  <a:lnTo>
                    <a:pt x="4146" y="10427"/>
                  </a:lnTo>
                  <a:cubicBezTo>
                    <a:pt x="4308" y="9650"/>
                    <a:pt x="4437" y="8873"/>
                    <a:pt x="4534" y="8128"/>
                  </a:cubicBezTo>
                  <a:cubicBezTo>
                    <a:pt x="4664" y="7383"/>
                    <a:pt x="4826" y="6671"/>
                    <a:pt x="4891" y="5991"/>
                  </a:cubicBezTo>
                  <a:lnTo>
                    <a:pt x="5182" y="4048"/>
                  </a:lnTo>
                  <a:lnTo>
                    <a:pt x="5279" y="3174"/>
                  </a:lnTo>
                  <a:lnTo>
                    <a:pt x="5376" y="2397"/>
                  </a:lnTo>
                  <a:lnTo>
                    <a:pt x="5506" y="1101"/>
                  </a:ln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5" name="Google Shape;1735;p47"/>
            <p:cNvSpPr/>
            <p:nvPr/>
          </p:nvSpPr>
          <p:spPr>
            <a:xfrm>
              <a:off x="3476150" y="4199393"/>
              <a:ext cx="59454" cy="416040"/>
            </a:xfrm>
            <a:custGeom>
              <a:avLst/>
              <a:gdLst/>
              <a:ahLst/>
              <a:cxnLst/>
              <a:rect l="l" t="t" r="r" b="b"/>
              <a:pathLst>
                <a:path w="3369" h="23575" extrusionOk="0">
                  <a:moveTo>
                    <a:pt x="3239" y="0"/>
                  </a:moveTo>
                  <a:cubicBezTo>
                    <a:pt x="3239" y="0"/>
                    <a:pt x="3239" y="356"/>
                    <a:pt x="3271" y="1036"/>
                  </a:cubicBezTo>
                  <a:cubicBezTo>
                    <a:pt x="3271" y="1360"/>
                    <a:pt x="3303" y="1749"/>
                    <a:pt x="3303" y="2202"/>
                  </a:cubicBezTo>
                  <a:cubicBezTo>
                    <a:pt x="3303" y="2429"/>
                    <a:pt x="3336" y="2656"/>
                    <a:pt x="3336" y="2915"/>
                  </a:cubicBezTo>
                  <a:cubicBezTo>
                    <a:pt x="3368" y="3174"/>
                    <a:pt x="3336" y="3465"/>
                    <a:pt x="3303" y="3724"/>
                  </a:cubicBezTo>
                  <a:lnTo>
                    <a:pt x="3271" y="5538"/>
                  </a:lnTo>
                  <a:cubicBezTo>
                    <a:pt x="3239" y="6185"/>
                    <a:pt x="3174" y="6865"/>
                    <a:pt x="3109" y="7578"/>
                  </a:cubicBezTo>
                  <a:cubicBezTo>
                    <a:pt x="3044" y="8290"/>
                    <a:pt x="2980" y="9003"/>
                    <a:pt x="2882" y="9715"/>
                  </a:cubicBezTo>
                  <a:lnTo>
                    <a:pt x="2591" y="11917"/>
                  </a:lnTo>
                  <a:lnTo>
                    <a:pt x="2202" y="14119"/>
                  </a:lnTo>
                  <a:cubicBezTo>
                    <a:pt x="2105" y="14864"/>
                    <a:pt x="1943" y="15576"/>
                    <a:pt x="1814" y="16256"/>
                  </a:cubicBezTo>
                  <a:cubicBezTo>
                    <a:pt x="1522" y="17616"/>
                    <a:pt x="1231" y="18879"/>
                    <a:pt x="972" y="19980"/>
                  </a:cubicBezTo>
                  <a:cubicBezTo>
                    <a:pt x="680" y="21049"/>
                    <a:pt x="421" y="21956"/>
                    <a:pt x="259" y="22603"/>
                  </a:cubicBezTo>
                  <a:cubicBezTo>
                    <a:pt x="97" y="23219"/>
                    <a:pt x="0" y="23575"/>
                    <a:pt x="0" y="23575"/>
                  </a:cubicBezTo>
                  <a:cubicBezTo>
                    <a:pt x="0" y="23575"/>
                    <a:pt x="33" y="23219"/>
                    <a:pt x="162" y="22571"/>
                  </a:cubicBezTo>
                  <a:lnTo>
                    <a:pt x="616" y="19916"/>
                  </a:lnTo>
                  <a:lnTo>
                    <a:pt x="939" y="18135"/>
                  </a:lnTo>
                  <a:lnTo>
                    <a:pt x="1263" y="16127"/>
                  </a:lnTo>
                  <a:cubicBezTo>
                    <a:pt x="1522" y="14767"/>
                    <a:pt x="1749" y="13309"/>
                    <a:pt x="1976" y="11820"/>
                  </a:cubicBezTo>
                  <a:lnTo>
                    <a:pt x="2300" y="9650"/>
                  </a:lnTo>
                  <a:cubicBezTo>
                    <a:pt x="2429" y="8905"/>
                    <a:pt x="2494" y="8193"/>
                    <a:pt x="2591" y="7513"/>
                  </a:cubicBezTo>
                  <a:cubicBezTo>
                    <a:pt x="2656" y="6833"/>
                    <a:pt x="2753" y="6153"/>
                    <a:pt x="2818" y="5505"/>
                  </a:cubicBezTo>
                  <a:lnTo>
                    <a:pt x="2980" y="3724"/>
                  </a:lnTo>
                  <a:lnTo>
                    <a:pt x="3044" y="2915"/>
                  </a:lnTo>
                  <a:cubicBezTo>
                    <a:pt x="3044" y="2656"/>
                    <a:pt x="3077" y="2429"/>
                    <a:pt x="3077" y="2202"/>
                  </a:cubicBezTo>
                  <a:cubicBezTo>
                    <a:pt x="3109" y="1749"/>
                    <a:pt x="3141" y="1360"/>
                    <a:pt x="3174" y="1036"/>
                  </a:cubicBezTo>
                  <a:cubicBezTo>
                    <a:pt x="3206" y="356"/>
                    <a:pt x="3239" y="0"/>
                    <a:pt x="3239" y="0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6" name="Google Shape;1736;p47"/>
            <p:cNvSpPr/>
            <p:nvPr/>
          </p:nvSpPr>
          <p:spPr>
            <a:xfrm>
              <a:off x="3422996" y="4237670"/>
              <a:ext cx="46307" cy="437199"/>
            </a:xfrm>
            <a:custGeom>
              <a:avLst/>
              <a:gdLst/>
              <a:ahLst/>
              <a:cxnLst/>
              <a:rect l="l" t="t" r="r" b="b"/>
              <a:pathLst>
                <a:path w="2624" h="24774" extrusionOk="0">
                  <a:moveTo>
                    <a:pt x="2624" y="1"/>
                  </a:moveTo>
                  <a:lnTo>
                    <a:pt x="2624" y="1069"/>
                  </a:lnTo>
                  <a:cubicBezTo>
                    <a:pt x="2624" y="1717"/>
                    <a:pt x="2624" y="2721"/>
                    <a:pt x="2591" y="3887"/>
                  </a:cubicBezTo>
                  <a:lnTo>
                    <a:pt x="2527" y="5797"/>
                  </a:lnTo>
                  <a:cubicBezTo>
                    <a:pt x="2494" y="6445"/>
                    <a:pt x="2429" y="7157"/>
                    <a:pt x="2365" y="7902"/>
                  </a:cubicBezTo>
                  <a:cubicBezTo>
                    <a:pt x="2268" y="9359"/>
                    <a:pt x="2106" y="10914"/>
                    <a:pt x="1976" y="12468"/>
                  </a:cubicBezTo>
                  <a:cubicBezTo>
                    <a:pt x="1814" y="14023"/>
                    <a:pt x="1555" y="15545"/>
                    <a:pt x="1361" y="17002"/>
                  </a:cubicBezTo>
                  <a:cubicBezTo>
                    <a:pt x="1264" y="17714"/>
                    <a:pt x="1167" y="18427"/>
                    <a:pt x="1069" y="19074"/>
                  </a:cubicBezTo>
                  <a:lnTo>
                    <a:pt x="746" y="20953"/>
                  </a:lnTo>
                  <a:cubicBezTo>
                    <a:pt x="519" y="22086"/>
                    <a:pt x="325" y="23057"/>
                    <a:pt x="195" y="23705"/>
                  </a:cubicBezTo>
                  <a:lnTo>
                    <a:pt x="1" y="24774"/>
                  </a:lnTo>
                  <a:lnTo>
                    <a:pt x="98" y="23705"/>
                  </a:lnTo>
                  <a:cubicBezTo>
                    <a:pt x="163" y="23025"/>
                    <a:pt x="260" y="22054"/>
                    <a:pt x="389" y="20888"/>
                  </a:cubicBezTo>
                  <a:lnTo>
                    <a:pt x="616" y="19010"/>
                  </a:lnTo>
                  <a:cubicBezTo>
                    <a:pt x="713" y="18362"/>
                    <a:pt x="746" y="17649"/>
                    <a:pt x="843" y="16937"/>
                  </a:cubicBezTo>
                  <a:cubicBezTo>
                    <a:pt x="1005" y="15480"/>
                    <a:pt x="1167" y="13925"/>
                    <a:pt x="1361" y="12403"/>
                  </a:cubicBezTo>
                  <a:cubicBezTo>
                    <a:pt x="1555" y="10849"/>
                    <a:pt x="1685" y="9295"/>
                    <a:pt x="1847" y="7837"/>
                  </a:cubicBezTo>
                  <a:cubicBezTo>
                    <a:pt x="1911" y="7125"/>
                    <a:pt x="2008" y="6413"/>
                    <a:pt x="2041" y="5765"/>
                  </a:cubicBezTo>
                  <a:lnTo>
                    <a:pt x="2235" y="3887"/>
                  </a:lnTo>
                  <a:cubicBezTo>
                    <a:pt x="2332" y="2721"/>
                    <a:pt x="2429" y="1749"/>
                    <a:pt x="2527" y="1069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7" name="Google Shape;1737;p47"/>
            <p:cNvSpPr/>
            <p:nvPr/>
          </p:nvSpPr>
          <p:spPr>
            <a:xfrm>
              <a:off x="3367565" y="4201670"/>
              <a:ext cx="19448" cy="479482"/>
            </a:xfrm>
            <a:custGeom>
              <a:avLst/>
              <a:gdLst/>
              <a:ahLst/>
              <a:cxnLst/>
              <a:rect l="l" t="t" r="r" b="b"/>
              <a:pathLst>
                <a:path w="1102" h="27170" extrusionOk="0">
                  <a:moveTo>
                    <a:pt x="1102" y="1"/>
                  </a:moveTo>
                  <a:lnTo>
                    <a:pt x="1102" y="1166"/>
                  </a:lnTo>
                  <a:lnTo>
                    <a:pt x="1102" y="4243"/>
                  </a:lnTo>
                  <a:cubicBezTo>
                    <a:pt x="1102" y="5506"/>
                    <a:pt x="1069" y="6995"/>
                    <a:pt x="1004" y="8582"/>
                  </a:cubicBezTo>
                  <a:cubicBezTo>
                    <a:pt x="972" y="10169"/>
                    <a:pt x="907" y="11885"/>
                    <a:pt x="843" y="13569"/>
                  </a:cubicBezTo>
                  <a:cubicBezTo>
                    <a:pt x="778" y="15285"/>
                    <a:pt x="713" y="16969"/>
                    <a:pt x="616" y="18556"/>
                  </a:cubicBezTo>
                  <a:cubicBezTo>
                    <a:pt x="519" y="20143"/>
                    <a:pt x="422" y="21632"/>
                    <a:pt x="357" y="22928"/>
                  </a:cubicBezTo>
                  <a:cubicBezTo>
                    <a:pt x="260" y="24191"/>
                    <a:pt x="163" y="25259"/>
                    <a:pt x="98" y="26004"/>
                  </a:cubicBezTo>
                  <a:lnTo>
                    <a:pt x="1" y="27170"/>
                  </a:lnTo>
                  <a:lnTo>
                    <a:pt x="1" y="26004"/>
                  </a:lnTo>
                  <a:lnTo>
                    <a:pt x="1" y="22895"/>
                  </a:lnTo>
                  <a:cubicBezTo>
                    <a:pt x="1" y="21632"/>
                    <a:pt x="33" y="20143"/>
                    <a:pt x="65" y="18556"/>
                  </a:cubicBezTo>
                  <a:cubicBezTo>
                    <a:pt x="130" y="16969"/>
                    <a:pt x="195" y="15253"/>
                    <a:pt x="227" y="13569"/>
                  </a:cubicBezTo>
                  <a:cubicBezTo>
                    <a:pt x="292" y="11853"/>
                    <a:pt x="389" y="10169"/>
                    <a:pt x="486" y="8582"/>
                  </a:cubicBezTo>
                  <a:cubicBezTo>
                    <a:pt x="551" y="6995"/>
                    <a:pt x="681" y="5506"/>
                    <a:pt x="745" y="4243"/>
                  </a:cubicBezTo>
                  <a:cubicBezTo>
                    <a:pt x="810" y="2947"/>
                    <a:pt x="907" y="1911"/>
                    <a:pt x="972" y="1166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8" name="Google Shape;1738;p47"/>
            <p:cNvSpPr/>
            <p:nvPr/>
          </p:nvSpPr>
          <p:spPr>
            <a:xfrm>
              <a:off x="3284128" y="4194822"/>
              <a:ext cx="21742" cy="473200"/>
            </a:xfrm>
            <a:custGeom>
              <a:avLst/>
              <a:gdLst/>
              <a:ahLst/>
              <a:cxnLst/>
              <a:rect l="l" t="t" r="r" b="b"/>
              <a:pathLst>
                <a:path w="1232" h="26814" extrusionOk="0">
                  <a:moveTo>
                    <a:pt x="1231" y="0"/>
                  </a:moveTo>
                  <a:lnTo>
                    <a:pt x="1199" y="1166"/>
                  </a:lnTo>
                  <a:cubicBezTo>
                    <a:pt x="1166" y="1911"/>
                    <a:pt x="1134" y="2947"/>
                    <a:pt x="1069" y="4210"/>
                  </a:cubicBezTo>
                  <a:lnTo>
                    <a:pt x="940" y="6218"/>
                  </a:lnTo>
                  <a:cubicBezTo>
                    <a:pt x="875" y="6962"/>
                    <a:pt x="875" y="7707"/>
                    <a:pt x="843" y="8484"/>
                  </a:cubicBezTo>
                  <a:cubicBezTo>
                    <a:pt x="810" y="10071"/>
                    <a:pt x="745" y="11723"/>
                    <a:pt x="648" y="13407"/>
                  </a:cubicBezTo>
                  <a:cubicBezTo>
                    <a:pt x="584" y="15090"/>
                    <a:pt x="584" y="16742"/>
                    <a:pt x="551" y="18329"/>
                  </a:cubicBezTo>
                  <a:cubicBezTo>
                    <a:pt x="551" y="19106"/>
                    <a:pt x="486" y="19883"/>
                    <a:pt x="454" y="20596"/>
                  </a:cubicBezTo>
                  <a:cubicBezTo>
                    <a:pt x="454" y="21308"/>
                    <a:pt x="454" y="21988"/>
                    <a:pt x="422" y="22636"/>
                  </a:cubicBezTo>
                  <a:cubicBezTo>
                    <a:pt x="422" y="23866"/>
                    <a:pt x="357" y="24935"/>
                    <a:pt x="325" y="25647"/>
                  </a:cubicBezTo>
                  <a:lnTo>
                    <a:pt x="292" y="26813"/>
                  </a:lnTo>
                  <a:lnTo>
                    <a:pt x="227" y="25647"/>
                  </a:lnTo>
                  <a:cubicBezTo>
                    <a:pt x="195" y="24935"/>
                    <a:pt x="130" y="23866"/>
                    <a:pt x="98" y="22636"/>
                  </a:cubicBezTo>
                  <a:lnTo>
                    <a:pt x="33" y="20596"/>
                  </a:lnTo>
                  <a:cubicBezTo>
                    <a:pt x="1" y="19883"/>
                    <a:pt x="1" y="19106"/>
                    <a:pt x="33" y="18329"/>
                  </a:cubicBezTo>
                  <a:cubicBezTo>
                    <a:pt x="33" y="16742"/>
                    <a:pt x="33" y="15090"/>
                    <a:pt x="65" y="13407"/>
                  </a:cubicBezTo>
                  <a:cubicBezTo>
                    <a:pt x="163" y="11723"/>
                    <a:pt x="227" y="10039"/>
                    <a:pt x="325" y="8452"/>
                  </a:cubicBezTo>
                  <a:cubicBezTo>
                    <a:pt x="389" y="7675"/>
                    <a:pt x="422" y="6898"/>
                    <a:pt x="519" y="6185"/>
                  </a:cubicBezTo>
                  <a:lnTo>
                    <a:pt x="745" y="4177"/>
                  </a:lnTo>
                  <a:cubicBezTo>
                    <a:pt x="875" y="2915"/>
                    <a:pt x="1005" y="1878"/>
                    <a:pt x="1102" y="1166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9" name="Google Shape;1739;p47"/>
            <p:cNvSpPr/>
            <p:nvPr/>
          </p:nvSpPr>
          <p:spPr>
            <a:xfrm>
              <a:off x="3200126" y="4247959"/>
              <a:ext cx="25730" cy="380056"/>
            </a:xfrm>
            <a:custGeom>
              <a:avLst/>
              <a:gdLst/>
              <a:ahLst/>
              <a:cxnLst/>
              <a:rect l="l" t="t" r="r" b="b"/>
              <a:pathLst>
                <a:path w="1458" h="21536" extrusionOk="0">
                  <a:moveTo>
                    <a:pt x="972" y="1"/>
                  </a:moveTo>
                  <a:cubicBezTo>
                    <a:pt x="972" y="1"/>
                    <a:pt x="972" y="357"/>
                    <a:pt x="939" y="940"/>
                  </a:cubicBezTo>
                  <a:cubicBezTo>
                    <a:pt x="907" y="1523"/>
                    <a:pt x="875" y="2365"/>
                    <a:pt x="842" y="3368"/>
                  </a:cubicBezTo>
                  <a:lnTo>
                    <a:pt x="745" y="4988"/>
                  </a:lnTo>
                  <a:cubicBezTo>
                    <a:pt x="713" y="5571"/>
                    <a:pt x="745" y="6186"/>
                    <a:pt x="713" y="6801"/>
                  </a:cubicBezTo>
                  <a:cubicBezTo>
                    <a:pt x="680" y="7449"/>
                    <a:pt x="648" y="8096"/>
                    <a:pt x="680" y="8744"/>
                  </a:cubicBezTo>
                  <a:cubicBezTo>
                    <a:pt x="680" y="9424"/>
                    <a:pt x="680" y="10104"/>
                    <a:pt x="680" y="10784"/>
                  </a:cubicBezTo>
                  <a:cubicBezTo>
                    <a:pt x="680" y="11464"/>
                    <a:pt x="680" y="12112"/>
                    <a:pt x="713" y="12792"/>
                  </a:cubicBezTo>
                  <a:cubicBezTo>
                    <a:pt x="713" y="13472"/>
                    <a:pt x="745" y="14120"/>
                    <a:pt x="778" y="14735"/>
                  </a:cubicBezTo>
                  <a:cubicBezTo>
                    <a:pt x="810" y="15383"/>
                    <a:pt x="842" y="15998"/>
                    <a:pt x="875" y="16548"/>
                  </a:cubicBezTo>
                  <a:lnTo>
                    <a:pt x="1037" y="18167"/>
                  </a:lnTo>
                  <a:lnTo>
                    <a:pt x="1101" y="18912"/>
                  </a:lnTo>
                  <a:lnTo>
                    <a:pt x="1199" y="19560"/>
                  </a:lnTo>
                  <a:lnTo>
                    <a:pt x="1328" y="20596"/>
                  </a:lnTo>
                  <a:cubicBezTo>
                    <a:pt x="1425" y="21211"/>
                    <a:pt x="1458" y="21535"/>
                    <a:pt x="1458" y="21535"/>
                  </a:cubicBezTo>
                  <a:cubicBezTo>
                    <a:pt x="1458" y="21535"/>
                    <a:pt x="1360" y="21211"/>
                    <a:pt x="1231" y="20629"/>
                  </a:cubicBezTo>
                  <a:lnTo>
                    <a:pt x="972" y="19592"/>
                  </a:lnTo>
                  <a:lnTo>
                    <a:pt x="778" y="18945"/>
                  </a:lnTo>
                  <a:lnTo>
                    <a:pt x="680" y="18232"/>
                  </a:lnTo>
                  <a:lnTo>
                    <a:pt x="421" y="16613"/>
                  </a:lnTo>
                  <a:cubicBezTo>
                    <a:pt x="324" y="16030"/>
                    <a:pt x="292" y="15415"/>
                    <a:pt x="227" y="14800"/>
                  </a:cubicBezTo>
                  <a:cubicBezTo>
                    <a:pt x="162" y="14152"/>
                    <a:pt x="98" y="13504"/>
                    <a:pt x="98" y="12824"/>
                  </a:cubicBezTo>
                  <a:cubicBezTo>
                    <a:pt x="98" y="12177"/>
                    <a:pt x="65" y="11497"/>
                    <a:pt x="33" y="10817"/>
                  </a:cubicBezTo>
                  <a:cubicBezTo>
                    <a:pt x="0" y="10137"/>
                    <a:pt x="65" y="9456"/>
                    <a:pt x="65" y="8776"/>
                  </a:cubicBezTo>
                  <a:cubicBezTo>
                    <a:pt x="98" y="8129"/>
                    <a:pt x="130" y="7449"/>
                    <a:pt x="162" y="6833"/>
                  </a:cubicBezTo>
                  <a:cubicBezTo>
                    <a:pt x="195" y="6186"/>
                    <a:pt x="259" y="5571"/>
                    <a:pt x="292" y="5020"/>
                  </a:cubicBezTo>
                  <a:lnTo>
                    <a:pt x="486" y="3401"/>
                  </a:lnTo>
                  <a:cubicBezTo>
                    <a:pt x="519" y="2883"/>
                    <a:pt x="583" y="2429"/>
                    <a:pt x="648" y="2008"/>
                  </a:cubicBezTo>
                  <a:lnTo>
                    <a:pt x="810" y="972"/>
                  </a:lnTo>
                  <a:cubicBezTo>
                    <a:pt x="907" y="324"/>
                    <a:pt x="972" y="1"/>
                    <a:pt x="972" y="1"/>
                  </a:cubicBezTo>
                  <a:close/>
                </a:path>
              </a:pathLst>
            </a:custGeom>
            <a:solidFill>
              <a:srgbClr val="F9F3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0" name="Google Shape;1740;p47"/>
            <p:cNvSpPr/>
            <p:nvPr/>
          </p:nvSpPr>
          <p:spPr>
            <a:xfrm>
              <a:off x="1493683" y="3940504"/>
              <a:ext cx="2377365" cy="576650"/>
            </a:xfrm>
            <a:custGeom>
              <a:avLst/>
              <a:gdLst/>
              <a:ahLst/>
              <a:cxnLst/>
              <a:rect l="l" t="t" r="r" b="b"/>
              <a:pathLst>
                <a:path w="134714" h="32676" extrusionOk="0">
                  <a:moveTo>
                    <a:pt x="134293" y="5506"/>
                  </a:moveTo>
                  <a:cubicBezTo>
                    <a:pt x="133678" y="1"/>
                    <a:pt x="128464" y="1911"/>
                    <a:pt x="128464" y="1911"/>
                  </a:cubicBezTo>
                  <a:lnTo>
                    <a:pt x="6218" y="1911"/>
                  </a:lnTo>
                  <a:cubicBezTo>
                    <a:pt x="6218" y="1911"/>
                    <a:pt x="1037" y="1"/>
                    <a:pt x="422" y="5506"/>
                  </a:cubicBezTo>
                  <a:cubicBezTo>
                    <a:pt x="1" y="9295"/>
                    <a:pt x="681" y="13310"/>
                    <a:pt x="1296" y="17034"/>
                  </a:cubicBezTo>
                  <a:cubicBezTo>
                    <a:pt x="1847" y="20661"/>
                    <a:pt x="2171" y="23770"/>
                    <a:pt x="5668" y="25680"/>
                  </a:cubicBezTo>
                  <a:cubicBezTo>
                    <a:pt x="8161" y="26976"/>
                    <a:pt x="10882" y="27818"/>
                    <a:pt x="13569" y="28562"/>
                  </a:cubicBezTo>
                  <a:cubicBezTo>
                    <a:pt x="25972" y="31865"/>
                    <a:pt x="39152" y="32448"/>
                    <a:pt x="51911" y="32675"/>
                  </a:cubicBezTo>
                  <a:cubicBezTo>
                    <a:pt x="51587" y="30894"/>
                    <a:pt x="51360" y="28724"/>
                    <a:pt x="51749" y="27818"/>
                  </a:cubicBezTo>
                  <a:lnTo>
                    <a:pt x="86366" y="27818"/>
                  </a:lnTo>
                  <a:cubicBezTo>
                    <a:pt x="86755" y="28692"/>
                    <a:pt x="86496" y="30829"/>
                    <a:pt x="86204" y="32610"/>
                  </a:cubicBezTo>
                  <a:lnTo>
                    <a:pt x="88536" y="32545"/>
                  </a:lnTo>
                  <a:cubicBezTo>
                    <a:pt x="99481" y="32222"/>
                    <a:pt x="110621" y="31380"/>
                    <a:pt x="121146" y="28562"/>
                  </a:cubicBezTo>
                  <a:cubicBezTo>
                    <a:pt x="123833" y="27818"/>
                    <a:pt x="126586" y="26976"/>
                    <a:pt x="129047" y="25648"/>
                  </a:cubicBezTo>
                  <a:cubicBezTo>
                    <a:pt x="132577" y="23770"/>
                    <a:pt x="132868" y="20661"/>
                    <a:pt x="133451" y="17034"/>
                  </a:cubicBezTo>
                  <a:cubicBezTo>
                    <a:pt x="134034" y="13310"/>
                    <a:pt x="134714" y="9295"/>
                    <a:pt x="134293" y="550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1" name="Google Shape;1741;p47"/>
            <p:cNvSpPr/>
            <p:nvPr/>
          </p:nvSpPr>
          <p:spPr>
            <a:xfrm>
              <a:off x="2399476" y="4431405"/>
              <a:ext cx="624651" cy="90320"/>
            </a:xfrm>
            <a:custGeom>
              <a:avLst/>
              <a:gdLst/>
              <a:ahLst/>
              <a:cxnLst/>
              <a:rect l="l" t="t" r="r" b="b"/>
              <a:pathLst>
                <a:path w="35396" h="5118" extrusionOk="0">
                  <a:moveTo>
                    <a:pt x="35007" y="1"/>
                  </a:moveTo>
                  <a:lnTo>
                    <a:pt x="389" y="1"/>
                  </a:lnTo>
                  <a:cubicBezTo>
                    <a:pt x="1" y="907"/>
                    <a:pt x="260" y="3077"/>
                    <a:pt x="584" y="4858"/>
                  </a:cubicBezTo>
                  <a:lnTo>
                    <a:pt x="1588" y="4858"/>
                  </a:lnTo>
                  <a:cubicBezTo>
                    <a:pt x="8777" y="4988"/>
                    <a:pt x="14962" y="5052"/>
                    <a:pt x="20370" y="5117"/>
                  </a:cubicBezTo>
                  <a:lnTo>
                    <a:pt x="34845" y="4793"/>
                  </a:lnTo>
                  <a:cubicBezTo>
                    <a:pt x="35169" y="3012"/>
                    <a:pt x="35395" y="875"/>
                    <a:pt x="3500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2" name="Google Shape;1742;p47"/>
            <p:cNvSpPr/>
            <p:nvPr/>
          </p:nvSpPr>
          <p:spPr>
            <a:xfrm>
              <a:off x="1473688" y="3194156"/>
              <a:ext cx="2416790" cy="1038961"/>
            </a:xfrm>
            <a:custGeom>
              <a:avLst/>
              <a:gdLst/>
              <a:ahLst/>
              <a:cxnLst/>
              <a:rect l="l" t="t" r="r" b="b"/>
              <a:pathLst>
                <a:path w="136948" h="58873" extrusionOk="0">
                  <a:moveTo>
                    <a:pt x="131896" y="17746"/>
                  </a:moveTo>
                  <a:cubicBezTo>
                    <a:pt x="130730" y="8744"/>
                    <a:pt x="127557" y="2591"/>
                    <a:pt x="117907" y="1425"/>
                  </a:cubicBezTo>
                  <a:cubicBezTo>
                    <a:pt x="110944" y="583"/>
                    <a:pt x="95433" y="227"/>
                    <a:pt x="81573" y="98"/>
                  </a:cubicBezTo>
                  <a:lnTo>
                    <a:pt x="81573" y="33"/>
                  </a:lnTo>
                  <a:cubicBezTo>
                    <a:pt x="81573" y="33"/>
                    <a:pt x="76198" y="1"/>
                    <a:pt x="68490" y="33"/>
                  </a:cubicBezTo>
                  <a:cubicBezTo>
                    <a:pt x="60783" y="33"/>
                    <a:pt x="55375" y="33"/>
                    <a:pt x="55375" y="33"/>
                  </a:cubicBezTo>
                  <a:lnTo>
                    <a:pt x="55375" y="98"/>
                  </a:lnTo>
                  <a:cubicBezTo>
                    <a:pt x="41515" y="227"/>
                    <a:pt x="26004" y="583"/>
                    <a:pt x="19042" y="1425"/>
                  </a:cubicBezTo>
                  <a:cubicBezTo>
                    <a:pt x="9392" y="2591"/>
                    <a:pt x="6218" y="8744"/>
                    <a:pt x="5052" y="17746"/>
                  </a:cubicBezTo>
                  <a:cubicBezTo>
                    <a:pt x="3595" y="28854"/>
                    <a:pt x="1" y="43458"/>
                    <a:pt x="9910" y="51910"/>
                  </a:cubicBezTo>
                  <a:cubicBezTo>
                    <a:pt x="18038" y="58873"/>
                    <a:pt x="31315" y="56703"/>
                    <a:pt x="41386" y="56703"/>
                  </a:cubicBezTo>
                  <a:lnTo>
                    <a:pt x="95563" y="56703"/>
                  </a:lnTo>
                  <a:cubicBezTo>
                    <a:pt x="105634" y="56703"/>
                    <a:pt x="118911" y="58873"/>
                    <a:pt x="127071" y="51910"/>
                  </a:cubicBezTo>
                  <a:cubicBezTo>
                    <a:pt x="136948" y="43458"/>
                    <a:pt x="133353" y="28854"/>
                    <a:pt x="131896" y="17746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3" name="Google Shape;1743;p47"/>
            <p:cNvSpPr/>
            <p:nvPr/>
          </p:nvSpPr>
          <p:spPr>
            <a:xfrm>
              <a:off x="2032602" y="3005575"/>
              <a:ext cx="1317262" cy="500059"/>
            </a:xfrm>
            <a:custGeom>
              <a:avLst/>
              <a:gdLst/>
              <a:ahLst/>
              <a:cxnLst/>
              <a:rect l="l" t="t" r="r" b="b"/>
              <a:pathLst>
                <a:path w="74643" h="28336" extrusionOk="0">
                  <a:moveTo>
                    <a:pt x="12467" y="26878"/>
                  </a:moveTo>
                  <a:cubicBezTo>
                    <a:pt x="5149" y="25486"/>
                    <a:pt x="0" y="22636"/>
                    <a:pt x="3562" y="16904"/>
                  </a:cubicBezTo>
                  <a:cubicBezTo>
                    <a:pt x="7999" y="9780"/>
                    <a:pt x="18782" y="4372"/>
                    <a:pt x="26781" y="2623"/>
                  </a:cubicBezTo>
                  <a:cubicBezTo>
                    <a:pt x="38827" y="0"/>
                    <a:pt x="53043" y="907"/>
                    <a:pt x="63114" y="8711"/>
                  </a:cubicBezTo>
                  <a:cubicBezTo>
                    <a:pt x="66612" y="11399"/>
                    <a:pt x="74643" y="19818"/>
                    <a:pt x="69591" y="23834"/>
                  </a:cubicBezTo>
                  <a:cubicBezTo>
                    <a:pt x="65284" y="27267"/>
                    <a:pt x="59585" y="27720"/>
                    <a:pt x="54306" y="27882"/>
                  </a:cubicBezTo>
                  <a:cubicBezTo>
                    <a:pt x="48283" y="28011"/>
                    <a:pt x="42227" y="28076"/>
                    <a:pt x="36204" y="28173"/>
                  </a:cubicBezTo>
                  <a:cubicBezTo>
                    <a:pt x="28335" y="28238"/>
                    <a:pt x="20239" y="28335"/>
                    <a:pt x="12467" y="26878"/>
                  </a:cubicBezTo>
                  <a:close/>
                </a:path>
              </a:pathLst>
            </a:custGeom>
            <a:solidFill>
              <a:srgbClr val="F0B0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4" name="Google Shape;1744;p47"/>
            <p:cNvSpPr/>
            <p:nvPr/>
          </p:nvSpPr>
          <p:spPr>
            <a:xfrm>
              <a:off x="2675501" y="3032999"/>
              <a:ext cx="13747" cy="437199"/>
            </a:xfrm>
            <a:custGeom>
              <a:avLst/>
              <a:gdLst/>
              <a:ahLst/>
              <a:cxnLst/>
              <a:rect l="l" t="t" r="r" b="b"/>
              <a:pathLst>
                <a:path w="779" h="24774" extrusionOk="0">
                  <a:moveTo>
                    <a:pt x="389" y="1"/>
                  </a:moveTo>
                  <a:cubicBezTo>
                    <a:pt x="389" y="1"/>
                    <a:pt x="519" y="1555"/>
                    <a:pt x="616" y="3854"/>
                  </a:cubicBezTo>
                  <a:cubicBezTo>
                    <a:pt x="681" y="5020"/>
                    <a:pt x="713" y="6380"/>
                    <a:pt x="746" y="7837"/>
                  </a:cubicBezTo>
                  <a:cubicBezTo>
                    <a:pt x="746" y="8550"/>
                    <a:pt x="778" y="9327"/>
                    <a:pt x="778" y="10072"/>
                  </a:cubicBezTo>
                  <a:cubicBezTo>
                    <a:pt x="778" y="10849"/>
                    <a:pt x="778" y="11626"/>
                    <a:pt x="778" y="12371"/>
                  </a:cubicBezTo>
                  <a:lnTo>
                    <a:pt x="778" y="14702"/>
                  </a:lnTo>
                  <a:cubicBezTo>
                    <a:pt x="778" y="15447"/>
                    <a:pt x="746" y="16224"/>
                    <a:pt x="746" y="16937"/>
                  </a:cubicBezTo>
                  <a:cubicBezTo>
                    <a:pt x="713" y="18394"/>
                    <a:pt x="681" y="19754"/>
                    <a:pt x="616" y="20920"/>
                  </a:cubicBezTo>
                  <a:cubicBezTo>
                    <a:pt x="519" y="23219"/>
                    <a:pt x="389" y="24773"/>
                    <a:pt x="389" y="24773"/>
                  </a:cubicBezTo>
                  <a:cubicBezTo>
                    <a:pt x="389" y="24773"/>
                    <a:pt x="260" y="23219"/>
                    <a:pt x="163" y="20920"/>
                  </a:cubicBezTo>
                  <a:cubicBezTo>
                    <a:pt x="98" y="19754"/>
                    <a:pt x="66" y="18394"/>
                    <a:pt x="33" y="16937"/>
                  </a:cubicBezTo>
                  <a:cubicBezTo>
                    <a:pt x="33" y="16224"/>
                    <a:pt x="1" y="15447"/>
                    <a:pt x="1" y="14702"/>
                  </a:cubicBezTo>
                  <a:lnTo>
                    <a:pt x="1" y="12371"/>
                  </a:lnTo>
                  <a:lnTo>
                    <a:pt x="1" y="10072"/>
                  </a:lnTo>
                  <a:cubicBezTo>
                    <a:pt x="1" y="9327"/>
                    <a:pt x="33" y="8550"/>
                    <a:pt x="33" y="7837"/>
                  </a:cubicBezTo>
                  <a:cubicBezTo>
                    <a:pt x="66" y="6380"/>
                    <a:pt x="98" y="5020"/>
                    <a:pt x="163" y="3854"/>
                  </a:cubicBezTo>
                  <a:cubicBezTo>
                    <a:pt x="260" y="1555"/>
                    <a:pt x="389" y="1"/>
                    <a:pt x="38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5" name="Google Shape;1745;p47"/>
            <p:cNvSpPr/>
            <p:nvPr/>
          </p:nvSpPr>
          <p:spPr>
            <a:xfrm>
              <a:off x="2097175" y="3456469"/>
              <a:ext cx="1170400" cy="764084"/>
            </a:xfrm>
            <a:custGeom>
              <a:avLst/>
              <a:gdLst/>
              <a:ahLst/>
              <a:cxnLst/>
              <a:rect l="l" t="t" r="r" b="b"/>
              <a:pathLst>
                <a:path w="66321" h="43297" extrusionOk="0">
                  <a:moveTo>
                    <a:pt x="66321" y="36334"/>
                  </a:moveTo>
                  <a:cubicBezTo>
                    <a:pt x="66321" y="40188"/>
                    <a:pt x="63082" y="43296"/>
                    <a:pt x="59099" y="43296"/>
                  </a:cubicBezTo>
                  <a:lnTo>
                    <a:pt x="7222" y="43296"/>
                  </a:lnTo>
                  <a:cubicBezTo>
                    <a:pt x="3239" y="43296"/>
                    <a:pt x="0" y="40188"/>
                    <a:pt x="0" y="36334"/>
                  </a:cubicBezTo>
                  <a:lnTo>
                    <a:pt x="0" y="6963"/>
                  </a:lnTo>
                  <a:cubicBezTo>
                    <a:pt x="0" y="3141"/>
                    <a:pt x="3239" y="0"/>
                    <a:pt x="7222" y="0"/>
                  </a:cubicBezTo>
                  <a:lnTo>
                    <a:pt x="59099" y="0"/>
                  </a:lnTo>
                  <a:cubicBezTo>
                    <a:pt x="63082" y="0"/>
                    <a:pt x="66321" y="3141"/>
                    <a:pt x="66321" y="696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6" name="Google Shape;1746;p47"/>
            <p:cNvSpPr/>
            <p:nvPr/>
          </p:nvSpPr>
          <p:spPr>
            <a:xfrm>
              <a:off x="2226901" y="3545624"/>
              <a:ext cx="910381" cy="68013"/>
            </a:xfrm>
            <a:custGeom>
              <a:avLst/>
              <a:gdLst/>
              <a:ahLst/>
              <a:cxnLst/>
              <a:rect l="l" t="t" r="r" b="b"/>
              <a:pathLst>
                <a:path w="51587" h="3854" extrusionOk="0">
                  <a:moveTo>
                    <a:pt x="51586" y="1943"/>
                  </a:moveTo>
                  <a:cubicBezTo>
                    <a:pt x="51586" y="3012"/>
                    <a:pt x="50712" y="3854"/>
                    <a:pt x="49676" y="3854"/>
                  </a:cubicBezTo>
                  <a:lnTo>
                    <a:pt x="1943" y="3854"/>
                  </a:lnTo>
                  <a:cubicBezTo>
                    <a:pt x="875" y="3854"/>
                    <a:pt x="0" y="3012"/>
                    <a:pt x="0" y="1943"/>
                  </a:cubicBezTo>
                  <a:lnTo>
                    <a:pt x="0" y="1943"/>
                  </a:lnTo>
                  <a:cubicBezTo>
                    <a:pt x="0" y="874"/>
                    <a:pt x="875" y="0"/>
                    <a:pt x="1943" y="0"/>
                  </a:cubicBezTo>
                  <a:lnTo>
                    <a:pt x="49676" y="0"/>
                  </a:lnTo>
                  <a:cubicBezTo>
                    <a:pt x="50712" y="0"/>
                    <a:pt x="51586" y="874"/>
                    <a:pt x="51586" y="1943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7" name="Google Shape;1747;p47"/>
            <p:cNvSpPr/>
            <p:nvPr/>
          </p:nvSpPr>
          <p:spPr>
            <a:xfrm>
              <a:off x="2226901" y="3655903"/>
              <a:ext cx="910381" cy="68031"/>
            </a:xfrm>
            <a:custGeom>
              <a:avLst/>
              <a:gdLst/>
              <a:ahLst/>
              <a:cxnLst/>
              <a:rect l="l" t="t" r="r" b="b"/>
              <a:pathLst>
                <a:path w="51587" h="3855" extrusionOk="0">
                  <a:moveTo>
                    <a:pt x="51586" y="1944"/>
                  </a:moveTo>
                  <a:cubicBezTo>
                    <a:pt x="51586" y="3013"/>
                    <a:pt x="50712" y="3854"/>
                    <a:pt x="49676" y="3854"/>
                  </a:cubicBezTo>
                  <a:lnTo>
                    <a:pt x="1943" y="3854"/>
                  </a:lnTo>
                  <a:cubicBezTo>
                    <a:pt x="875" y="3854"/>
                    <a:pt x="0" y="3013"/>
                    <a:pt x="0" y="1944"/>
                  </a:cubicBezTo>
                  <a:lnTo>
                    <a:pt x="0" y="1944"/>
                  </a:lnTo>
                  <a:cubicBezTo>
                    <a:pt x="0" y="875"/>
                    <a:pt x="875" y="1"/>
                    <a:pt x="1943" y="1"/>
                  </a:cubicBezTo>
                  <a:lnTo>
                    <a:pt x="49676" y="1"/>
                  </a:lnTo>
                  <a:cubicBezTo>
                    <a:pt x="50712" y="1"/>
                    <a:pt x="51586" y="875"/>
                    <a:pt x="51586" y="1944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8" name="Google Shape;1748;p47"/>
            <p:cNvSpPr/>
            <p:nvPr/>
          </p:nvSpPr>
          <p:spPr>
            <a:xfrm>
              <a:off x="2226901" y="3758206"/>
              <a:ext cx="910381" cy="67449"/>
            </a:xfrm>
            <a:custGeom>
              <a:avLst/>
              <a:gdLst/>
              <a:ahLst/>
              <a:cxnLst/>
              <a:rect l="l" t="t" r="r" b="b"/>
              <a:pathLst>
                <a:path w="51587" h="3822" extrusionOk="0">
                  <a:moveTo>
                    <a:pt x="51586" y="1911"/>
                  </a:moveTo>
                  <a:cubicBezTo>
                    <a:pt x="51586" y="2980"/>
                    <a:pt x="50712" y="3822"/>
                    <a:pt x="49676" y="3822"/>
                  </a:cubicBezTo>
                  <a:lnTo>
                    <a:pt x="1943" y="3822"/>
                  </a:lnTo>
                  <a:cubicBezTo>
                    <a:pt x="875" y="3822"/>
                    <a:pt x="0" y="2980"/>
                    <a:pt x="0" y="1911"/>
                  </a:cubicBezTo>
                  <a:lnTo>
                    <a:pt x="0" y="1911"/>
                  </a:lnTo>
                  <a:cubicBezTo>
                    <a:pt x="0" y="842"/>
                    <a:pt x="875" y="0"/>
                    <a:pt x="1943" y="0"/>
                  </a:cubicBezTo>
                  <a:lnTo>
                    <a:pt x="49676" y="0"/>
                  </a:lnTo>
                  <a:cubicBezTo>
                    <a:pt x="50712" y="0"/>
                    <a:pt x="51586" y="842"/>
                    <a:pt x="51586" y="1911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9" name="Google Shape;1749;p47"/>
            <p:cNvSpPr/>
            <p:nvPr/>
          </p:nvSpPr>
          <p:spPr>
            <a:xfrm>
              <a:off x="2226901" y="3859926"/>
              <a:ext cx="910381" cy="68031"/>
            </a:xfrm>
            <a:custGeom>
              <a:avLst/>
              <a:gdLst/>
              <a:ahLst/>
              <a:cxnLst/>
              <a:rect l="l" t="t" r="r" b="b"/>
              <a:pathLst>
                <a:path w="51587" h="3855" extrusionOk="0">
                  <a:moveTo>
                    <a:pt x="51586" y="1911"/>
                  </a:moveTo>
                  <a:cubicBezTo>
                    <a:pt x="51586" y="2980"/>
                    <a:pt x="50712" y="3854"/>
                    <a:pt x="49676" y="3854"/>
                  </a:cubicBezTo>
                  <a:lnTo>
                    <a:pt x="1943" y="3854"/>
                  </a:lnTo>
                  <a:cubicBezTo>
                    <a:pt x="875" y="3854"/>
                    <a:pt x="0" y="2980"/>
                    <a:pt x="0" y="1911"/>
                  </a:cubicBezTo>
                  <a:lnTo>
                    <a:pt x="0" y="1911"/>
                  </a:lnTo>
                  <a:cubicBezTo>
                    <a:pt x="0" y="843"/>
                    <a:pt x="875" y="1"/>
                    <a:pt x="1943" y="1"/>
                  </a:cubicBezTo>
                  <a:lnTo>
                    <a:pt x="49676" y="1"/>
                  </a:lnTo>
                  <a:cubicBezTo>
                    <a:pt x="50712" y="1"/>
                    <a:pt x="51586" y="843"/>
                    <a:pt x="51586" y="1911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0" name="Google Shape;1750;p47"/>
            <p:cNvSpPr/>
            <p:nvPr/>
          </p:nvSpPr>
          <p:spPr>
            <a:xfrm>
              <a:off x="2226901" y="3966217"/>
              <a:ext cx="910381" cy="67466"/>
            </a:xfrm>
            <a:custGeom>
              <a:avLst/>
              <a:gdLst/>
              <a:ahLst/>
              <a:cxnLst/>
              <a:rect l="l" t="t" r="r" b="b"/>
              <a:pathLst>
                <a:path w="51587" h="3823" extrusionOk="0">
                  <a:moveTo>
                    <a:pt x="51586" y="1911"/>
                  </a:moveTo>
                  <a:cubicBezTo>
                    <a:pt x="51586" y="2980"/>
                    <a:pt x="50712" y="3822"/>
                    <a:pt x="49676" y="3822"/>
                  </a:cubicBezTo>
                  <a:lnTo>
                    <a:pt x="1943" y="3822"/>
                  </a:lnTo>
                  <a:cubicBezTo>
                    <a:pt x="875" y="3822"/>
                    <a:pt x="0" y="2980"/>
                    <a:pt x="0" y="1911"/>
                  </a:cubicBezTo>
                  <a:lnTo>
                    <a:pt x="0" y="1911"/>
                  </a:lnTo>
                  <a:cubicBezTo>
                    <a:pt x="0" y="843"/>
                    <a:pt x="875" y="1"/>
                    <a:pt x="1943" y="1"/>
                  </a:cubicBezTo>
                  <a:lnTo>
                    <a:pt x="49676" y="1"/>
                  </a:lnTo>
                  <a:cubicBezTo>
                    <a:pt x="50712" y="1"/>
                    <a:pt x="51586" y="843"/>
                    <a:pt x="51586" y="1911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1" name="Google Shape;1751;p47"/>
            <p:cNvSpPr/>
            <p:nvPr/>
          </p:nvSpPr>
          <p:spPr>
            <a:xfrm>
              <a:off x="2226901" y="4067954"/>
              <a:ext cx="910381" cy="67449"/>
            </a:xfrm>
            <a:custGeom>
              <a:avLst/>
              <a:gdLst/>
              <a:ahLst/>
              <a:cxnLst/>
              <a:rect l="l" t="t" r="r" b="b"/>
              <a:pathLst>
                <a:path w="51587" h="3822" extrusionOk="0">
                  <a:moveTo>
                    <a:pt x="51586" y="1911"/>
                  </a:moveTo>
                  <a:cubicBezTo>
                    <a:pt x="51586" y="2979"/>
                    <a:pt x="50712" y="3821"/>
                    <a:pt x="49676" y="3821"/>
                  </a:cubicBezTo>
                  <a:lnTo>
                    <a:pt x="1943" y="3821"/>
                  </a:lnTo>
                  <a:cubicBezTo>
                    <a:pt x="875" y="3821"/>
                    <a:pt x="0" y="2979"/>
                    <a:pt x="0" y="1911"/>
                  </a:cubicBezTo>
                  <a:lnTo>
                    <a:pt x="0" y="1911"/>
                  </a:lnTo>
                  <a:cubicBezTo>
                    <a:pt x="0" y="842"/>
                    <a:pt x="875" y="0"/>
                    <a:pt x="1943" y="0"/>
                  </a:cubicBezTo>
                  <a:lnTo>
                    <a:pt x="49676" y="0"/>
                  </a:lnTo>
                  <a:cubicBezTo>
                    <a:pt x="50712" y="0"/>
                    <a:pt x="51586" y="842"/>
                    <a:pt x="51586" y="1911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2" name="Google Shape;1752;p47"/>
            <p:cNvSpPr/>
            <p:nvPr/>
          </p:nvSpPr>
          <p:spPr>
            <a:xfrm>
              <a:off x="3617877" y="3623343"/>
              <a:ext cx="77155" cy="500624"/>
            </a:xfrm>
            <a:custGeom>
              <a:avLst/>
              <a:gdLst/>
              <a:ahLst/>
              <a:cxnLst/>
              <a:rect l="l" t="t" r="r" b="b"/>
              <a:pathLst>
                <a:path w="4372" h="28368" extrusionOk="0">
                  <a:moveTo>
                    <a:pt x="4113" y="0"/>
                  </a:moveTo>
                  <a:cubicBezTo>
                    <a:pt x="4113" y="0"/>
                    <a:pt x="4145" y="453"/>
                    <a:pt x="4210" y="1231"/>
                  </a:cubicBezTo>
                  <a:cubicBezTo>
                    <a:pt x="4242" y="2040"/>
                    <a:pt x="4307" y="3174"/>
                    <a:pt x="4340" y="4534"/>
                  </a:cubicBezTo>
                  <a:cubicBezTo>
                    <a:pt x="4372" y="5894"/>
                    <a:pt x="4372" y="7481"/>
                    <a:pt x="4340" y="9164"/>
                  </a:cubicBezTo>
                  <a:cubicBezTo>
                    <a:pt x="4307" y="10006"/>
                    <a:pt x="4275" y="10881"/>
                    <a:pt x="4210" y="11787"/>
                  </a:cubicBezTo>
                  <a:cubicBezTo>
                    <a:pt x="4145" y="12662"/>
                    <a:pt x="4081" y="13569"/>
                    <a:pt x="4016" y="14475"/>
                  </a:cubicBezTo>
                  <a:cubicBezTo>
                    <a:pt x="3919" y="15382"/>
                    <a:pt x="3789" y="16289"/>
                    <a:pt x="3627" y="17163"/>
                  </a:cubicBezTo>
                  <a:cubicBezTo>
                    <a:pt x="3465" y="18070"/>
                    <a:pt x="3303" y="18912"/>
                    <a:pt x="3141" y="19754"/>
                  </a:cubicBezTo>
                  <a:cubicBezTo>
                    <a:pt x="2980" y="20596"/>
                    <a:pt x="2753" y="21373"/>
                    <a:pt x="2526" y="22150"/>
                  </a:cubicBezTo>
                  <a:lnTo>
                    <a:pt x="2202" y="23219"/>
                  </a:lnTo>
                  <a:cubicBezTo>
                    <a:pt x="2073" y="23575"/>
                    <a:pt x="1943" y="23899"/>
                    <a:pt x="1846" y="24223"/>
                  </a:cubicBezTo>
                  <a:cubicBezTo>
                    <a:pt x="1717" y="24546"/>
                    <a:pt x="1619" y="24870"/>
                    <a:pt x="1490" y="25162"/>
                  </a:cubicBezTo>
                  <a:lnTo>
                    <a:pt x="1134" y="25971"/>
                  </a:lnTo>
                  <a:lnTo>
                    <a:pt x="842" y="26684"/>
                  </a:lnTo>
                  <a:lnTo>
                    <a:pt x="551" y="27267"/>
                  </a:lnTo>
                  <a:cubicBezTo>
                    <a:pt x="195" y="27979"/>
                    <a:pt x="0" y="28368"/>
                    <a:pt x="0" y="28368"/>
                  </a:cubicBezTo>
                  <a:cubicBezTo>
                    <a:pt x="0" y="28368"/>
                    <a:pt x="130" y="27947"/>
                    <a:pt x="389" y="27202"/>
                  </a:cubicBezTo>
                  <a:lnTo>
                    <a:pt x="616" y="26586"/>
                  </a:lnTo>
                  <a:lnTo>
                    <a:pt x="842" y="25842"/>
                  </a:lnTo>
                  <a:cubicBezTo>
                    <a:pt x="1037" y="25324"/>
                    <a:pt x="1198" y="24741"/>
                    <a:pt x="1393" y="24093"/>
                  </a:cubicBezTo>
                  <a:cubicBezTo>
                    <a:pt x="1458" y="23769"/>
                    <a:pt x="1587" y="23413"/>
                    <a:pt x="1652" y="23057"/>
                  </a:cubicBezTo>
                  <a:lnTo>
                    <a:pt x="1911" y="21988"/>
                  </a:lnTo>
                  <a:cubicBezTo>
                    <a:pt x="2008" y="21600"/>
                    <a:pt x="2105" y="21211"/>
                    <a:pt x="2170" y="20822"/>
                  </a:cubicBezTo>
                  <a:lnTo>
                    <a:pt x="2429" y="19592"/>
                  </a:lnTo>
                  <a:cubicBezTo>
                    <a:pt x="2591" y="18782"/>
                    <a:pt x="2720" y="17908"/>
                    <a:pt x="2850" y="17034"/>
                  </a:cubicBezTo>
                  <a:cubicBezTo>
                    <a:pt x="2947" y="16159"/>
                    <a:pt x="3077" y="15285"/>
                    <a:pt x="3174" y="14378"/>
                  </a:cubicBezTo>
                  <a:cubicBezTo>
                    <a:pt x="3271" y="13504"/>
                    <a:pt x="3368" y="12597"/>
                    <a:pt x="3433" y="11723"/>
                  </a:cubicBezTo>
                  <a:cubicBezTo>
                    <a:pt x="3498" y="10848"/>
                    <a:pt x="3562" y="9974"/>
                    <a:pt x="3595" y="9132"/>
                  </a:cubicBezTo>
                  <a:cubicBezTo>
                    <a:pt x="3660" y="8290"/>
                    <a:pt x="3692" y="7481"/>
                    <a:pt x="3724" y="6703"/>
                  </a:cubicBezTo>
                  <a:cubicBezTo>
                    <a:pt x="3757" y="5926"/>
                    <a:pt x="3822" y="5181"/>
                    <a:pt x="3822" y="4501"/>
                  </a:cubicBezTo>
                  <a:lnTo>
                    <a:pt x="4016" y="1231"/>
                  </a:lnTo>
                  <a:cubicBezTo>
                    <a:pt x="4081" y="453"/>
                    <a:pt x="4113" y="0"/>
                    <a:pt x="41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3" name="Google Shape;1753;p47"/>
            <p:cNvSpPr/>
            <p:nvPr/>
          </p:nvSpPr>
          <p:spPr>
            <a:xfrm>
              <a:off x="1669135" y="3623343"/>
              <a:ext cx="77173" cy="500624"/>
            </a:xfrm>
            <a:custGeom>
              <a:avLst/>
              <a:gdLst/>
              <a:ahLst/>
              <a:cxnLst/>
              <a:rect l="l" t="t" r="r" b="b"/>
              <a:pathLst>
                <a:path w="4373" h="28368" extrusionOk="0">
                  <a:moveTo>
                    <a:pt x="260" y="0"/>
                  </a:moveTo>
                  <a:cubicBezTo>
                    <a:pt x="260" y="0"/>
                    <a:pt x="292" y="453"/>
                    <a:pt x="357" y="1231"/>
                  </a:cubicBezTo>
                  <a:lnTo>
                    <a:pt x="519" y="4501"/>
                  </a:lnTo>
                  <a:lnTo>
                    <a:pt x="616" y="6703"/>
                  </a:lnTo>
                  <a:lnTo>
                    <a:pt x="745" y="9132"/>
                  </a:lnTo>
                  <a:cubicBezTo>
                    <a:pt x="810" y="9974"/>
                    <a:pt x="875" y="10848"/>
                    <a:pt x="940" y="11723"/>
                  </a:cubicBezTo>
                  <a:cubicBezTo>
                    <a:pt x="1004" y="12597"/>
                    <a:pt x="1102" y="13504"/>
                    <a:pt x="1166" y="14378"/>
                  </a:cubicBezTo>
                  <a:cubicBezTo>
                    <a:pt x="1263" y="15285"/>
                    <a:pt x="1361" y="16192"/>
                    <a:pt x="1522" y="17034"/>
                  </a:cubicBezTo>
                  <a:cubicBezTo>
                    <a:pt x="1652" y="17908"/>
                    <a:pt x="1782" y="18782"/>
                    <a:pt x="1911" y="19592"/>
                  </a:cubicBezTo>
                  <a:lnTo>
                    <a:pt x="2170" y="20822"/>
                  </a:lnTo>
                  <a:cubicBezTo>
                    <a:pt x="2267" y="21211"/>
                    <a:pt x="2332" y="21600"/>
                    <a:pt x="2429" y="21988"/>
                  </a:cubicBezTo>
                  <a:lnTo>
                    <a:pt x="2688" y="23057"/>
                  </a:lnTo>
                  <a:cubicBezTo>
                    <a:pt x="2785" y="23413"/>
                    <a:pt x="2883" y="23769"/>
                    <a:pt x="2980" y="24093"/>
                  </a:cubicBezTo>
                  <a:cubicBezTo>
                    <a:pt x="3142" y="24741"/>
                    <a:pt x="3336" y="25324"/>
                    <a:pt x="3498" y="25842"/>
                  </a:cubicBezTo>
                  <a:lnTo>
                    <a:pt x="3725" y="26586"/>
                  </a:lnTo>
                  <a:lnTo>
                    <a:pt x="3951" y="27202"/>
                  </a:lnTo>
                  <a:cubicBezTo>
                    <a:pt x="4210" y="27947"/>
                    <a:pt x="4372" y="28368"/>
                    <a:pt x="4372" y="28368"/>
                  </a:cubicBezTo>
                  <a:cubicBezTo>
                    <a:pt x="4372" y="28368"/>
                    <a:pt x="4146" y="27979"/>
                    <a:pt x="3789" y="27267"/>
                  </a:cubicBezTo>
                  <a:lnTo>
                    <a:pt x="3530" y="26684"/>
                  </a:lnTo>
                  <a:lnTo>
                    <a:pt x="3206" y="25971"/>
                  </a:lnTo>
                  <a:lnTo>
                    <a:pt x="2850" y="25162"/>
                  </a:lnTo>
                  <a:cubicBezTo>
                    <a:pt x="2753" y="24870"/>
                    <a:pt x="2656" y="24546"/>
                    <a:pt x="2526" y="24223"/>
                  </a:cubicBezTo>
                  <a:cubicBezTo>
                    <a:pt x="2397" y="23899"/>
                    <a:pt x="2267" y="23575"/>
                    <a:pt x="2170" y="23219"/>
                  </a:cubicBezTo>
                  <a:lnTo>
                    <a:pt x="1846" y="22150"/>
                  </a:lnTo>
                  <a:cubicBezTo>
                    <a:pt x="1587" y="21405"/>
                    <a:pt x="1425" y="20596"/>
                    <a:pt x="1231" y="19754"/>
                  </a:cubicBezTo>
                  <a:cubicBezTo>
                    <a:pt x="1004" y="18912"/>
                    <a:pt x="842" y="18070"/>
                    <a:pt x="713" y="17163"/>
                  </a:cubicBezTo>
                  <a:cubicBezTo>
                    <a:pt x="583" y="16289"/>
                    <a:pt x="454" y="15382"/>
                    <a:pt x="357" y="14475"/>
                  </a:cubicBezTo>
                  <a:cubicBezTo>
                    <a:pt x="227" y="13569"/>
                    <a:pt x="195" y="12662"/>
                    <a:pt x="130" y="11787"/>
                  </a:cubicBezTo>
                  <a:cubicBezTo>
                    <a:pt x="98" y="10881"/>
                    <a:pt x="65" y="10006"/>
                    <a:pt x="33" y="9164"/>
                  </a:cubicBezTo>
                  <a:cubicBezTo>
                    <a:pt x="0" y="7481"/>
                    <a:pt x="0" y="5894"/>
                    <a:pt x="33" y="4534"/>
                  </a:cubicBezTo>
                  <a:cubicBezTo>
                    <a:pt x="65" y="3174"/>
                    <a:pt x="130" y="2040"/>
                    <a:pt x="162" y="1231"/>
                  </a:cubicBezTo>
                  <a:cubicBezTo>
                    <a:pt x="195" y="453"/>
                    <a:pt x="260" y="0"/>
                    <a:pt x="2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4" name="Google Shape;1754;p47"/>
            <p:cNvSpPr/>
            <p:nvPr/>
          </p:nvSpPr>
          <p:spPr>
            <a:xfrm>
              <a:off x="1529119" y="3379314"/>
              <a:ext cx="412051" cy="412051"/>
            </a:xfrm>
            <a:custGeom>
              <a:avLst/>
              <a:gdLst/>
              <a:ahLst/>
              <a:cxnLst/>
              <a:rect l="l" t="t" r="r" b="b"/>
              <a:pathLst>
                <a:path w="23349" h="23349" extrusionOk="0">
                  <a:moveTo>
                    <a:pt x="23349" y="11691"/>
                  </a:moveTo>
                  <a:cubicBezTo>
                    <a:pt x="23349" y="18135"/>
                    <a:pt x="18135" y="23349"/>
                    <a:pt x="11659" y="23349"/>
                  </a:cubicBezTo>
                  <a:cubicBezTo>
                    <a:pt x="5214" y="23349"/>
                    <a:pt x="1" y="18135"/>
                    <a:pt x="1" y="11691"/>
                  </a:cubicBezTo>
                  <a:cubicBezTo>
                    <a:pt x="1" y="5247"/>
                    <a:pt x="5214" y="1"/>
                    <a:pt x="11659" y="1"/>
                  </a:cubicBezTo>
                  <a:cubicBezTo>
                    <a:pt x="18135" y="1"/>
                    <a:pt x="23349" y="5247"/>
                    <a:pt x="23349" y="11691"/>
                  </a:cubicBezTo>
                  <a:close/>
                </a:path>
              </a:pathLst>
            </a:custGeom>
            <a:solidFill>
              <a:srgbClr val="F7DA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5" name="Google Shape;1755;p47"/>
            <p:cNvSpPr/>
            <p:nvPr/>
          </p:nvSpPr>
          <p:spPr>
            <a:xfrm>
              <a:off x="1537131" y="3387891"/>
              <a:ext cx="395480" cy="395480"/>
            </a:xfrm>
            <a:custGeom>
              <a:avLst/>
              <a:gdLst/>
              <a:ahLst/>
              <a:cxnLst/>
              <a:rect l="l" t="t" r="r" b="b"/>
              <a:pathLst>
                <a:path w="22410" h="22410" extrusionOk="0">
                  <a:moveTo>
                    <a:pt x="22409" y="11205"/>
                  </a:moveTo>
                  <a:cubicBezTo>
                    <a:pt x="22409" y="17390"/>
                    <a:pt x="17422" y="22409"/>
                    <a:pt x="11205" y="22409"/>
                  </a:cubicBezTo>
                  <a:cubicBezTo>
                    <a:pt x="5019" y="22409"/>
                    <a:pt x="0" y="17390"/>
                    <a:pt x="0" y="11205"/>
                  </a:cubicBezTo>
                  <a:cubicBezTo>
                    <a:pt x="0" y="5020"/>
                    <a:pt x="5019" y="0"/>
                    <a:pt x="11205" y="0"/>
                  </a:cubicBezTo>
                  <a:cubicBezTo>
                    <a:pt x="17422" y="0"/>
                    <a:pt x="22409" y="5020"/>
                    <a:pt x="22409" y="11205"/>
                  </a:cubicBezTo>
                  <a:close/>
                </a:path>
              </a:pathLst>
            </a:custGeom>
            <a:solidFill>
              <a:srgbClr val="F7DB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6" name="Google Shape;1756;p47"/>
            <p:cNvSpPr/>
            <p:nvPr/>
          </p:nvSpPr>
          <p:spPr>
            <a:xfrm>
              <a:off x="1545690" y="3395885"/>
              <a:ext cx="378909" cy="379474"/>
            </a:xfrm>
            <a:custGeom>
              <a:avLst/>
              <a:gdLst/>
              <a:ahLst/>
              <a:cxnLst/>
              <a:rect l="l" t="t" r="r" b="b"/>
              <a:pathLst>
                <a:path w="21471" h="21503" extrusionOk="0">
                  <a:moveTo>
                    <a:pt x="21471" y="10752"/>
                  </a:moveTo>
                  <a:cubicBezTo>
                    <a:pt x="21471" y="16678"/>
                    <a:pt x="16678" y="21503"/>
                    <a:pt x="10720" y="21503"/>
                  </a:cubicBezTo>
                  <a:cubicBezTo>
                    <a:pt x="4793" y="21503"/>
                    <a:pt x="1" y="16678"/>
                    <a:pt x="1" y="10752"/>
                  </a:cubicBezTo>
                  <a:cubicBezTo>
                    <a:pt x="1" y="4826"/>
                    <a:pt x="4793" y="1"/>
                    <a:pt x="10720" y="1"/>
                  </a:cubicBezTo>
                  <a:cubicBezTo>
                    <a:pt x="16678" y="1"/>
                    <a:pt x="21471" y="4826"/>
                    <a:pt x="21471" y="10752"/>
                  </a:cubicBezTo>
                  <a:close/>
                </a:path>
              </a:pathLst>
            </a:custGeom>
            <a:solidFill>
              <a:srgbClr val="F8DC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7" name="Google Shape;1757;p47"/>
            <p:cNvSpPr/>
            <p:nvPr/>
          </p:nvSpPr>
          <p:spPr>
            <a:xfrm>
              <a:off x="1553702" y="3404462"/>
              <a:ext cx="362903" cy="362338"/>
            </a:xfrm>
            <a:custGeom>
              <a:avLst/>
              <a:gdLst/>
              <a:ahLst/>
              <a:cxnLst/>
              <a:rect l="l" t="t" r="r" b="b"/>
              <a:pathLst>
                <a:path w="20564" h="20532" extrusionOk="0">
                  <a:moveTo>
                    <a:pt x="20563" y="10266"/>
                  </a:moveTo>
                  <a:cubicBezTo>
                    <a:pt x="20563" y="15933"/>
                    <a:pt x="15965" y="20531"/>
                    <a:pt x="10266" y="20531"/>
                  </a:cubicBezTo>
                  <a:cubicBezTo>
                    <a:pt x="4599" y="20531"/>
                    <a:pt x="0" y="15933"/>
                    <a:pt x="0" y="10266"/>
                  </a:cubicBezTo>
                  <a:cubicBezTo>
                    <a:pt x="0" y="4599"/>
                    <a:pt x="4599" y="0"/>
                    <a:pt x="10266" y="0"/>
                  </a:cubicBezTo>
                  <a:cubicBezTo>
                    <a:pt x="15965" y="0"/>
                    <a:pt x="20563" y="4599"/>
                    <a:pt x="20563" y="10266"/>
                  </a:cubicBezTo>
                  <a:close/>
                </a:path>
              </a:pathLst>
            </a:custGeom>
            <a:solidFill>
              <a:srgbClr val="F8DD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8" name="Google Shape;1758;p47"/>
            <p:cNvSpPr/>
            <p:nvPr/>
          </p:nvSpPr>
          <p:spPr>
            <a:xfrm>
              <a:off x="1562261" y="3412456"/>
              <a:ext cx="345767" cy="346332"/>
            </a:xfrm>
            <a:custGeom>
              <a:avLst/>
              <a:gdLst/>
              <a:ahLst/>
              <a:cxnLst/>
              <a:rect l="l" t="t" r="r" b="b"/>
              <a:pathLst>
                <a:path w="19593" h="19625" extrusionOk="0">
                  <a:moveTo>
                    <a:pt x="19593" y="9813"/>
                  </a:moveTo>
                  <a:cubicBezTo>
                    <a:pt x="19593" y="15221"/>
                    <a:pt x="15221" y="19625"/>
                    <a:pt x="9781" y="19625"/>
                  </a:cubicBezTo>
                  <a:cubicBezTo>
                    <a:pt x="4373" y="19625"/>
                    <a:pt x="1" y="15221"/>
                    <a:pt x="1" y="9813"/>
                  </a:cubicBezTo>
                  <a:cubicBezTo>
                    <a:pt x="1" y="4405"/>
                    <a:pt x="4373" y="1"/>
                    <a:pt x="9781" y="1"/>
                  </a:cubicBezTo>
                  <a:cubicBezTo>
                    <a:pt x="15221" y="1"/>
                    <a:pt x="19593" y="4405"/>
                    <a:pt x="19593" y="9813"/>
                  </a:cubicBezTo>
                  <a:close/>
                </a:path>
              </a:pathLst>
            </a:custGeom>
            <a:solidFill>
              <a:srgbClr val="F8DE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9" name="Google Shape;1759;p47"/>
            <p:cNvSpPr/>
            <p:nvPr/>
          </p:nvSpPr>
          <p:spPr>
            <a:xfrm>
              <a:off x="1570273" y="3421033"/>
              <a:ext cx="329761" cy="329196"/>
            </a:xfrm>
            <a:custGeom>
              <a:avLst/>
              <a:gdLst/>
              <a:ahLst/>
              <a:cxnLst/>
              <a:rect l="l" t="t" r="r" b="b"/>
              <a:pathLst>
                <a:path w="18686" h="18654" extrusionOk="0">
                  <a:moveTo>
                    <a:pt x="18685" y="9327"/>
                  </a:moveTo>
                  <a:cubicBezTo>
                    <a:pt x="18685" y="14476"/>
                    <a:pt x="14508" y="18653"/>
                    <a:pt x="9327" y="18653"/>
                  </a:cubicBezTo>
                  <a:cubicBezTo>
                    <a:pt x="4178" y="18653"/>
                    <a:pt x="0" y="14476"/>
                    <a:pt x="0" y="9327"/>
                  </a:cubicBezTo>
                  <a:cubicBezTo>
                    <a:pt x="0" y="4178"/>
                    <a:pt x="4178" y="1"/>
                    <a:pt x="9327" y="1"/>
                  </a:cubicBezTo>
                  <a:cubicBezTo>
                    <a:pt x="14508" y="1"/>
                    <a:pt x="18685" y="4178"/>
                    <a:pt x="18685" y="9327"/>
                  </a:cubicBezTo>
                  <a:close/>
                </a:path>
              </a:pathLst>
            </a:custGeom>
            <a:solidFill>
              <a:srgbClr val="F9DF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0" name="Google Shape;1760;p47"/>
            <p:cNvSpPr/>
            <p:nvPr/>
          </p:nvSpPr>
          <p:spPr>
            <a:xfrm>
              <a:off x="1578268" y="3429027"/>
              <a:ext cx="313190" cy="313190"/>
            </a:xfrm>
            <a:custGeom>
              <a:avLst/>
              <a:gdLst/>
              <a:ahLst/>
              <a:cxnLst/>
              <a:rect l="l" t="t" r="r" b="b"/>
              <a:pathLst>
                <a:path w="17747" h="17747" extrusionOk="0">
                  <a:moveTo>
                    <a:pt x="17746" y="8874"/>
                  </a:moveTo>
                  <a:cubicBezTo>
                    <a:pt x="17746" y="13764"/>
                    <a:pt x="13796" y="17747"/>
                    <a:pt x="8874" y="17747"/>
                  </a:cubicBezTo>
                  <a:cubicBezTo>
                    <a:pt x="3984" y="17747"/>
                    <a:pt x="1" y="13764"/>
                    <a:pt x="1" y="8874"/>
                  </a:cubicBezTo>
                  <a:cubicBezTo>
                    <a:pt x="1" y="3984"/>
                    <a:pt x="3984" y="1"/>
                    <a:pt x="8874" y="1"/>
                  </a:cubicBezTo>
                  <a:cubicBezTo>
                    <a:pt x="13796" y="1"/>
                    <a:pt x="17746" y="3984"/>
                    <a:pt x="17746" y="8874"/>
                  </a:cubicBezTo>
                  <a:close/>
                </a:path>
              </a:pathLst>
            </a:custGeom>
            <a:solidFill>
              <a:srgbClr val="F9E0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1" name="Google Shape;1761;p47"/>
            <p:cNvSpPr/>
            <p:nvPr/>
          </p:nvSpPr>
          <p:spPr>
            <a:xfrm>
              <a:off x="1586844" y="3437039"/>
              <a:ext cx="296619" cy="296601"/>
            </a:xfrm>
            <a:custGeom>
              <a:avLst/>
              <a:gdLst/>
              <a:ahLst/>
              <a:cxnLst/>
              <a:rect l="l" t="t" r="r" b="b"/>
              <a:pathLst>
                <a:path w="16808" h="16807" extrusionOk="0">
                  <a:moveTo>
                    <a:pt x="16807" y="8420"/>
                  </a:moveTo>
                  <a:cubicBezTo>
                    <a:pt x="16807" y="13051"/>
                    <a:pt x="13051" y="16807"/>
                    <a:pt x="8388" y="16807"/>
                  </a:cubicBezTo>
                  <a:cubicBezTo>
                    <a:pt x="3757" y="16807"/>
                    <a:pt x="0" y="13051"/>
                    <a:pt x="0" y="8420"/>
                  </a:cubicBezTo>
                  <a:cubicBezTo>
                    <a:pt x="0" y="3789"/>
                    <a:pt x="3757" y="0"/>
                    <a:pt x="8388" y="0"/>
                  </a:cubicBezTo>
                  <a:cubicBezTo>
                    <a:pt x="13051" y="0"/>
                    <a:pt x="16807" y="3789"/>
                    <a:pt x="16807" y="8420"/>
                  </a:cubicBezTo>
                  <a:close/>
                </a:path>
              </a:pathLst>
            </a:custGeom>
            <a:solidFill>
              <a:srgbClr val="F9E1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2" name="Google Shape;1762;p47"/>
            <p:cNvSpPr/>
            <p:nvPr/>
          </p:nvSpPr>
          <p:spPr>
            <a:xfrm>
              <a:off x="1594839" y="3445615"/>
              <a:ext cx="280613" cy="280030"/>
            </a:xfrm>
            <a:custGeom>
              <a:avLst/>
              <a:gdLst/>
              <a:ahLst/>
              <a:cxnLst/>
              <a:rect l="l" t="t" r="r" b="b"/>
              <a:pathLst>
                <a:path w="15901" h="15868" extrusionOk="0">
                  <a:moveTo>
                    <a:pt x="15901" y="7934"/>
                  </a:moveTo>
                  <a:cubicBezTo>
                    <a:pt x="15901" y="12306"/>
                    <a:pt x="12339" y="15868"/>
                    <a:pt x="7935" y="15868"/>
                  </a:cubicBezTo>
                  <a:cubicBezTo>
                    <a:pt x="3563" y="15868"/>
                    <a:pt x="1" y="12306"/>
                    <a:pt x="1" y="7934"/>
                  </a:cubicBezTo>
                  <a:cubicBezTo>
                    <a:pt x="1" y="3562"/>
                    <a:pt x="3563" y="0"/>
                    <a:pt x="7935" y="0"/>
                  </a:cubicBezTo>
                  <a:cubicBezTo>
                    <a:pt x="12339" y="0"/>
                    <a:pt x="15901" y="3562"/>
                    <a:pt x="15901" y="7934"/>
                  </a:cubicBezTo>
                  <a:close/>
                </a:path>
              </a:pathLst>
            </a:custGeom>
            <a:solidFill>
              <a:srgbClr val="FAE2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3" name="Google Shape;1763;p47"/>
            <p:cNvSpPr/>
            <p:nvPr/>
          </p:nvSpPr>
          <p:spPr>
            <a:xfrm>
              <a:off x="1603415" y="3453610"/>
              <a:ext cx="263459" cy="264042"/>
            </a:xfrm>
            <a:custGeom>
              <a:avLst/>
              <a:gdLst/>
              <a:ahLst/>
              <a:cxnLst/>
              <a:rect l="l" t="t" r="r" b="b"/>
              <a:pathLst>
                <a:path w="14929" h="14962" extrusionOk="0">
                  <a:moveTo>
                    <a:pt x="14929" y="7481"/>
                  </a:moveTo>
                  <a:cubicBezTo>
                    <a:pt x="14929" y="11593"/>
                    <a:pt x="11594" y="14961"/>
                    <a:pt x="7449" y="14961"/>
                  </a:cubicBezTo>
                  <a:cubicBezTo>
                    <a:pt x="3336" y="14961"/>
                    <a:pt x="0" y="11593"/>
                    <a:pt x="0" y="7481"/>
                  </a:cubicBezTo>
                  <a:cubicBezTo>
                    <a:pt x="0" y="3368"/>
                    <a:pt x="3336" y="0"/>
                    <a:pt x="7449" y="0"/>
                  </a:cubicBezTo>
                  <a:cubicBezTo>
                    <a:pt x="11594" y="0"/>
                    <a:pt x="14929" y="3368"/>
                    <a:pt x="14929" y="7481"/>
                  </a:cubicBezTo>
                  <a:close/>
                </a:path>
              </a:pathLst>
            </a:custGeom>
            <a:solidFill>
              <a:srgbClr val="FAE3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4" name="Google Shape;1764;p47"/>
            <p:cNvSpPr/>
            <p:nvPr/>
          </p:nvSpPr>
          <p:spPr>
            <a:xfrm>
              <a:off x="1611410" y="3462186"/>
              <a:ext cx="247471" cy="246888"/>
            </a:xfrm>
            <a:custGeom>
              <a:avLst/>
              <a:gdLst/>
              <a:ahLst/>
              <a:cxnLst/>
              <a:rect l="l" t="t" r="r" b="b"/>
              <a:pathLst>
                <a:path w="14023" h="13990" extrusionOk="0">
                  <a:moveTo>
                    <a:pt x="14023" y="6995"/>
                  </a:moveTo>
                  <a:cubicBezTo>
                    <a:pt x="14023" y="10848"/>
                    <a:pt x="10881" y="13990"/>
                    <a:pt x="6996" y="13990"/>
                  </a:cubicBezTo>
                  <a:cubicBezTo>
                    <a:pt x="3142" y="13990"/>
                    <a:pt x="1" y="10848"/>
                    <a:pt x="1" y="6995"/>
                  </a:cubicBezTo>
                  <a:cubicBezTo>
                    <a:pt x="1" y="3141"/>
                    <a:pt x="3142" y="0"/>
                    <a:pt x="6996" y="0"/>
                  </a:cubicBezTo>
                  <a:cubicBezTo>
                    <a:pt x="10881" y="0"/>
                    <a:pt x="14023" y="3141"/>
                    <a:pt x="14023" y="6995"/>
                  </a:cubicBezTo>
                  <a:close/>
                </a:path>
              </a:pathLst>
            </a:custGeom>
            <a:solidFill>
              <a:srgbClr val="FAE4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5" name="Google Shape;1765;p47"/>
            <p:cNvSpPr/>
            <p:nvPr/>
          </p:nvSpPr>
          <p:spPr>
            <a:xfrm>
              <a:off x="1619986" y="3470181"/>
              <a:ext cx="230317" cy="230900"/>
            </a:xfrm>
            <a:custGeom>
              <a:avLst/>
              <a:gdLst/>
              <a:ahLst/>
              <a:cxnLst/>
              <a:rect l="l" t="t" r="r" b="b"/>
              <a:pathLst>
                <a:path w="13051" h="13084" extrusionOk="0">
                  <a:moveTo>
                    <a:pt x="13051" y="6542"/>
                  </a:moveTo>
                  <a:cubicBezTo>
                    <a:pt x="13051" y="10136"/>
                    <a:pt x="10136" y="13083"/>
                    <a:pt x="6510" y="13083"/>
                  </a:cubicBezTo>
                  <a:cubicBezTo>
                    <a:pt x="2915" y="13083"/>
                    <a:pt x="1" y="10136"/>
                    <a:pt x="1" y="6542"/>
                  </a:cubicBezTo>
                  <a:cubicBezTo>
                    <a:pt x="1" y="2947"/>
                    <a:pt x="2915" y="0"/>
                    <a:pt x="6510" y="0"/>
                  </a:cubicBezTo>
                  <a:cubicBezTo>
                    <a:pt x="10136" y="0"/>
                    <a:pt x="13051" y="2947"/>
                    <a:pt x="13051" y="6542"/>
                  </a:cubicBezTo>
                  <a:close/>
                </a:path>
              </a:pathLst>
            </a:custGeom>
            <a:solidFill>
              <a:srgbClr val="FBE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6" name="Google Shape;1766;p47"/>
            <p:cNvSpPr/>
            <p:nvPr/>
          </p:nvSpPr>
          <p:spPr>
            <a:xfrm>
              <a:off x="1627981" y="3478175"/>
              <a:ext cx="214329" cy="214329"/>
            </a:xfrm>
            <a:custGeom>
              <a:avLst/>
              <a:gdLst/>
              <a:ahLst/>
              <a:cxnLst/>
              <a:rect l="l" t="t" r="r" b="b"/>
              <a:pathLst>
                <a:path w="12145" h="12145" extrusionOk="0">
                  <a:moveTo>
                    <a:pt x="12145" y="6089"/>
                  </a:moveTo>
                  <a:cubicBezTo>
                    <a:pt x="12145" y="9457"/>
                    <a:pt x="9424" y="12144"/>
                    <a:pt x="6057" y="12144"/>
                  </a:cubicBezTo>
                  <a:cubicBezTo>
                    <a:pt x="2721" y="12144"/>
                    <a:pt x="1" y="9457"/>
                    <a:pt x="1" y="6089"/>
                  </a:cubicBezTo>
                  <a:cubicBezTo>
                    <a:pt x="1" y="2721"/>
                    <a:pt x="2721" y="1"/>
                    <a:pt x="6057" y="1"/>
                  </a:cubicBezTo>
                  <a:cubicBezTo>
                    <a:pt x="9424" y="1"/>
                    <a:pt x="12145" y="2721"/>
                    <a:pt x="12145" y="6089"/>
                  </a:cubicBezTo>
                  <a:close/>
                </a:path>
              </a:pathLst>
            </a:custGeom>
            <a:solidFill>
              <a:srgbClr val="FBE7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7" name="Google Shape;1767;p47"/>
            <p:cNvSpPr/>
            <p:nvPr/>
          </p:nvSpPr>
          <p:spPr>
            <a:xfrm>
              <a:off x="1635993" y="3486752"/>
              <a:ext cx="197740" cy="197758"/>
            </a:xfrm>
            <a:custGeom>
              <a:avLst/>
              <a:gdLst/>
              <a:ahLst/>
              <a:cxnLst/>
              <a:rect l="l" t="t" r="r" b="b"/>
              <a:pathLst>
                <a:path w="11205" h="11206" extrusionOk="0">
                  <a:moveTo>
                    <a:pt x="11205" y="5603"/>
                  </a:moveTo>
                  <a:cubicBezTo>
                    <a:pt x="11205" y="8712"/>
                    <a:pt x="8711" y="11205"/>
                    <a:pt x="5603" y="11205"/>
                  </a:cubicBezTo>
                  <a:cubicBezTo>
                    <a:pt x="2526" y="11205"/>
                    <a:pt x="0" y="8712"/>
                    <a:pt x="0" y="5603"/>
                  </a:cubicBezTo>
                  <a:cubicBezTo>
                    <a:pt x="0" y="2494"/>
                    <a:pt x="2526" y="1"/>
                    <a:pt x="5603" y="1"/>
                  </a:cubicBezTo>
                  <a:cubicBezTo>
                    <a:pt x="8711" y="1"/>
                    <a:pt x="11205" y="2494"/>
                    <a:pt x="11205" y="5603"/>
                  </a:cubicBezTo>
                  <a:close/>
                </a:path>
              </a:pathLst>
            </a:custGeom>
            <a:solidFill>
              <a:srgbClr val="FBE8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8" name="Google Shape;1768;p47"/>
            <p:cNvSpPr/>
            <p:nvPr/>
          </p:nvSpPr>
          <p:spPr>
            <a:xfrm>
              <a:off x="1644569" y="3494746"/>
              <a:ext cx="181169" cy="181752"/>
            </a:xfrm>
            <a:custGeom>
              <a:avLst/>
              <a:gdLst/>
              <a:ahLst/>
              <a:cxnLst/>
              <a:rect l="l" t="t" r="r" b="b"/>
              <a:pathLst>
                <a:path w="10266" h="10299" extrusionOk="0">
                  <a:moveTo>
                    <a:pt x="10265" y="5150"/>
                  </a:moveTo>
                  <a:cubicBezTo>
                    <a:pt x="10265" y="8000"/>
                    <a:pt x="7966" y="10299"/>
                    <a:pt x="5117" y="10299"/>
                  </a:cubicBezTo>
                  <a:cubicBezTo>
                    <a:pt x="2299" y="10299"/>
                    <a:pt x="0" y="8000"/>
                    <a:pt x="0" y="5150"/>
                  </a:cubicBezTo>
                  <a:cubicBezTo>
                    <a:pt x="0" y="2300"/>
                    <a:pt x="2299" y="1"/>
                    <a:pt x="5117" y="1"/>
                  </a:cubicBezTo>
                  <a:cubicBezTo>
                    <a:pt x="7966" y="1"/>
                    <a:pt x="10265" y="2300"/>
                    <a:pt x="10265" y="5150"/>
                  </a:cubicBezTo>
                  <a:close/>
                </a:path>
              </a:pathLst>
            </a:custGeom>
            <a:solidFill>
              <a:srgbClr val="FCE9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9" name="Google Shape;1769;p47"/>
            <p:cNvSpPr/>
            <p:nvPr/>
          </p:nvSpPr>
          <p:spPr>
            <a:xfrm>
              <a:off x="1652564" y="3503323"/>
              <a:ext cx="165181" cy="164598"/>
            </a:xfrm>
            <a:custGeom>
              <a:avLst/>
              <a:gdLst/>
              <a:ahLst/>
              <a:cxnLst/>
              <a:rect l="l" t="t" r="r" b="b"/>
              <a:pathLst>
                <a:path w="9360" h="9327" extrusionOk="0">
                  <a:moveTo>
                    <a:pt x="9359" y="4664"/>
                  </a:moveTo>
                  <a:cubicBezTo>
                    <a:pt x="9359" y="7254"/>
                    <a:pt x="7254" y="9327"/>
                    <a:pt x="4664" y="9327"/>
                  </a:cubicBezTo>
                  <a:cubicBezTo>
                    <a:pt x="2105" y="9327"/>
                    <a:pt x="0" y="7254"/>
                    <a:pt x="0" y="4664"/>
                  </a:cubicBezTo>
                  <a:cubicBezTo>
                    <a:pt x="0" y="2073"/>
                    <a:pt x="2105" y="1"/>
                    <a:pt x="4664" y="1"/>
                  </a:cubicBezTo>
                  <a:cubicBezTo>
                    <a:pt x="7254" y="1"/>
                    <a:pt x="9359" y="2073"/>
                    <a:pt x="9359" y="4664"/>
                  </a:cubicBezTo>
                  <a:close/>
                </a:path>
              </a:pathLst>
            </a:custGeom>
            <a:solidFill>
              <a:srgbClr val="FCEA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0" name="Google Shape;1770;p47"/>
            <p:cNvSpPr/>
            <p:nvPr/>
          </p:nvSpPr>
          <p:spPr>
            <a:xfrm>
              <a:off x="1661140" y="3511335"/>
              <a:ext cx="148027" cy="148592"/>
            </a:xfrm>
            <a:custGeom>
              <a:avLst/>
              <a:gdLst/>
              <a:ahLst/>
              <a:cxnLst/>
              <a:rect l="l" t="t" r="r" b="b"/>
              <a:pathLst>
                <a:path w="8388" h="8420" extrusionOk="0">
                  <a:moveTo>
                    <a:pt x="8387" y="4210"/>
                  </a:moveTo>
                  <a:cubicBezTo>
                    <a:pt x="8387" y="6541"/>
                    <a:pt x="6509" y="8420"/>
                    <a:pt x="4178" y="8420"/>
                  </a:cubicBezTo>
                  <a:cubicBezTo>
                    <a:pt x="1878" y="8420"/>
                    <a:pt x="0" y="6541"/>
                    <a:pt x="0" y="4210"/>
                  </a:cubicBezTo>
                  <a:cubicBezTo>
                    <a:pt x="0" y="1878"/>
                    <a:pt x="1878" y="0"/>
                    <a:pt x="4178" y="0"/>
                  </a:cubicBezTo>
                  <a:cubicBezTo>
                    <a:pt x="6509" y="0"/>
                    <a:pt x="8387" y="1878"/>
                    <a:pt x="8387" y="4210"/>
                  </a:cubicBezTo>
                  <a:close/>
                </a:path>
              </a:pathLst>
            </a:custGeom>
            <a:solidFill>
              <a:srgbClr val="FCEB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1" name="Google Shape;1771;p47"/>
            <p:cNvSpPr/>
            <p:nvPr/>
          </p:nvSpPr>
          <p:spPr>
            <a:xfrm>
              <a:off x="1669135" y="3519894"/>
              <a:ext cx="132021" cy="131456"/>
            </a:xfrm>
            <a:custGeom>
              <a:avLst/>
              <a:gdLst/>
              <a:ahLst/>
              <a:cxnLst/>
              <a:rect l="l" t="t" r="r" b="b"/>
              <a:pathLst>
                <a:path w="7481" h="7449" extrusionOk="0">
                  <a:moveTo>
                    <a:pt x="7481" y="3725"/>
                  </a:moveTo>
                  <a:cubicBezTo>
                    <a:pt x="7481" y="5797"/>
                    <a:pt x="5797" y="7449"/>
                    <a:pt x="3725" y="7449"/>
                  </a:cubicBezTo>
                  <a:cubicBezTo>
                    <a:pt x="1684" y="7449"/>
                    <a:pt x="0" y="5797"/>
                    <a:pt x="0" y="3725"/>
                  </a:cubicBezTo>
                  <a:cubicBezTo>
                    <a:pt x="0" y="1652"/>
                    <a:pt x="1684" y="1"/>
                    <a:pt x="3725" y="1"/>
                  </a:cubicBezTo>
                  <a:cubicBezTo>
                    <a:pt x="5797" y="1"/>
                    <a:pt x="7481" y="1652"/>
                    <a:pt x="7481" y="3725"/>
                  </a:cubicBezTo>
                  <a:close/>
                </a:path>
              </a:pathLst>
            </a:custGeom>
            <a:solidFill>
              <a:srgbClr val="FDEC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2" name="Google Shape;1772;p47"/>
            <p:cNvSpPr/>
            <p:nvPr/>
          </p:nvSpPr>
          <p:spPr>
            <a:xfrm>
              <a:off x="1677711" y="3527906"/>
              <a:ext cx="114885" cy="115450"/>
            </a:xfrm>
            <a:custGeom>
              <a:avLst/>
              <a:gdLst/>
              <a:ahLst/>
              <a:cxnLst/>
              <a:rect l="l" t="t" r="r" b="b"/>
              <a:pathLst>
                <a:path w="6510" h="6542" extrusionOk="0">
                  <a:moveTo>
                    <a:pt x="6509" y="3271"/>
                  </a:moveTo>
                  <a:cubicBezTo>
                    <a:pt x="6509" y="5084"/>
                    <a:pt x="5052" y="6541"/>
                    <a:pt x="3239" y="6541"/>
                  </a:cubicBezTo>
                  <a:cubicBezTo>
                    <a:pt x="1457" y="6541"/>
                    <a:pt x="0" y="5084"/>
                    <a:pt x="0" y="3271"/>
                  </a:cubicBezTo>
                  <a:cubicBezTo>
                    <a:pt x="0" y="1457"/>
                    <a:pt x="1457" y="0"/>
                    <a:pt x="3239" y="0"/>
                  </a:cubicBezTo>
                  <a:cubicBezTo>
                    <a:pt x="5052" y="0"/>
                    <a:pt x="6509" y="1457"/>
                    <a:pt x="6509" y="3271"/>
                  </a:cubicBezTo>
                  <a:close/>
                </a:path>
              </a:pathLst>
            </a:custGeom>
            <a:solidFill>
              <a:srgbClr val="FDED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3" name="Google Shape;1773;p47"/>
            <p:cNvSpPr/>
            <p:nvPr/>
          </p:nvSpPr>
          <p:spPr>
            <a:xfrm>
              <a:off x="1685706" y="3535900"/>
              <a:ext cx="98879" cy="98879"/>
            </a:xfrm>
            <a:custGeom>
              <a:avLst/>
              <a:gdLst/>
              <a:ahLst/>
              <a:cxnLst/>
              <a:rect l="l" t="t" r="r" b="b"/>
              <a:pathLst>
                <a:path w="5603" h="5603" extrusionOk="0">
                  <a:moveTo>
                    <a:pt x="5603" y="2818"/>
                  </a:moveTo>
                  <a:cubicBezTo>
                    <a:pt x="5603" y="4372"/>
                    <a:pt x="4340" y="5603"/>
                    <a:pt x="2786" y="5603"/>
                  </a:cubicBezTo>
                  <a:cubicBezTo>
                    <a:pt x="1264" y="5603"/>
                    <a:pt x="1" y="4372"/>
                    <a:pt x="1" y="2818"/>
                  </a:cubicBezTo>
                  <a:cubicBezTo>
                    <a:pt x="1" y="1263"/>
                    <a:pt x="1264" y="1"/>
                    <a:pt x="2786" y="1"/>
                  </a:cubicBezTo>
                  <a:cubicBezTo>
                    <a:pt x="4340" y="1"/>
                    <a:pt x="5603" y="1263"/>
                    <a:pt x="5603" y="2818"/>
                  </a:cubicBezTo>
                  <a:close/>
                </a:path>
              </a:pathLst>
            </a:custGeom>
            <a:solidFill>
              <a:srgbClr val="FDEE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4" name="Google Shape;1774;p47"/>
            <p:cNvSpPr/>
            <p:nvPr/>
          </p:nvSpPr>
          <p:spPr>
            <a:xfrm>
              <a:off x="1693700" y="3544477"/>
              <a:ext cx="82890" cy="82308"/>
            </a:xfrm>
            <a:custGeom>
              <a:avLst/>
              <a:gdLst/>
              <a:ahLst/>
              <a:cxnLst/>
              <a:rect l="l" t="t" r="r" b="b"/>
              <a:pathLst>
                <a:path w="4697" h="4664" extrusionOk="0">
                  <a:moveTo>
                    <a:pt x="4696" y="2332"/>
                  </a:moveTo>
                  <a:cubicBezTo>
                    <a:pt x="4696" y="3627"/>
                    <a:pt x="3628" y="4663"/>
                    <a:pt x="2333" y="4663"/>
                  </a:cubicBezTo>
                  <a:cubicBezTo>
                    <a:pt x="1070" y="4663"/>
                    <a:pt x="1" y="3627"/>
                    <a:pt x="1" y="2332"/>
                  </a:cubicBezTo>
                  <a:cubicBezTo>
                    <a:pt x="1" y="1037"/>
                    <a:pt x="1070" y="0"/>
                    <a:pt x="2333" y="0"/>
                  </a:cubicBezTo>
                  <a:cubicBezTo>
                    <a:pt x="3628" y="0"/>
                    <a:pt x="4696" y="1037"/>
                    <a:pt x="4696" y="2332"/>
                  </a:cubicBezTo>
                  <a:close/>
                </a:path>
              </a:pathLst>
            </a:custGeom>
            <a:solidFill>
              <a:srgbClr val="FEEF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5" name="Google Shape;1775;p47"/>
            <p:cNvSpPr/>
            <p:nvPr/>
          </p:nvSpPr>
          <p:spPr>
            <a:xfrm>
              <a:off x="1702277" y="3552471"/>
              <a:ext cx="65737" cy="66319"/>
            </a:xfrm>
            <a:custGeom>
              <a:avLst/>
              <a:gdLst/>
              <a:ahLst/>
              <a:cxnLst/>
              <a:rect l="l" t="t" r="r" b="b"/>
              <a:pathLst>
                <a:path w="3725" h="3758" extrusionOk="0">
                  <a:moveTo>
                    <a:pt x="3725" y="1879"/>
                  </a:moveTo>
                  <a:cubicBezTo>
                    <a:pt x="3725" y="2915"/>
                    <a:pt x="2883" y="3757"/>
                    <a:pt x="1847" y="3757"/>
                  </a:cubicBezTo>
                  <a:cubicBezTo>
                    <a:pt x="843" y="3757"/>
                    <a:pt x="1" y="2915"/>
                    <a:pt x="1" y="1879"/>
                  </a:cubicBezTo>
                  <a:cubicBezTo>
                    <a:pt x="1" y="843"/>
                    <a:pt x="843" y="1"/>
                    <a:pt x="1847" y="1"/>
                  </a:cubicBezTo>
                  <a:cubicBezTo>
                    <a:pt x="2883" y="1"/>
                    <a:pt x="3725" y="843"/>
                    <a:pt x="3725" y="1879"/>
                  </a:cubicBezTo>
                  <a:close/>
                </a:path>
              </a:pathLst>
            </a:custGeom>
            <a:solidFill>
              <a:srgbClr val="FEF0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6" name="Google Shape;1776;p47"/>
            <p:cNvSpPr/>
            <p:nvPr/>
          </p:nvSpPr>
          <p:spPr>
            <a:xfrm>
              <a:off x="1710288" y="3561048"/>
              <a:ext cx="49731" cy="49166"/>
            </a:xfrm>
            <a:custGeom>
              <a:avLst/>
              <a:gdLst/>
              <a:ahLst/>
              <a:cxnLst/>
              <a:rect l="l" t="t" r="r" b="b"/>
              <a:pathLst>
                <a:path w="2818" h="2786" extrusionOk="0">
                  <a:moveTo>
                    <a:pt x="2817" y="1393"/>
                  </a:moveTo>
                  <a:cubicBezTo>
                    <a:pt x="2817" y="2170"/>
                    <a:pt x="2170" y="2785"/>
                    <a:pt x="1393" y="2785"/>
                  </a:cubicBezTo>
                  <a:cubicBezTo>
                    <a:pt x="648" y="2785"/>
                    <a:pt x="0" y="2170"/>
                    <a:pt x="0" y="1393"/>
                  </a:cubicBezTo>
                  <a:cubicBezTo>
                    <a:pt x="0" y="616"/>
                    <a:pt x="648" y="0"/>
                    <a:pt x="1393" y="0"/>
                  </a:cubicBezTo>
                  <a:cubicBezTo>
                    <a:pt x="2170" y="0"/>
                    <a:pt x="2817" y="616"/>
                    <a:pt x="2817" y="1393"/>
                  </a:cubicBezTo>
                  <a:close/>
                </a:path>
              </a:pathLst>
            </a:custGeom>
            <a:solidFill>
              <a:srgbClr val="FEF1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7" name="Google Shape;1777;p47"/>
            <p:cNvSpPr/>
            <p:nvPr/>
          </p:nvSpPr>
          <p:spPr>
            <a:xfrm>
              <a:off x="1718848" y="3569042"/>
              <a:ext cx="32595" cy="33160"/>
            </a:xfrm>
            <a:custGeom>
              <a:avLst/>
              <a:gdLst/>
              <a:ahLst/>
              <a:cxnLst/>
              <a:rect l="l" t="t" r="r" b="b"/>
              <a:pathLst>
                <a:path w="1847" h="1879" extrusionOk="0">
                  <a:moveTo>
                    <a:pt x="1847" y="940"/>
                  </a:moveTo>
                  <a:cubicBezTo>
                    <a:pt x="1847" y="1458"/>
                    <a:pt x="1426" y="1879"/>
                    <a:pt x="908" y="1879"/>
                  </a:cubicBezTo>
                  <a:cubicBezTo>
                    <a:pt x="422" y="1879"/>
                    <a:pt x="1" y="1458"/>
                    <a:pt x="1" y="940"/>
                  </a:cubicBezTo>
                  <a:cubicBezTo>
                    <a:pt x="1" y="422"/>
                    <a:pt x="422" y="1"/>
                    <a:pt x="908" y="1"/>
                  </a:cubicBezTo>
                  <a:cubicBezTo>
                    <a:pt x="1426" y="1"/>
                    <a:pt x="1847" y="422"/>
                    <a:pt x="1847" y="940"/>
                  </a:cubicBezTo>
                  <a:close/>
                </a:path>
              </a:pathLst>
            </a:custGeom>
            <a:solidFill>
              <a:srgbClr val="FFF2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8" name="Google Shape;1778;p47"/>
            <p:cNvSpPr/>
            <p:nvPr/>
          </p:nvSpPr>
          <p:spPr>
            <a:xfrm>
              <a:off x="1726859" y="3577619"/>
              <a:ext cx="16589" cy="16024"/>
            </a:xfrm>
            <a:custGeom>
              <a:avLst/>
              <a:gdLst/>
              <a:ahLst/>
              <a:cxnLst/>
              <a:rect l="l" t="t" r="r" b="b"/>
              <a:pathLst>
                <a:path w="940" h="908" extrusionOk="0">
                  <a:moveTo>
                    <a:pt x="939" y="454"/>
                  </a:moveTo>
                  <a:cubicBezTo>
                    <a:pt x="939" y="713"/>
                    <a:pt x="713" y="907"/>
                    <a:pt x="454" y="907"/>
                  </a:cubicBezTo>
                  <a:cubicBezTo>
                    <a:pt x="227" y="907"/>
                    <a:pt x="0" y="713"/>
                    <a:pt x="0" y="454"/>
                  </a:cubicBezTo>
                  <a:cubicBezTo>
                    <a:pt x="0" y="195"/>
                    <a:pt x="227" y="0"/>
                    <a:pt x="454" y="0"/>
                  </a:cubicBezTo>
                  <a:cubicBezTo>
                    <a:pt x="713" y="0"/>
                    <a:pt x="939" y="195"/>
                    <a:pt x="939" y="454"/>
                  </a:cubicBezTo>
                  <a:close/>
                </a:path>
              </a:pathLst>
            </a:custGeom>
            <a:solidFill>
              <a:srgbClr val="FFF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9" name="Google Shape;1779;p47"/>
            <p:cNvSpPr/>
            <p:nvPr/>
          </p:nvSpPr>
          <p:spPr>
            <a:xfrm>
              <a:off x="3422996" y="3379314"/>
              <a:ext cx="412051" cy="412051"/>
            </a:xfrm>
            <a:custGeom>
              <a:avLst/>
              <a:gdLst/>
              <a:ahLst/>
              <a:cxnLst/>
              <a:rect l="l" t="t" r="r" b="b"/>
              <a:pathLst>
                <a:path w="23349" h="23349" extrusionOk="0">
                  <a:moveTo>
                    <a:pt x="23349" y="11691"/>
                  </a:moveTo>
                  <a:cubicBezTo>
                    <a:pt x="23349" y="18135"/>
                    <a:pt x="18135" y="23349"/>
                    <a:pt x="11691" y="23349"/>
                  </a:cubicBezTo>
                  <a:cubicBezTo>
                    <a:pt x="5247" y="23349"/>
                    <a:pt x="1" y="18135"/>
                    <a:pt x="1" y="11691"/>
                  </a:cubicBezTo>
                  <a:cubicBezTo>
                    <a:pt x="1" y="5247"/>
                    <a:pt x="5247" y="1"/>
                    <a:pt x="11691" y="1"/>
                  </a:cubicBezTo>
                  <a:cubicBezTo>
                    <a:pt x="18135" y="1"/>
                    <a:pt x="23349" y="5247"/>
                    <a:pt x="23349" y="11691"/>
                  </a:cubicBezTo>
                  <a:close/>
                </a:path>
              </a:pathLst>
            </a:custGeom>
            <a:solidFill>
              <a:srgbClr val="F7DA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0" name="Google Shape;1780;p47"/>
            <p:cNvSpPr/>
            <p:nvPr/>
          </p:nvSpPr>
          <p:spPr>
            <a:xfrm>
              <a:off x="3431573" y="3387891"/>
              <a:ext cx="395480" cy="395480"/>
            </a:xfrm>
            <a:custGeom>
              <a:avLst/>
              <a:gdLst/>
              <a:ahLst/>
              <a:cxnLst/>
              <a:rect l="l" t="t" r="r" b="b"/>
              <a:pathLst>
                <a:path w="22410" h="22410" extrusionOk="0">
                  <a:moveTo>
                    <a:pt x="22409" y="11205"/>
                  </a:moveTo>
                  <a:cubicBezTo>
                    <a:pt x="22409" y="17390"/>
                    <a:pt x="17390" y="22409"/>
                    <a:pt x="11205" y="22409"/>
                  </a:cubicBezTo>
                  <a:cubicBezTo>
                    <a:pt x="5020" y="22409"/>
                    <a:pt x="0" y="17390"/>
                    <a:pt x="0" y="11205"/>
                  </a:cubicBezTo>
                  <a:cubicBezTo>
                    <a:pt x="0" y="5020"/>
                    <a:pt x="5020" y="0"/>
                    <a:pt x="11205" y="0"/>
                  </a:cubicBezTo>
                  <a:cubicBezTo>
                    <a:pt x="17390" y="0"/>
                    <a:pt x="22409" y="5020"/>
                    <a:pt x="22409" y="11205"/>
                  </a:cubicBezTo>
                  <a:close/>
                </a:path>
              </a:pathLst>
            </a:custGeom>
            <a:solidFill>
              <a:srgbClr val="F7DB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1" name="Google Shape;1781;p47"/>
            <p:cNvSpPr/>
            <p:nvPr/>
          </p:nvSpPr>
          <p:spPr>
            <a:xfrm>
              <a:off x="3439567" y="3395885"/>
              <a:ext cx="378909" cy="379474"/>
            </a:xfrm>
            <a:custGeom>
              <a:avLst/>
              <a:gdLst/>
              <a:ahLst/>
              <a:cxnLst/>
              <a:rect l="l" t="t" r="r" b="b"/>
              <a:pathLst>
                <a:path w="21471" h="21503" extrusionOk="0">
                  <a:moveTo>
                    <a:pt x="21471" y="10752"/>
                  </a:moveTo>
                  <a:cubicBezTo>
                    <a:pt x="21471" y="16678"/>
                    <a:pt x="16678" y="21503"/>
                    <a:pt x="10752" y="21503"/>
                  </a:cubicBezTo>
                  <a:cubicBezTo>
                    <a:pt x="4826" y="21503"/>
                    <a:pt x="1" y="16678"/>
                    <a:pt x="1" y="10752"/>
                  </a:cubicBezTo>
                  <a:cubicBezTo>
                    <a:pt x="1" y="4826"/>
                    <a:pt x="4826" y="1"/>
                    <a:pt x="10752" y="1"/>
                  </a:cubicBezTo>
                  <a:cubicBezTo>
                    <a:pt x="16678" y="1"/>
                    <a:pt x="21471" y="4826"/>
                    <a:pt x="21471" y="10752"/>
                  </a:cubicBezTo>
                  <a:close/>
                </a:path>
              </a:pathLst>
            </a:custGeom>
            <a:solidFill>
              <a:srgbClr val="F8DC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2" name="Google Shape;1782;p47"/>
            <p:cNvSpPr/>
            <p:nvPr/>
          </p:nvSpPr>
          <p:spPr>
            <a:xfrm>
              <a:off x="3448144" y="3404462"/>
              <a:ext cx="362338" cy="362338"/>
            </a:xfrm>
            <a:custGeom>
              <a:avLst/>
              <a:gdLst/>
              <a:ahLst/>
              <a:cxnLst/>
              <a:rect l="l" t="t" r="r" b="b"/>
              <a:pathLst>
                <a:path w="20532" h="20532" extrusionOk="0">
                  <a:moveTo>
                    <a:pt x="20531" y="10266"/>
                  </a:moveTo>
                  <a:cubicBezTo>
                    <a:pt x="20531" y="15933"/>
                    <a:pt x="15933" y="20531"/>
                    <a:pt x="10266" y="20531"/>
                  </a:cubicBezTo>
                  <a:cubicBezTo>
                    <a:pt x="4599" y="20531"/>
                    <a:pt x="1" y="15933"/>
                    <a:pt x="1" y="10266"/>
                  </a:cubicBezTo>
                  <a:cubicBezTo>
                    <a:pt x="1" y="4599"/>
                    <a:pt x="4599" y="0"/>
                    <a:pt x="10266" y="0"/>
                  </a:cubicBezTo>
                  <a:cubicBezTo>
                    <a:pt x="15933" y="0"/>
                    <a:pt x="20531" y="4599"/>
                    <a:pt x="20531" y="10266"/>
                  </a:cubicBezTo>
                  <a:close/>
                </a:path>
              </a:pathLst>
            </a:custGeom>
            <a:solidFill>
              <a:srgbClr val="F8DD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3" name="Google Shape;1783;p47"/>
            <p:cNvSpPr/>
            <p:nvPr/>
          </p:nvSpPr>
          <p:spPr>
            <a:xfrm>
              <a:off x="3456138" y="3412456"/>
              <a:ext cx="346332" cy="346332"/>
            </a:xfrm>
            <a:custGeom>
              <a:avLst/>
              <a:gdLst/>
              <a:ahLst/>
              <a:cxnLst/>
              <a:rect l="l" t="t" r="r" b="b"/>
              <a:pathLst>
                <a:path w="19625" h="19625" extrusionOk="0">
                  <a:moveTo>
                    <a:pt x="19625" y="9813"/>
                  </a:moveTo>
                  <a:cubicBezTo>
                    <a:pt x="19625" y="15221"/>
                    <a:pt x="15221" y="19625"/>
                    <a:pt x="9813" y="19625"/>
                  </a:cubicBezTo>
                  <a:cubicBezTo>
                    <a:pt x="4405" y="19625"/>
                    <a:pt x="1" y="15221"/>
                    <a:pt x="1" y="9813"/>
                  </a:cubicBezTo>
                  <a:cubicBezTo>
                    <a:pt x="1" y="4405"/>
                    <a:pt x="4405" y="1"/>
                    <a:pt x="9813" y="1"/>
                  </a:cubicBezTo>
                  <a:cubicBezTo>
                    <a:pt x="15221" y="1"/>
                    <a:pt x="19625" y="4405"/>
                    <a:pt x="19625" y="9813"/>
                  </a:cubicBezTo>
                  <a:close/>
                </a:path>
              </a:pathLst>
            </a:custGeom>
            <a:solidFill>
              <a:srgbClr val="F8DE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4" name="Google Shape;1784;p47"/>
            <p:cNvSpPr/>
            <p:nvPr/>
          </p:nvSpPr>
          <p:spPr>
            <a:xfrm>
              <a:off x="3464150" y="3421033"/>
              <a:ext cx="329761" cy="329196"/>
            </a:xfrm>
            <a:custGeom>
              <a:avLst/>
              <a:gdLst/>
              <a:ahLst/>
              <a:cxnLst/>
              <a:rect l="l" t="t" r="r" b="b"/>
              <a:pathLst>
                <a:path w="18686" h="18654" extrusionOk="0">
                  <a:moveTo>
                    <a:pt x="18685" y="9327"/>
                  </a:moveTo>
                  <a:cubicBezTo>
                    <a:pt x="18685" y="14476"/>
                    <a:pt x="14508" y="18653"/>
                    <a:pt x="9359" y="18653"/>
                  </a:cubicBezTo>
                  <a:cubicBezTo>
                    <a:pt x="4210" y="18653"/>
                    <a:pt x="0" y="14476"/>
                    <a:pt x="0" y="9327"/>
                  </a:cubicBezTo>
                  <a:cubicBezTo>
                    <a:pt x="0" y="4178"/>
                    <a:pt x="4210" y="1"/>
                    <a:pt x="9359" y="1"/>
                  </a:cubicBezTo>
                  <a:cubicBezTo>
                    <a:pt x="14508" y="1"/>
                    <a:pt x="18685" y="4178"/>
                    <a:pt x="18685" y="9327"/>
                  </a:cubicBezTo>
                  <a:close/>
                </a:path>
              </a:pathLst>
            </a:custGeom>
            <a:solidFill>
              <a:srgbClr val="F9DF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5" name="Google Shape;1785;p47"/>
            <p:cNvSpPr/>
            <p:nvPr/>
          </p:nvSpPr>
          <p:spPr>
            <a:xfrm>
              <a:off x="3472726" y="3429027"/>
              <a:ext cx="313172" cy="313190"/>
            </a:xfrm>
            <a:custGeom>
              <a:avLst/>
              <a:gdLst/>
              <a:ahLst/>
              <a:cxnLst/>
              <a:rect l="l" t="t" r="r" b="b"/>
              <a:pathLst>
                <a:path w="17746" h="17747" extrusionOk="0">
                  <a:moveTo>
                    <a:pt x="17746" y="8874"/>
                  </a:moveTo>
                  <a:cubicBezTo>
                    <a:pt x="17746" y="13764"/>
                    <a:pt x="13763" y="17747"/>
                    <a:pt x="8873" y="17747"/>
                  </a:cubicBezTo>
                  <a:cubicBezTo>
                    <a:pt x="3983" y="17747"/>
                    <a:pt x="0" y="13764"/>
                    <a:pt x="0" y="8874"/>
                  </a:cubicBezTo>
                  <a:cubicBezTo>
                    <a:pt x="0" y="3984"/>
                    <a:pt x="3983" y="1"/>
                    <a:pt x="8873" y="1"/>
                  </a:cubicBezTo>
                  <a:cubicBezTo>
                    <a:pt x="13763" y="1"/>
                    <a:pt x="17746" y="3984"/>
                    <a:pt x="17746" y="8874"/>
                  </a:cubicBezTo>
                  <a:close/>
                </a:path>
              </a:pathLst>
            </a:custGeom>
            <a:solidFill>
              <a:srgbClr val="F9E0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6" name="Google Shape;1786;p47"/>
            <p:cNvSpPr/>
            <p:nvPr/>
          </p:nvSpPr>
          <p:spPr>
            <a:xfrm>
              <a:off x="3480721" y="3437039"/>
              <a:ext cx="296619" cy="296601"/>
            </a:xfrm>
            <a:custGeom>
              <a:avLst/>
              <a:gdLst/>
              <a:ahLst/>
              <a:cxnLst/>
              <a:rect l="l" t="t" r="r" b="b"/>
              <a:pathLst>
                <a:path w="16808" h="16807" extrusionOk="0">
                  <a:moveTo>
                    <a:pt x="16807" y="8420"/>
                  </a:moveTo>
                  <a:cubicBezTo>
                    <a:pt x="16807" y="13051"/>
                    <a:pt x="13051" y="16807"/>
                    <a:pt x="8420" y="16807"/>
                  </a:cubicBezTo>
                  <a:cubicBezTo>
                    <a:pt x="3789" y="16807"/>
                    <a:pt x="0" y="13051"/>
                    <a:pt x="0" y="8420"/>
                  </a:cubicBezTo>
                  <a:cubicBezTo>
                    <a:pt x="0" y="3789"/>
                    <a:pt x="3789" y="0"/>
                    <a:pt x="8420" y="0"/>
                  </a:cubicBezTo>
                  <a:cubicBezTo>
                    <a:pt x="13051" y="0"/>
                    <a:pt x="16807" y="3789"/>
                    <a:pt x="16807" y="8420"/>
                  </a:cubicBezTo>
                  <a:close/>
                </a:path>
              </a:pathLst>
            </a:custGeom>
            <a:solidFill>
              <a:srgbClr val="F9E1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7" name="Google Shape;1787;p47"/>
            <p:cNvSpPr/>
            <p:nvPr/>
          </p:nvSpPr>
          <p:spPr>
            <a:xfrm>
              <a:off x="3489297" y="3445615"/>
              <a:ext cx="280030" cy="280030"/>
            </a:xfrm>
            <a:custGeom>
              <a:avLst/>
              <a:gdLst/>
              <a:ahLst/>
              <a:cxnLst/>
              <a:rect l="l" t="t" r="r" b="b"/>
              <a:pathLst>
                <a:path w="15868" h="15868" extrusionOk="0">
                  <a:moveTo>
                    <a:pt x="15868" y="7934"/>
                  </a:moveTo>
                  <a:cubicBezTo>
                    <a:pt x="15868" y="12306"/>
                    <a:pt x="12306" y="15868"/>
                    <a:pt x="7934" y="15868"/>
                  </a:cubicBezTo>
                  <a:cubicBezTo>
                    <a:pt x="3530" y="15868"/>
                    <a:pt x="0" y="12306"/>
                    <a:pt x="0" y="7934"/>
                  </a:cubicBezTo>
                  <a:cubicBezTo>
                    <a:pt x="0" y="3562"/>
                    <a:pt x="3530" y="0"/>
                    <a:pt x="7934" y="0"/>
                  </a:cubicBezTo>
                  <a:cubicBezTo>
                    <a:pt x="12306" y="0"/>
                    <a:pt x="15868" y="3562"/>
                    <a:pt x="15868" y="7934"/>
                  </a:cubicBezTo>
                  <a:close/>
                </a:path>
              </a:pathLst>
            </a:custGeom>
            <a:solidFill>
              <a:srgbClr val="FAE2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8" name="Google Shape;1788;p47"/>
            <p:cNvSpPr/>
            <p:nvPr/>
          </p:nvSpPr>
          <p:spPr>
            <a:xfrm>
              <a:off x="3497292" y="3453610"/>
              <a:ext cx="264042" cy="264042"/>
            </a:xfrm>
            <a:custGeom>
              <a:avLst/>
              <a:gdLst/>
              <a:ahLst/>
              <a:cxnLst/>
              <a:rect l="l" t="t" r="r" b="b"/>
              <a:pathLst>
                <a:path w="14962" h="14962" extrusionOk="0">
                  <a:moveTo>
                    <a:pt x="14961" y="7481"/>
                  </a:moveTo>
                  <a:cubicBezTo>
                    <a:pt x="14961" y="11593"/>
                    <a:pt x="11594" y="14961"/>
                    <a:pt x="7481" y="14961"/>
                  </a:cubicBezTo>
                  <a:cubicBezTo>
                    <a:pt x="3336" y="14961"/>
                    <a:pt x="1" y="11593"/>
                    <a:pt x="1" y="7481"/>
                  </a:cubicBezTo>
                  <a:cubicBezTo>
                    <a:pt x="1" y="3368"/>
                    <a:pt x="3336" y="0"/>
                    <a:pt x="7481" y="0"/>
                  </a:cubicBezTo>
                  <a:cubicBezTo>
                    <a:pt x="11594" y="0"/>
                    <a:pt x="14961" y="3368"/>
                    <a:pt x="14961" y="7481"/>
                  </a:cubicBezTo>
                  <a:close/>
                </a:path>
              </a:pathLst>
            </a:custGeom>
            <a:solidFill>
              <a:srgbClr val="FAE3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9" name="Google Shape;1789;p47"/>
            <p:cNvSpPr/>
            <p:nvPr/>
          </p:nvSpPr>
          <p:spPr>
            <a:xfrm>
              <a:off x="3505868" y="3462186"/>
              <a:ext cx="246888" cy="246888"/>
            </a:xfrm>
            <a:custGeom>
              <a:avLst/>
              <a:gdLst/>
              <a:ahLst/>
              <a:cxnLst/>
              <a:rect l="l" t="t" r="r" b="b"/>
              <a:pathLst>
                <a:path w="13990" h="13990" extrusionOk="0">
                  <a:moveTo>
                    <a:pt x="13990" y="6995"/>
                  </a:moveTo>
                  <a:cubicBezTo>
                    <a:pt x="13990" y="10848"/>
                    <a:pt x="10849" y="13990"/>
                    <a:pt x="6995" y="13990"/>
                  </a:cubicBezTo>
                  <a:cubicBezTo>
                    <a:pt x="3109" y="13990"/>
                    <a:pt x="0" y="10848"/>
                    <a:pt x="0" y="6995"/>
                  </a:cubicBezTo>
                  <a:cubicBezTo>
                    <a:pt x="0" y="3141"/>
                    <a:pt x="3109" y="0"/>
                    <a:pt x="6995" y="0"/>
                  </a:cubicBezTo>
                  <a:cubicBezTo>
                    <a:pt x="10849" y="0"/>
                    <a:pt x="13990" y="3141"/>
                    <a:pt x="13990" y="6995"/>
                  </a:cubicBezTo>
                  <a:close/>
                </a:path>
              </a:pathLst>
            </a:custGeom>
            <a:solidFill>
              <a:srgbClr val="FAE4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0" name="Google Shape;1790;p47"/>
            <p:cNvSpPr/>
            <p:nvPr/>
          </p:nvSpPr>
          <p:spPr>
            <a:xfrm>
              <a:off x="3513863" y="3470181"/>
              <a:ext cx="230900" cy="230900"/>
            </a:xfrm>
            <a:custGeom>
              <a:avLst/>
              <a:gdLst/>
              <a:ahLst/>
              <a:cxnLst/>
              <a:rect l="l" t="t" r="r" b="b"/>
              <a:pathLst>
                <a:path w="13084" h="13084" extrusionOk="0">
                  <a:moveTo>
                    <a:pt x="13083" y="6542"/>
                  </a:moveTo>
                  <a:cubicBezTo>
                    <a:pt x="13083" y="10136"/>
                    <a:pt x="10136" y="13083"/>
                    <a:pt x="6542" y="13083"/>
                  </a:cubicBezTo>
                  <a:cubicBezTo>
                    <a:pt x="2915" y="13083"/>
                    <a:pt x="1" y="10136"/>
                    <a:pt x="1" y="6542"/>
                  </a:cubicBezTo>
                  <a:cubicBezTo>
                    <a:pt x="1" y="2947"/>
                    <a:pt x="2915" y="0"/>
                    <a:pt x="6542" y="0"/>
                  </a:cubicBezTo>
                  <a:cubicBezTo>
                    <a:pt x="10136" y="0"/>
                    <a:pt x="13083" y="2947"/>
                    <a:pt x="13083" y="6542"/>
                  </a:cubicBezTo>
                  <a:close/>
                </a:path>
              </a:pathLst>
            </a:custGeom>
            <a:solidFill>
              <a:srgbClr val="FBE58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1" name="Google Shape;1791;p47"/>
            <p:cNvSpPr/>
            <p:nvPr/>
          </p:nvSpPr>
          <p:spPr>
            <a:xfrm>
              <a:off x="3521857" y="3478175"/>
              <a:ext cx="214329" cy="214329"/>
            </a:xfrm>
            <a:custGeom>
              <a:avLst/>
              <a:gdLst/>
              <a:ahLst/>
              <a:cxnLst/>
              <a:rect l="l" t="t" r="r" b="b"/>
              <a:pathLst>
                <a:path w="12145" h="12145" extrusionOk="0">
                  <a:moveTo>
                    <a:pt x="12145" y="6089"/>
                  </a:moveTo>
                  <a:cubicBezTo>
                    <a:pt x="12145" y="9457"/>
                    <a:pt x="9424" y="12144"/>
                    <a:pt x="6089" y="12144"/>
                  </a:cubicBezTo>
                  <a:cubicBezTo>
                    <a:pt x="2721" y="12144"/>
                    <a:pt x="1" y="9457"/>
                    <a:pt x="1" y="6089"/>
                  </a:cubicBezTo>
                  <a:cubicBezTo>
                    <a:pt x="1" y="2721"/>
                    <a:pt x="2721" y="1"/>
                    <a:pt x="6089" y="1"/>
                  </a:cubicBezTo>
                  <a:cubicBezTo>
                    <a:pt x="9424" y="1"/>
                    <a:pt x="12145" y="2721"/>
                    <a:pt x="12145" y="6089"/>
                  </a:cubicBezTo>
                  <a:close/>
                </a:path>
              </a:pathLst>
            </a:custGeom>
            <a:solidFill>
              <a:srgbClr val="FBE7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2" name="Google Shape;1792;p47"/>
            <p:cNvSpPr/>
            <p:nvPr/>
          </p:nvSpPr>
          <p:spPr>
            <a:xfrm>
              <a:off x="3530434" y="3486752"/>
              <a:ext cx="197758" cy="197758"/>
            </a:xfrm>
            <a:custGeom>
              <a:avLst/>
              <a:gdLst/>
              <a:ahLst/>
              <a:cxnLst/>
              <a:rect l="l" t="t" r="r" b="b"/>
              <a:pathLst>
                <a:path w="11206" h="11206" extrusionOk="0">
                  <a:moveTo>
                    <a:pt x="11205" y="5603"/>
                  </a:moveTo>
                  <a:cubicBezTo>
                    <a:pt x="11205" y="8712"/>
                    <a:pt x="8679" y="11205"/>
                    <a:pt x="5603" y="11205"/>
                  </a:cubicBezTo>
                  <a:cubicBezTo>
                    <a:pt x="2494" y="11205"/>
                    <a:pt x="1" y="8712"/>
                    <a:pt x="1" y="5603"/>
                  </a:cubicBezTo>
                  <a:cubicBezTo>
                    <a:pt x="1" y="2494"/>
                    <a:pt x="2494" y="1"/>
                    <a:pt x="5603" y="1"/>
                  </a:cubicBezTo>
                  <a:cubicBezTo>
                    <a:pt x="8679" y="1"/>
                    <a:pt x="11205" y="2494"/>
                    <a:pt x="11205" y="5603"/>
                  </a:cubicBezTo>
                  <a:close/>
                </a:path>
              </a:pathLst>
            </a:custGeom>
            <a:solidFill>
              <a:srgbClr val="FBE8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3" name="Google Shape;1793;p47"/>
            <p:cNvSpPr/>
            <p:nvPr/>
          </p:nvSpPr>
          <p:spPr>
            <a:xfrm>
              <a:off x="3538446" y="3494746"/>
              <a:ext cx="181169" cy="181752"/>
            </a:xfrm>
            <a:custGeom>
              <a:avLst/>
              <a:gdLst/>
              <a:ahLst/>
              <a:cxnLst/>
              <a:rect l="l" t="t" r="r" b="b"/>
              <a:pathLst>
                <a:path w="10266" h="10299" extrusionOk="0">
                  <a:moveTo>
                    <a:pt x="10265" y="5150"/>
                  </a:moveTo>
                  <a:cubicBezTo>
                    <a:pt x="10265" y="8000"/>
                    <a:pt x="7966" y="10299"/>
                    <a:pt x="5149" y="10299"/>
                  </a:cubicBezTo>
                  <a:cubicBezTo>
                    <a:pt x="2299" y="10299"/>
                    <a:pt x="0" y="8000"/>
                    <a:pt x="0" y="5150"/>
                  </a:cubicBezTo>
                  <a:cubicBezTo>
                    <a:pt x="0" y="2300"/>
                    <a:pt x="2299" y="1"/>
                    <a:pt x="5149" y="1"/>
                  </a:cubicBezTo>
                  <a:cubicBezTo>
                    <a:pt x="7966" y="1"/>
                    <a:pt x="10265" y="2300"/>
                    <a:pt x="10265" y="5150"/>
                  </a:cubicBezTo>
                  <a:close/>
                </a:path>
              </a:pathLst>
            </a:custGeom>
            <a:solidFill>
              <a:srgbClr val="FCE9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4" name="Google Shape;1794;p47"/>
            <p:cNvSpPr/>
            <p:nvPr/>
          </p:nvSpPr>
          <p:spPr>
            <a:xfrm>
              <a:off x="3547005" y="3503323"/>
              <a:ext cx="164616" cy="164598"/>
            </a:xfrm>
            <a:custGeom>
              <a:avLst/>
              <a:gdLst/>
              <a:ahLst/>
              <a:cxnLst/>
              <a:rect l="l" t="t" r="r" b="b"/>
              <a:pathLst>
                <a:path w="9328" h="9327" extrusionOk="0">
                  <a:moveTo>
                    <a:pt x="9327" y="4664"/>
                  </a:moveTo>
                  <a:cubicBezTo>
                    <a:pt x="9327" y="7254"/>
                    <a:pt x="7255" y="9327"/>
                    <a:pt x="4664" y="9327"/>
                  </a:cubicBezTo>
                  <a:cubicBezTo>
                    <a:pt x="2073" y="9327"/>
                    <a:pt x="1" y="7254"/>
                    <a:pt x="1" y="4664"/>
                  </a:cubicBezTo>
                  <a:cubicBezTo>
                    <a:pt x="1" y="2073"/>
                    <a:pt x="2073" y="1"/>
                    <a:pt x="4664" y="1"/>
                  </a:cubicBezTo>
                  <a:cubicBezTo>
                    <a:pt x="7255" y="1"/>
                    <a:pt x="9327" y="2073"/>
                    <a:pt x="9327" y="4664"/>
                  </a:cubicBezTo>
                  <a:close/>
                </a:path>
              </a:pathLst>
            </a:custGeom>
            <a:solidFill>
              <a:srgbClr val="FCEA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5" name="Google Shape;1795;p47"/>
            <p:cNvSpPr/>
            <p:nvPr/>
          </p:nvSpPr>
          <p:spPr>
            <a:xfrm>
              <a:off x="3555017" y="3511335"/>
              <a:ext cx="148592" cy="148592"/>
            </a:xfrm>
            <a:custGeom>
              <a:avLst/>
              <a:gdLst/>
              <a:ahLst/>
              <a:cxnLst/>
              <a:rect l="l" t="t" r="r" b="b"/>
              <a:pathLst>
                <a:path w="8420" h="8420" extrusionOk="0">
                  <a:moveTo>
                    <a:pt x="8420" y="4210"/>
                  </a:moveTo>
                  <a:cubicBezTo>
                    <a:pt x="8420" y="6541"/>
                    <a:pt x="6542" y="8420"/>
                    <a:pt x="4210" y="8420"/>
                  </a:cubicBezTo>
                  <a:cubicBezTo>
                    <a:pt x="1878" y="8420"/>
                    <a:pt x="0" y="6541"/>
                    <a:pt x="0" y="4210"/>
                  </a:cubicBezTo>
                  <a:cubicBezTo>
                    <a:pt x="0" y="1878"/>
                    <a:pt x="1878" y="0"/>
                    <a:pt x="4210" y="0"/>
                  </a:cubicBezTo>
                  <a:cubicBezTo>
                    <a:pt x="6542" y="0"/>
                    <a:pt x="8420" y="1878"/>
                    <a:pt x="8420" y="4210"/>
                  </a:cubicBezTo>
                  <a:close/>
                </a:path>
              </a:pathLst>
            </a:custGeom>
            <a:solidFill>
              <a:srgbClr val="FCEB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6" name="Google Shape;1796;p47"/>
            <p:cNvSpPr/>
            <p:nvPr/>
          </p:nvSpPr>
          <p:spPr>
            <a:xfrm>
              <a:off x="3563011" y="3519894"/>
              <a:ext cx="132021" cy="131456"/>
            </a:xfrm>
            <a:custGeom>
              <a:avLst/>
              <a:gdLst/>
              <a:ahLst/>
              <a:cxnLst/>
              <a:rect l="l" t="t" r="r" b="b"/>
              <a:pathLst>
                <a:path w="7481" h="7449" extrusionOk="0">
                  <a:moveTo>
                    <a:pt x="7481" y="3725"/>
                  </a:moveTo>
                  <a:cubicBezTo>
                    <a:pt x="7481" y="5797"/>
                    <a:pt x="5829" y="7449"/>
                    <a:pt x="3757" y="7449"/>
                  </a:cubicBezTo>
                  <a:cubicBezTo>
                    <a:pt x="1684" y="7449"/>
                    <a:pt x="1" y="5797"/>
                    <a:pt x="1" y="3725"/>
                  </a:cubicBezTo>
                  <a:cubicBezTo>
                    <a:pt x="1" y="1652"/>
                    <a:pt x="1684" y="1"/>
                    <a:pt x="3757" y="1"/>
                  </a:cubicBezTo>
                  <a:cubicBezTo>
                    <a:pt x="5829" y="1"/>
                    <a:pt x="7481" y="1652"/>
                    <a:pt x="7481" y="3725"/>
                  </a:cubicBezTo>
                  <a:close/>
                </a:path>
              </a:pathLst>
            </a:custGeom>
            <a:solidFill>
              <a:srgbClr val="FDEC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7" name="Google Shape;1797;p47"/>
            <p:cNvSpPr/>
            <p:nvPr/>
          </p:nvSpPr>
          <p:spPr>
            <a:xfrm>
              <a:off x="3571588" y="3527906"/>
              <a:ext cx="115450" cy="115450"/>
            </a:xfrm>
            <a:custGeom>
              <a:avLst/>
              <a:gdLst/>
              <a:ahLst/>
              <a:cxnLst/>
              <a:rect l="l" t="t" r="r" b="b"/>
              <a:pathLst>
                <a:path w="6542" h="6542" extrusionOk="0">
                  <a:moveTo>
                    <a:pt x="6542" y="3271"/>
                  </a:moveTo>
                  <a:cubicBezTo>
                    <a:pt x="6542" y="5084"/>
                    <a:pt x="5084" y="6541"/>
                    <a:pt x="3271" y="6541"/>
                  </a:cubicBezTo>
                  <a:cubicBezTo>
                    <a:pt x="1458" y="6541"/>
                    <a:pt x="0" y="5084"/>
                    <a:pt x="0" y="3271"/>
                  </a:cubicBezTo>
                  <a:cubicBezTo>
                    <a:pt x="0" y="1457"/>
                    <a:pt x="1458" y="0"/>
                    <a:pt x="3271" y="0"/>
                  </a:cubicBezTo>
                  <a:cubicBezTo>
                    <a:pt x="5084" y="0"/>
                    <a:pt x="6542" y="1457"/>
                    <a:pt x="6542" y="3271"/>
                  </a:cubicBezTo>
                  <a:close/>
                </a:path>
              </a:pathLst>
            </a:custGeom>
            <a:solidFill>
              <a:srgbClr val="FDED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8" name="Google Shape;1798;p47"/>
            <p:cNvSpPr/>
            <p:nvPr/>
          </p:nvSpPr>
          <p:spPr>
            <a:xfrm>
              <a:off x="3579582" y="3535900"/>
              <a:ext cx="98879" cy="98879"/>
            </a:xfrm>
            <a:custGeom>
              <a:avLst/>
              <a:gdLst/>
              <a:ahLst/>
              <a:cxnLst/>
              <a:rect l="l" t="t" r="r" b="b"/>
              <a:pathLst>
                <a:path w="5603" h="5603" extrusionOk="0">
                  <a:moveTo>
                    <a:pt x="5603" y="2818"/>
                  </a:moveTo>
                  <a:cubicBezTo>
                    <a:pt x="5603" y="4372"/>
                    <a:pt x="4372" y="5603"/>
                    <a:pt x="2818" y="5603"/>
                  </a:cubicBezTo>
                  <a:cubicBezTo>
                    <a:pt x="1264" y="5603"/>
                    <a:pt x="1" y="4372"/>
                    <a:pt x="1" y="2818"/>
                  </a:cubicBezTo>
                  <a:cubicBezTo>
                    <a:pt x="1" y="1263"/>
                    <a:pt x="1264" y="1"/>
                    <a:pt x="2818" y="1"/>
                  </a:cubicBezTo>
                  <a:cubicBezTo>
                    <a:pt x="4372" y="1"/>
                    <a:pt x="5603" y="1263"/>
                    <a:pt x="5603" y="2818"/>
                  </a:cubicBezTo>
                  <a:close/>
                </a:path>
              </a:pathLst>
            </a:custGeom>
            <a:solidFill>
              <a:srgbClr val="FDEE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9" name="Google Shape;1799;p47"/>
            <p:cNvSpPr/>
            <p:nvPr/>
          </p:nvSpPr>
          <p:spPr>
            <a:xfrm>
              <a:off x="3588159" y="3544477"/>
              <a:ext cx="82308" cy="82308"/>
            </a:xfrm>
            <a:custGeom>
              <a:avLst/>
              <a:gdLst/>
              <a:ahLst/>
              <a:cxnLst/>
              <a:rect l="l" t="t" r="r" b="b"/>
              <a:pathLst>
                <a:path w="4664" h="4664" extrusionOk="0">
                  <a:moveTo>
                    <a:pt x="4664" y="2332"/>
                  </a:moveTo>
                  <a:cubicBezTo>
                    <a:pt x="4664" y="3627"/>
                    <a:pt x="3627" y="4663"/>
                    <a:pt x="2332" y="4663"/>
                  </a:cubicBezTo>
                  <a:cubicBezTo>
                    <a:pt x="1037" y="4663"/>
                    <a:pt x="0" y="3627"/>
                    <a:pt x="0" y="2332"/>
                  </a:cubicBezTo>
                  <a:cubicBezTo>
                    <a:pt x="0" y="1037"/>
                    <a:pt x="1037" y="0"/>
                    <a:pt x="2332" y="0"/>
                  </a:cubicBezTo>
                  <a:cubicBezTo>
                    <a:pt x="3627" y="0"/>
                    <a:pt x="4664" y="1037"/>
                    <a:pt x="4664" y="2332"/>
                  </a:cubicBezTo>
                  <a:close/>
                </a:path>
              </a:pathLst>
            </a:custGeom>
            <a:solidFill>
              <a:srgbClr val="FEEF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0" name="Google Shape;1800;p47"/>
            <p:cNvSpPr/>
            <p:nvPr/>
          </p:nvSpPr>
          <p:spPr>
            <a:xfrm>
              <a:off x="3596153" y="3552471"/>
              <a:ext cx="65737" cy="66319"/>
            </a:xfrm>
            <a:custGeom>
              <a:avLst/>
              <a:gdLst/>
              <a:ahLst/>
              <a:cxnLst/>
              <a:rect l="l" t="t" r="r" b="b"/>
              <a:pathLst>
                <a:path w="3725" h="3758" extrusionOk="0">
                  <a:moveTo>
                    <a:pt x="3725" y="1879"/>
                  </a:moveTo>
                  <a:cubicBezTo>
                    <a:pt x="3725" y="2915"/>
                    <a:pt x="2915" y="3757"/>
                    <a:pt x="1879" y="3757"/>
                  </a:cubicBezTo>
                  <a:cubicBezTo>
                    <a:pt x="843" y="3757"/>
                    <a:pt x="1" y="2915"/>
                    <a:pt x="1" y="1879"/>
                  </a:cubicBezTo>
                  <a:cubicBezTo>
                    <a:pt x="1" y="843"/>
                    <a:pt x="843" y="1"/>
                    <a:pt x="1879" y="1"/>
                  </a:cubicBezTo>
                  <a:cubicBezTo>
                    <a:pt x="2915" y="1"/>
                    <a:pt x="3725" y="843"/>
                    <a:pt x="3725" y="1879"/>
                  </a:cubicBezTo>
                  <a:close/>
                </a:path>
              </a:pathLst>
            </a:custGeom>
            <a:solidFill>
              <a:srgbClr val="FEF0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1" name="Google Shape;1801;p47"/>
            <p:cNvSpPr/>
            <p:nvPr/>
          </p:nvSpPr>
          <p:spPr>
            <a:xfrm>
              <a:off x="3604730" y="3561048"/>
              <a:ext cx="49166" cy="49166"/>
            </a:xfrm>
            <a:custGeom>
              <a:avLst/>
              <a:gdLst/>
              <a:ahLst/>
              <a:cxnLst/>
              <a:rect l="l" t="t" r="r" b="b"/>
              <a:pathLst>
                <a:path w="2786" h="2786" extrusionOk="0">
                  <a:moveTo>
                    <a:pt x="2785" y="1393"/>
                  </a:moveTo>
                  <a:cubicBezTo>
                    <a:pt x="2785" y="2170"/>
                    <a:pt x="2170" y="2785"/>
                    <a:pt x="1393" y="2785"/>
                  </a:cubicBezTo>
                  <a:cubicBezTo>
                    <a:pt x="616" y="2785"/>
                    <a:pt x="1" y="2170"/>
                    <a:pt x="1" y="1393"/>
                  </a:cubicBezTo>
                  <a:cubicBezTo>
                    <a:pt x="1" y="616"/>
                    <a:pt x="616" y="0"/>
                    <a:pt x="1393" y="0"/>
                  </a:cubicBezTo>
                  <a:cubicBezTo>
                    <a:pt x="2170" y="0"/>
                    <a:pt x="2785" y="616"/>
                    <a:pt x="2785" y="1393"/>
                  </a:cubicBezTo>
                  <a:close/>
                </a:path>
              </a:pathLst>
            </a:custGeom>
            <a:solidFill>
              <a:srgbClr val="FEF1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2" name="Google Shape;1802;p47"/>
            <p:cNvSpPr/>
            <p:nvPr/>
          </p:nvSpPr>
          <p:spPr>
            <a:xfrm>
              <a:off x="3612724" y="3569042"/>
              <a:ext cx="33177" cy="33160"/>
            </a:xfrm>
            <a:custGeom>
              <a:avLst/>
              <a:gdLst/>
              <a:ahLst/>
              <a:cxnLst/>
              <a:rect l="l" t="t" r="r" b="b"/>
              <a:pathLst>
                <a:path w="1880" h="1879" extrusionOk="0">
                  <a:moveTo>
                    <a:pt x="1879" y="940"/>
                  </a:moveTo>
                  <a:cubicBezTo>
                    <a:pt x="1879" y="1458"/>
                    <a:pt x="1458" y="1879"/>
                    <a:pt x="940" y="1879"/>
                  </a:cubicBezTo>
                  <a:cubicBezTo>
                    <a:pt x="422" y="1879"/>
                    <a:pt x="1" y="1458"/>
                    <a:pt x="1" y="940"/>
                  </a:cubicBezTo>
                  <a:cubicBezTo>
                    <a:pt x="1" y="422"/>
                    <a:pt x="422" y="1"/>
                    <a:pt x="940" y="1"/>
                  </a:cubicBezTo>
                  <a:cubicBezTo>
                    <a:pt x="1458" y="1"/>
                    <a:pt x="1879" y="422"/>
                    <a:pt x="1879" y="940"/>
                  </a:cubicBezTo>
                  <a:close/>
                </a:path>
              </a:pathLst>
            </a:custGeom>
            <a:solidFill>
              <a:srgbClr val="FFF2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3" name="Google Shape;1803;p47"/>
            <p:cNvSpPr/>
            <p:nvPr/>
          </p:nvSpPr>
          <p:spPr>
            <a:xfrm>
              <a:off x="3620736" y="3577619"/>
              <a:ext cx="16589" cy="16024"/>
            </a:xfrm>
            <a:custGeom>
              <a:avLst/>
              <a:gdLst/>
              <a:ahLst/>
              <a:cxnLst/>
              <a:rect l="l" t="t" r="r" b="b"/>
              <a:pathLst>
                <a:path w="940" h="908" extrusionOk="0">
                  <a:moveTo>
                    <a:pt x="939" y="454"/>
                  </a:moveTo>
                  <a:cubicBezTo>
                    <a:pt x="939" y="713"/>
                    <a:pt x="745" y="907"/>
                    <a:pt x="486" y="907"/>
                  </a:cubicBezTo>
                  <a:cubicBezTo>
                    <a:pt x="227" y="907"/>
                    <a:pt x="0" y="713"/>
                    <a:pt x="0" y="454"/>
                  </a:cubicBezTo>
                  <a:cubicBezTo>
                    <a:pt x="0" y="195"/>
                    <a:pt x="227" y="0"/>
                    <a:pt x="486" y="0"/>
                  </a:cubicBezTo>
                  <a:cubicBezTo>
                    <a:pt x="745" y="0"/>
                    <a:pt x="939" y="195"/>
                    <a:pt x="939" y="454"/>
                  </a:cubicBezTo>
                  <a:close/>
                </a:path>
              </a:pathLst>
            </a:custGeom>
            <a:solidFill>
              <a:srgbClr val="FFF3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4" name="Google Shape;1804;p47"/>
            <p:cNvSpPr/>
            <p:nvPr/>
          </p:nvSpPr>
          <p:spPr>
            <a:xfrm>
              <a:off x="1641128" y="3382737"/>
              <a:ext cx="310914" cy="250330"/>
            </a:xfrm>
            <a:custGeom>
              <a:avLst/>
              <a:gdLst/>
              <a:ahLst/>
              <a:cxnLst/>
              <a:rect l="l" t="t" r="r" b="b"/>
              <a:pathLst>
                <a:path w="17618" h="14185" extrusionOk="0">
                  <a:moveTo>
                    <a:pt x="1" y="325"/>
                  </a:moveTo>
                  <a:lnTo>
                    <a:pt x="260" y="1"/>
                  </a:lnTo>
                  <a:lnTo>
                    <a:pt x="17617" y="13861"/>
                  </a:lnTo>
                  <a:lnTo>
                    <a:pt x="17358" y="141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5" name="Google Shape;1805;p47"/>
            <p:cNvSpPr/>
            <p:nvPr/>
          </p:nvSpPr>
          <p:spPr>
            <a:xfrm>
              <a:off x="1710853" y="3375890"/>
              <a:ext cx="235471" cy="189746"/>
            </a:xfrm>
            <a:custGeom>
              <a:avLst/>
              <a:gdLst/>
              <a:ahLst/>
              <a:cxnLst/>
              <a:rect l="l" t="t" r="r" b="b"/>
              <a:pathLst>
                <a:path w="13343" h="10752" extrusionOk="0">
                  <a:moveTo>
                    <a:pt x="0" y="324"/>
                  </a:moveTo>
                  <a:lnTo>
                    <a:pt x="227" y="0"/>
                  </a:lnTo>
                  <a:lnTo>
                    <a:pt x="13342" y="10460"/>
                  </a:lnTo>
                  <a:lnTo>
                    <a:pt x="13083" y="107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6" name="Google Shape;1806;p47"/>
            <p:cNvSpPr/>
            <p:nvPr/>
          </p:nvSpPr>
          <p:spPr>
            <a:xfrm>
              <a:off x="1603980" y="3417609"/>
              <a:ext cx="310914" cy="250312"/>
            </a:xfrm>
            <a:custGeom>
              <a:avLst/>
              <a:gdLst/>
              <a:ahLst/>
              <a:cxnLst/>
              <a:rect l="l" t="t" r="r" b="b"/>
              <a:pathLst>
                <a:path w="17618" h="14184" extrusionOk="0">
                  <a:moveTo>
                    <a:pt x="1" y="324"/>
                  </a:moveTo>
                  <a:lnTo>
                    <a:pt x="260" y="0"/>
                  </a:lnTo>
                  <a:lnTo>
                    <a:pt x="17617" y="13860"/>
                  </a:lnTo>
                  <a:lnTo>
                    <a:pt x="17358" y="141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7" name="Google Shape;1807;p47"/>
            <p:cNvSpPr/>
            <p:nvPr/>
          </p:nvSpPr>
          <p:spPr>
            <a:xfrm>
              <a:off x="1523984" y="3555895"/>
              <a:ext cx="286895" cy="230900"/>
            </a:xfrm>
            <a:custGeom>
              <a:avLst/>
              <a:gdLst/>
              <a:ahLst/>
              <a:cxnLst/>
              <a:rect l="l" t="t" r="r" b="b"/>
              <a:pathLst>
                <a:path w="16257" h="13084" extrusionOk="0">
                  <a:moveTo>
                    <a:pt x="0" y="325"/>
                  </a:moveTo>
                  <a:lnTo>
                    <a:pt x="259" y="1"/>
                  </a:lnTo>
                  <a:lnTo>
                    <a:pt x="16256" y="12760"/>
                  </a:lnTo>
                  <a:lnTo>
                    <a:pt x="15997" y="130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8" name="Google Shape;1808;p47"/>
            <p:cNvSpPr/>
            <p:nvPr/>
          </p:nvSpPr>
          <p:spPr>
            <a:xfrm>
              <a:off x="1526843" y="3624473"/>
              <a:ext cx="215458" cy="177746"/>
            </a:xfrm>
            <a:custGeom>
              <a:avLst/>
              <a:gdLst/>
              <a:ahLst/>
              <a:cxnLst/>
              <a:rect l="l" t="t" r="r" b="b"/>
              <a:pathLst>
                <a:path w="12209" h="10072" extrusionOk="0">
                  <a:moveTo>
                    <a:pt x="0" y="292"/>
                  </a:moveTo>
                  <a:lnTo>
                    <a:pt x="259" y="1"/>
                  </a:lnTo>
                  <a:lnTo>
                    <a:pt x="12209" y="9748"/>
                  </a:lnTo>
                  <a:lnTo>
                    <a:pt x="11949" y="100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9" name="Google Shape;1809;p47"/>
            <p:cNvSpPr/>
            <p:nvPr/>
          </p:nvSpPr>
          <p:spPr>
            <a:xfrm>
              <a:off x="1574844" y="3462186"/>
              <a:ext cx="322332" cy="258889"/>
            </a:xfrm>
            <a:custGeom>
              <a:avLst/>
              <a:gdLst/>
              <a:ahLst/>
              <a:cxnLst/>
              <a:rect l="l" t="t" r="r" b="b"/>
              <a:pathLst>
                <a:path w="18265" h="14670" extrusionOk="0">
                  <a:moveTo>
                    <a:pt x="0" y="324"/>
                  </a:moveTo>
                  <a:lnTo>
                    <a:pt x="259" y="0"/>
                  </a:lnTo>
                  <a:lnTo>
                    <a:pt x="18264" y="14378"/>
                  </a:lnTo>
                  <a:lnTo>
                    <a:pt x="18005" y="146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0" name="Google Shape;1810;p47"/>
            <p:cNvSpPr/>
            <p:nvPr/>
          </p:nvSpPr>
          <p:spPr>
            <a:xfrm>
              <a:off x="1539408" y="3495893"/>
              <a:ext cx="321767" cy="258906"/>
            </a:xfrm>
            <a:custGeom>
              <a:avLst/>
              <a:gdLst/>
              <a:ahLst/>
              <a:cxnLst/>
              <a:rect l="l" t="t" r="r" b="b"/>
              <a:pathLst>
                <a:path w="18233" h="14671" extrusionOk="0">
                  <a:moveTo>
                    <a:pt x="1" y="325"/>
                  </a:moveTo>
                  <a:lnTo>
                    <a:pt x="260" y="1"/>
                  </a:lnTo>
                  <a:lnTo>
                    <a:pt x="18232" y="14346"/>
                  </a:lnTo>
                  <a:lnTo>
                    <a:pt x="18005" y="146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1" name="Google Shape;1811;p47"/>
            <p:cNvSpPr/>
            <p:nvPr/>
          </p:nvSpPr>
          <p:spPr>
            <a:xfrm>
              <a:off x="1526843" y="3377602"/>
              <a:ext cx="296601" cy="267465"/>
            </a:xfrm>
            <a:custGeom>
              <a:avLst/>
              <a:gdLst/>
              <a:ahLst/>
              <a:cxnLst/>
              <a:rect l="l" t="t" r="r" b="b"/>
              <a:pathLst>
                <a:path w="16807" h="15156" extrusionOk="0">
                  <a:moveTo>
                    <a:pt x="0" y="14832"/>
                  </a:moveTo>
                  <a:lnTo>
                    <a:pt x="16548" y="0"/>
                  </a:lnTo>
                  <a:lnTo>
                    <a:pt x="16807" y="292"/>
                  </a:lnTo>
                  <a:lnTo>
                    <a:pt x="292" y="151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2" name="Google Shape;1812;p47"/>
            <p:cNvSpPr/>
            <p:nvPr/>
          </p:nvSpPr>
          <p:spPr>
            <a:xfrm>
              <a:off x="1528555" y="3374743"/>
              <a:ext cx="225182" cy="202893"/>
            </a:xfrm>
            <a:custGeom>
              <a:avLst/>
              <a:gdLst/>
              <a:ahLst/>
              <a:cxnLst/>
              <a:rect l="l" t="t" r="r" b="b"/>
              <a:pathLst>
                <a:path w="12760" h="11497" extrusionOk="0">
                  <a:moveTo>
                    <a:pt x="0" y="11173"/>
                  </a:moveTo>
                  <a:lnTo>
                    <a:pt x="12500" y="1"/>
                  </a:lnTo>
                  <a:lnTo>
                    <a:pt x="12759" y="292"/>
                  </a:lnTo>
                  <a:lnTo>
                    <a:pt x="292" y="1149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3" name="Google Shape;1813;p47"/>
            <p:cNvSpPr/>
            <p:nvPr/>
          </p:nvSpPr>
          <p:spPr>
            <a:xfrm>
              <a:off x="1566267" y="3410179"/>
              <a:ext cx="296037" cy="267465"/>
            </a:xfrm>
            <a:custGeom>
              <a:avLst/>
              <a:gdLst/>
              <a:ahLst/>
              <a:cxnLst/>
              <a:rect l="l" t="t" r="r" b="b"/>
              <a:pathLst>
                <a:path w="16775" h="15156" extrusionOk="0">
                  <a:moveTo>
                    <a:pt x="1" y="14832"/>
                  </a:moveTo>
                  <a:lnTo>
                    <a:pt x="16516" y="0"/>
                  </a:lnTo>
                  <a:lnTo>
                    <a:pt x="16775" y="324"/>
                  </a:lnTo>
                  <a:lnTo>
                    <a:pt x="260" y="151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4" name="Google Shape;1814;p47"/>
            <p:cNvSpPr/>
            <p:nvPr/>
          </p:nvSpPr>
          <p:spPr>
            <a:xfrm>
              <a:off x="1677129" y="3543894"/>
              <a:ext cx="273183" cy="246324"/>
            </a:xfrm>
            <a:custGeom>
              <a:avLst/>
              <a:gdLst/>
              <a:ahLst/>
              <a:cxnLst/>
              <a:rect l="l" t="t" r="r" b="b"/>
              <a:pathLst>
                <a:path w="15480" h="13958" extrusionOk="0">
                  <a:moveTo>
                    <a:pt x="1" y="13666"/>
                  </a:moveTo>
                  <a:lnTo>
                    <a:pt x="15221" y="1"/>
                  </a:lnTo>
                  <a:lnTo>
                    <a:pt x="15480" y="292"/>
                  </a:lnTo>
                  <a:lnTo>
                    <a:pt x="260" y="139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5" name="Google Shape;1815;p47"/>
            <p:cNvSpPr/>
            <p:nvPr/>
          </p:nvSpPr>
          <p:spPr>
            <a:xfrm>
              <a:off x="1746289" y="3612473"/>
              <a:ext cx="205170" cy="189181"/>
            </a:xfrm>
            <a:custGeom>
              <a:avLst/>
              <a:gdLst/>
              <a:ahLst/>
              <a:cxnLst/>
              <a:rect l="l" t="t" r="r" b="b"/>
              <a:pathLst>
                <a:path w="11626" h="10720" extrusionOk="0">
                  <a:moveTo>
                    <a:pt x="0" y="10428"/>
                  </a:moveTo>
                  <a:lnTo>
                    <a:pt x="11367" y="1"/>
                  </a:lnTo>
                  <a:lnTo>
                    <a:pt x="11626" y="292"/>
                  </a:lnTo>
                  <a:lnTo>
                    <a:pt x="259" y="107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6" name="Google Shape;1816;p47"/>
            <p:cNvSpPr/>
            <p:nvPr/>
          </p:nvSpPr>
          <p:spPr>
            <a:xfrm>
              <a:off x="1586844" y="3453610"/>
              <a:ext cx="307472" cy="276607"/>
            </a:xfrm>
            <a:custGeom>
              <a:avLst/>
              <a:gdLst/>
              <a:ahLst/>
              <a:cxnLst/>
              <a:rect l="l" t="t" r="r" b="b"/>
              <a:pathLst>
                <a:path w="17423" h="15674" extrusionOk="0">
                  <a:moveTo>
                    <a:pt x="0" y="15382"/>
                  </a:moveTo>
                  <a:lnTo>
                    <a:pt x="17163" y="0"/>
                  </a:lnTo>
                  <a:lnTo>
                    <a:pt x="17422" y="292"/>
                  </a:lnTo>
                  <a:lnTo>
                    <a:pt x="259" y="156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7" name="Google Shape;1817;p47"/>
            <p:cNvSpPr/>
            <p:nvPr/>
          </p:nvSpPr>
          <p:spPr>
            <a:xfrm>
              <a:off x="1624557" y="3485040"/>
              <a:ext cx="307472" cy="276607"/>
            </a:xfrm>
            <a:custGeom>
              <a:avLst/>
              <a:gdLst/>
              <a:ahLst/>
              <a:cxnLst/>
              <a:rect l="l" t="t" r="r" b="b"/>
              <a:pathLst>
                <a:path w="17423" h="15674" extrusionOk="0">
                  <a:moveTo>
                    <a:pt x="1" y="15382"/>
                  </a:moveTo>
                  <a:lnTo>
                    <a:pt x="17131" y="0"/>
                  </a:lnTo>
                  <a:lnTo>
                    <a:pt x="17423" y="292"/>
                  </a:lnTo>
                  <a:lnTo>
                    <a:pt x="260" y="156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8" name="Google Shape;1818;p47"/>
            <p:cNvSpPr/>
            <p:nvPr/>
          </p:nvSpPr>
          <p:spPr>
            <a:xfrm>
              <a:off x="3532728" y="3382737"/>
              <a:ext cx="310331" cy="250330"/>
            </a:xfrm>
            <a:custGeom>
              <a:avLst/>
              <a:gdLst/>
              <a:ahLst/>
              <a:cxnLst/>
              <a:rect l="l" t="t" r="r" b="b"/>
              <a:pathLst>
                <a:path w="17585" h="14185" extrusionOk="0">
                  <a:moveTo>
                    <a:pt x="0" y="325"/>
                  </a:moveTo>
                  <a:lnTo>
                    <a:pt x="227" y="1"/>
                  </a:lnTo>
                  <a:lnTo>
                    <a:pt x="17584" y="13861"/>
                  </a:lnTo>
                  <a:lnTo>
                    <a:pt x="17358" y="141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9" name="Google Shape;1819;p47"/>
            <p:cNvSpPr/>
            <p:nvPr/>
          </p:nvSpPr>
          <p:spPr>
            <a:xfrm>
              <a:off x="3601871" y="3375890"/>
              <a:ext cx="235471" cy="189746"/>
            </a:xfrm>
            <a:custGeom>
              <a:avLst/>
              <a:gdLst/>
              <a:ahLst/>
              <a:cxnLst/>
              <a:rect l="l" t="t" r="r" b="b"/>
              <a:pathLst>
                <a:path w="13343" h="10752" extrusionOk="0">
                  <a:moveTo>
                    <a:pt x="1" y="324"/>
                  </a:moveTo>
                  <a:lnTo>
                    <a:pt x="260" y="0"/>
                  </a:lnTo>
                  <a:lnTo>
                    <a:pt x="13342" y="10460"/>
                  </a:lnTo>
                  <a:lnTo>
                    <a:pt x="13116" y="1075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0" name="Google Shape;1820;p47"/>
            <p:cNvSpPr/>
            <p:nvPr/>
          </p:nvSpPr>
          <p:spPr>
            <a:xfrm>
              <a:off x="3495580" y="3417609"/>
              <a:ext cx="310331" cy="250312"/>
            </a:xfrm>
            <a:custGeom>
              <a:avLst/>
              <a:gdLst/>
              <a:ahLst/>
              <a:cxnLst/>
              <a:rect l="l" t="t" r="r" b="b"/>
              <a:pathLst>
                <a:path w="17585" h="14184" extrusionOk="0">
                  <a:moveTo>
                    <a:pt x="0" y="324"/>
                  </a:moveTo>
                  <a:lnTo>
                    <a:pt x="227" y="0"/>
                  </a:lnTo>
                  <a:lnTo>
                    <a:pt x="17584" y="13860"/>
                  </a:lnTo>
                  <a:lnTo>
                    <a:pt x="17358" y="141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1" name="Google Shape;1821;p47"/>
            <p:cNvSpPr/>
            <p:nvPr/>
          </p:nvSpPr>
          <p:spPr>
            <a:xfrm>
              <a:off x="3415566" y="3555895"/>
              <a:ext cx="286331" cy="230900"/>
            </a:xfrm>
            <a:custGeom>
              <a:avLst/>
              <a:gdLst/>
              <a:ahLst/>
              <a:cxnLst/>
              <a:rect l="l" t="t" r="r" b="b"/>
              <a:pathLst>
                <a:path w="16225" h="13084" extrusionOk="0">
                  <a:moveTo>
                    <a:pt x="1" y="325"/>
                  </a:moveTo>
                  <a:lnTo>
                    <a:pt x="260" y="1"/>
                  </a:lnTo>
                  <a:lnTo>
                    <a:pt x="16225" y="12760"/>
                  </a:lnTo>
                  <a:lnTo>
                    <a:pt x="15998" y="130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2" name="Google Shape;1822;p47"/>
            <p:cNvSpPr/>
            <p:nvPr/>
          </p:nvSpPr>
          <p:spPr>
            <a:xfrm>
              <a:off x="3417860" y="3624473"/>
              <a:ext cx="215458" cy="177746"/>
            </a:xfrm>
            <a:custGeom>
              <a:avLst/>
              <a:gdLst/>
              <a:ahLst/>
              <a:cxnLst/>
              <a:rect l="l" t="t" r="r" b="b"/>
              <a:pathLst>
                <a:path w="12209" h="10072" extrusionOk="0">
                  <a:moveTo>
                    <a:pt x="0" y="292"/>
                  </a:moveTo>
                  <a:lnTo>
                    <a:pt x="259" y="1"/>
                  </a:lnTo>
                  <a:lnTo>
                    <a:pt x="12209" y="9748"/>
                  </a:lnTo>
                  <a:lnTo>
                    <a:pt x="11950" y="100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3" name="Google Shape;1823;p47"/>
            <p:cNvSpPr/>
            <p:nvPr/>
          </p:nvSpPr>
          <p:spPr>
            <a:xfrm>
              <a:off x="3465862" y="3462186"/>
              <a:ext cx="322332" cy="258889"/>
            </a:xfrm>
            <a:custGeom>
              <a:avLst/>
              <a:gdLst/>
              <a:ahLst/>
              <a:cxnLst/>
              <a:rect l="l" t="t" r="r" b="b"/>
              <a:pathLst>
                <a:path w="18265" h="14670" extrusionOk="0">
                  <a:moveTo>
                    <a:pt x="0" y="324"/>
                  </a:moveTo>
                  <a:lnTo>
                    <a:pt x="260" y="0"/>
                  </a:lnTo>
                  <a:lnTo>
                    <a:pt x="18264" y="14378"/>
                  </a:lnTo>
                  <a:lnTo>
                    <a:pt x="18005" y="146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4" name="Google Shape;1824;p47"/>
            <p:cNvSpPr/>
            <p:nvPr/>
          </p:nvSpPr>
          <p:spPr>
            <a:xfrm>
              <a:off x="3414419" y="3495893"/>
              <a:ext cx="321767" cy="257195"/>
            </a:xfrm>
            <a:custGeom>
              <a:avLst/>
              <a:gdLst/>
              <a:ahLst/>
              <a:cxnLst/>
              <a:rect l="l" t="t" r="r" b="b"/>
              <a:pathLst>
                <a:path w="18233" h="14574" extrusionOk="0">
                  <a:moveTo>
                    <a:pt x="1" y="292"/>
                  </a:moveTo>
                  <a:lnTo>
                    <a:pt x="260" y="1"/>
                  </a:lnTo>
                  <a:lnTo>
                    <a:pt x="18233" y="14249"/>
                  </a:lnTo>
                  <a:lnTo>
                    <a:pt x="17974" y="1457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5" name="Google Shape;1825;p47"/>
            <p:cNvSpPr/>
            <p:nvPr/>
          </p:nvSpPr>
          <p:spPr>
            <a:xfrm>
              <a:off x="3408137" y="3362743"/>
              <a:ext cx="294907" cy="268048"/>
            </a:xfrm>
            <a:custGeom>
              <a:avLst/>
              <a:gdLst/>
              <a:ahLst/>
              <a:cxnLst/>
              <a:rect l="l" t="t" r="r" b="b"/>
              <a:pathLst>
                <a:path w="16711" h="15189" extrusionOk="0">
                  <a:moveTo>
                    <a:pt x="1" y="14864"/>
                  </a:moveTo>
                  <a:lnTo>
                    <a:pt x="16451" y="0"/>
                  </a:lnTo>
                  <a:lnTo>
                    <a:pt x="16710" y="292"/>
                  </a:lnTo>
                  <a:lnTo>
                    <a:pt x="292" y="15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6" name="Google Shape;1826;p47"/>
            <p:cNvSpPr/>
            <p:nvPr/>
          </p:nvSpPr>
          <p:spPr>
            <a:xfrm>
              <a:off x="3457285" y="3410179"/>
              <a:ext cx="296619" cy="266901"/>
            </a:xfrm>
            <a:custGeom>
              <a:avLst/>
              <a:gdLst/>
              <a:ahLst/>
              <a:cxnLst/>
              <a:rect l="l" t="t" r="r" b="b"/>
              <a:pathLst>
                <a:path w="16808" h="15124" extrusionOk="0">
                  <a:moveTo>
                    <a:pt x="1" y="14832"/>
                  </a:moveTo>
                  <a:lnTo>
                    <a:pt x="16516" y="0"/>
                  </a:lnTo>
                  <a:lnTo>
                    <a:pt x="16807" y="292"/>
                  </a:lnTo>
                  <a:lnTo>
                    <a:pt x="260" y="1512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7" name="Google Shape;1827;p47"/>
            <p:cNvSpPr/>
            <p:nvPr/>
          </p:nvSpPr>
          <p:spPr>
            <a:xfrm>
              <a:off x="3568146" y="3543894"/>
              <a:ext cx="273201" cy="246324"/>
            </a:xfrm>
            <a:custGeom>
              <a:avLst/>
              <a:gdLst/>
              <a:ahLst/>
              <a:cxnLst/>
              <a:rect l="l" t="t" r="r" b="b"/>
              <a:pathLst>
                <a:path w="15481" h="13958" extrusionOk="0">
                  <a:moveTo>
                    <a:pt x="1" y="13666"/>
                  </a:moveTo>
                  <a:lnTo>
                    <a:pt x="15221" y="1"/>
                  </a:lnTo>
                  <a:lnTo>
                    <a:pt x="15480" y="292"/>
                  </a:lnTo>
                  <a:lnTo>
                    <a:pt x="260" y="139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8" name="Google Shape;1828;p47"/>
            <p:cNvSpPr/>
            <p:nvPr/>
          </p:nvSpPr>
          <p:spPr>
            <a:xfrm>
              <a:off x="3637307" y="3612473"/>
              <a:ext cx="205170" cy="189181"/>
            </a:xfrm>
            <a:custGeom>
              <a:avLst/>
              <a:gdLst/>
              <a:ahLst/>
              <a:cxnLst/>
              <a:rect l="l" t="t" r="r" b="b"/>
              <a:pathLst>
                <a:path w="11626" h="10720" extrusionOk="0">
                  <a:moveTo>
                    <a:pt x="0" y="10428"/>
                  </a:moveTo>
                  <a:lnTo>
                    <a:pt x="11367" y="1"/>
                  </a:lnTo>
                  <a:lnTo>
                    <a:pt x="11626" y="292"/>
                  </a:lnTo>
                  <a:lnTo>
                    <a:pt x="259" y="107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9" name="Google Shape;1829;p47"/>
            <p:cNvSpPr/>
            <p:nvPr/>
          </p:nvSpPr>
          <p:spPr>
            <a:xfrm>
              <a:off x="3478427" y="3453027"/>
              <a:ext cx="306908" cy="277189"/>
            </a:xfrm>
            <a:custGeom>
              <a:avLst/>
              <a:gdLst/>
              <a:ahLst/>
              <a:cxnLst/>
              <a:rect l="l" t="t" r="r" b="b"/>
              <a:pathLst>
                <a:path w="17391" h="15707" extrusionOk="0">
                  <a:moveTo>
                    <a:pt x="1" y="15383"/>
                  </a:moveTo>
                  <a:lnTo>
                    <a:pt x="17131" y="1"/>
                  </a:lnTo>
                  <a:lnTo>
                    <a:pt x="17391" y="292"/>
                  </a:lnTo>
                  <a:lnTo>
                    <a:pt x="260" y="1570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0" name="Google Shape;1830;p47"/>
            <p:cNvSpPr/>
            <p:nvPr/>
          </p:nvSpPr>
          <p:spPr>
            <a:xfrm>
              <a:off x="3515575" y="3485040"/>
              <a:ext cx="307472" cy="276607"/>
            </a:xfrm>
            <a:custGeom>
              <a:avLst/>
              <a:gdLst/>
              <a:ahLst/>
              <a:cxnLst/>
              <a:rect l="l" t="t" r="r" b="b"/>
              <a:pathLst>
                <a:path w="17423" h="15674" extrusionOk="0">
                  <a:moveTo>
                    <a:pt x="1" y="15382"/>
                  </a:moveTo>
                  <a:lnTo>
                    <a:pt x="17131" y="0"/>
                  </a:lnTo>
                  <a:lnTo>
                    <a:pt x="17423" y="292"/>
                  </a:lnTo>
                  <a:lnTo>
                    <a:pt x="292" y="1567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1" name="Google Shape;1831;p47"/>
            <p:cNvSpPr/>
            <p:nvPr/>
          </p:nvSpPr>
          <p:spPr>
            <a:xfrm>
              <a:off x="1483412" y="3343878"/>
              <a:ext cx="476059" cy="465770"/>
            </a:xfrm>
            <a:custGeom>
              <a:avLst/>
              <a:gdLst/>
              <a:ahLst/>
              <a:cxnLst/>
              <a:rect l="l" t="t" r="r" b="b"/>
              <a:pathLst>
                <a:path w="26976" h="26393" extrusionOk="0">
                  <a:moveTo>
                    <a:pt x="14281" y="26393"/>
                  </a:moveTo>
                  <a:cubicBezTo>
                    <a:pt x="9132" y="26393"/>
                    <a:pt x="4501" y="23317"/>
                    <a:pt x="2526" y="18556"/>
                  </a:cubicBezTo>
                  <a:cubicBezTo>
                    <a:pt x="583" y="13828"/>
                    <a:pt x="1652" y="8356"/>
                    <a:pt x="5311" y="4729"/>
                  </a:cubicBezTo>
                  <a:cubicBezTo>
                    <a:pt x="8938" y="1069"/>
                    <a:pt x="14378" y="1"/>
                    <a:pt x="19138" y="1976"/>
                  </a:cubicBezTo>
                  <a:cubicBezTo>
                    <a:pt x="23899" y="3919"/>
                    <a:pt x="26975" y="8550"/>
                    <a:pt x="26975" y="13699"/>
                  </a:cubicBezTo>
                  <a:cubicBezTo>
                    <a:pt x="26975" y="20726"/>
                    <a:pt x="21276" y="26393"/>
                    <a:pt x="14281" y="26393"/>
                  </a:cubicBezTo>
                  <a:close/>
                  <a:moveTo>
                    <a:pt x="14281" y="3012"/>
                  </a:moveTo>
                  <a:cubicBezTo>
                    <a:pt x="4760" y="3012"/>
                    <a:pt x="0" y="14541"/>
                    <a:pt x="6736" y="21244"/>
                  </a:cubicBezTo>
                  <a:cubicBezTo>
                    <a:pt x="9780" y="24320"/>
                    <a:pt x="14378" y="25227"/>
                    <a:pt x="18361" y="23576"/>
                  </a:cubicBezTo>
                  <a:cubicBezTo>
                    <a:pt x="22344" y="21924"/>
                    <a:pt x="24967" y="18006"/>
                    <a:pt x="24967" y="13699"/>
                  </a:cubicBezTo>
                  <a:cubicBezTo>
                    <a:pt x="24935" y="7805"/>
                    <a:pt x="20175" y="3045"/>
                    <a:pt x="14281" y="3012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2" name="Google Shape;1832;p47"/>
            <p:cNvSpPr/>
            <p:nvPr/>
          </p:nvSpPr>
          <p:spPr>
            <a:xfrm>
              <a:off x="3377289" y="3343878"/>
              <a:ext cx="476059" cy="465770"/>
            </a:xfrm>
            <a:custGeom>
              <a:avLst/>
              <a:gdLst/>
              <a:ahLst/>
              <a:cxnLst/>
              <a:rect l="l" t="t" r="r" b="b"/>
              <a:pathLst>
                <a:path w="26976" h="26393" extrusionOk="0">
                  <a:moveTo>
                    <a:pt x="14281" y="26393"/>
                  </a:moveTo>
                  <a:cubicBezTo>
                    <a:pt x="9132" y="26393"/>
                    <a:pt x="4501" y="23317"/>
                    <a:pt x="2526" y="18556"/>
                  </a:cubicBezTo>
                  <a:cubicBezTo>
                    <a:pt x="583" y="13828"/>
                    <a:pt x="1652" y="8356"/>
                    <a:pt x="5311" y="4729"/>
                  </a:cubicBezTo>
                  <a:cubicBezTo>
                    <a:pt x="8938" y="1069"/>
                    <a:pt x="14378" y="1"/>
                    <a:pt x="19138" y="1976"/>
                  </a:cubicBezTo>
                  <a:cubicBezTo>
                    <a:pt x="23899" y="3919"/>
                    <a:pt x="26975" y="8550"/>
                    <a:pt x="26975" y="13699"/>
                  </a:cubicBezTo>
                  <a:cubicBezTo>
                    <a:pt x="26975" y="20726"/>
                    <a:pt x="21276" y="26393"/>
                    <a:pt x="14281" y="26393"/>
                  </a:cubicBezTo>
                  <a:close/>
                  <a:moveTo>
                    <a:pt x="14281" y="3012"/>
                  </a:moveTo>
                  <a:cubicBezTo>
                    <a:pt x="4760" y="3012"/>
                    <a:pt x="0" y="14541"/>
                    <a:pt x="6736" y="21244"/>
                  </a:cubicBezTo>
                  <a:cubicBezTo>
                    <a:pt x="9780" y="24320"/>
                    <a:pt x="14378" y="25227"/>
                    <a:pt x="18361" y="23576"/>
                  </a:cubicBezTo>
                  <a:cubicBezTo>
                    <a:pt x="22344" y="21924"/>
                    <a:pt x="24967" y="18006"/>
                    <a:pt x="24967" y="13699"/>
                  </a:cubicBezTo>
                  <a:cubicBezTo>
                    <a:pt x="24935" y="7805"/>
                    <a:pt x="20175" y="3045"/>
                    <a:pt x="14281" y="3012"/>
                  </a:cubicBezTo>
                  <a:close/>
                </a:path>
              </a:pathLst>
            </a:custGeom>
            <a:solidFill>
              <a:srgbClr val="3B3B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3" name="Google Shape;1833;p47"/>
            <p:cNvSpPr/>
            <p:nvPr/>
          </p:nvSpPr>
          <p:spPr>
            <a:xfrm>
              <a:off x="1747455" y="2368450"/>
              <a:ext cx="912025" cy="797700"/>
            </a:xfrm>
            <a:custGeom>
              <a:avLst/>
              <a:gdLst/>
              <a:ahLst/>
              <a:cxnLst/>
              <a:rect l="l" t="t" r="r" b="b"/>
              <a:pathLst>
                <a:path w="36481" h="31908" extrusionOk="0">
                  <a:moveTo>
                    <a:pt x="36481" y="285"/>
                  </a:moveTo>
                  <a:lnTo>
                    <a:pt x="381" y="31908"/>
                  </a:lnTo>
                  <a:lnTo>
                    <a:pt x="0" y="25146"/>
                  </a:lnTo>
                  <a:lnTo>
                    <a:pt x="0" y="18097"/>
                  </a:lnTo>
                  <a:lnTo>
                    <a:pt x="762" y="9525"/>
                  </a:lnTo>
                  <a:lnTo>
                    <a:pt x="2191" y="762"/>
                  </a:lnTo>
                  <a:lnTo>
                    <a:pt x="15716" y="190"/>
                  </a:lnTo>
                  <a:lnTo>
                    <a:pt x="3181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sp>
          <p:nvSpPr>
            <p:cNvPr id="1834" name="Google Shape;1834;p47"/>
            <p:cNvSpPr/>
            <p:nvPr/>
          </p:nvSpPr>
          <p:spPr>
            <a:xfrm>
              <a:off x="2704813" y="2352072"/>
              <a:ext cx="866775" cy="678650"/>
            </a:xfrm>
            <a:custGeom>
              <a:avLst/>
              <a:gdLst/>
              <a:ahLst/>
              <a:cxnLst/>
              <a:rect l="l" t="t" r="r" b="b"/>
              <a:pathLst>
                <a:path w="34671" h="27146" extrusionOk="0">
                  <a:moveTo>
                    <a:pt x="34671" y="762"/>
                  </a:moveTo>
                  <a:lnTo>
                    <a:pt x="5619" y="27146"/>
                  </a:lnTo>
                  <a:lnTo>
                    <a:pt x="2571" y="26956"/>
                  </a:lnTo>
                  <a:lnTo>
                    <a:pt x="285" y="27051"/>
                  </a:lnTo>
                  <a:lnTo>
                    <a:pt x="0" y="0"/>
                  </a:lnTo>
                  <a:lnTo>
                    <a:pt x="15811" y="95"/>
                  </a:lnTo>
                  <a:lnTo>
                    <a:pt x="31432" y="6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</p:grpSp>
      <p:sp>
        <p:nvSpPr>
          <p:cNvPr id="743" name="Snip Diagonal Corner Rectangle 742"/>
          <p:cNvSpPr/>
          <p:nvPr/>
        </p:nvSpPr>
        <p:spPr>
          <a:xfrm>
            <a:off x="353295" y="61116"/>
            <a:ext cx="11572742" cy="2001792"/>
          </a:xfrm>
          <a:prstGeom prst="snip2DiagRect">
            <a:avLst/>
          </a:prstGeom>
          <a:noFill/>
          <a:ln w="38100" cap="flat" cmpd="sng" algn="ctr">
            <a:noFill/>
            <a:prstDash val="solid"/>
            <a:miter lim="800000"/>
          </a:ln>
          <a:effectLst/>
        </p:spPr>
        <p:txBody>
          <a:bodyPr lIns="121725" tIns="60862" rIns="121725" bIns="60862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vi-VN" sz="5300" b="1" dirty="0">
              <a:solidFill>
                <a:prstClr val="black"/>
              </a:solidFill>
              <a:latin typeface="Arial" pitchFamily="34" charset="0"/>
              <a:sym typeface="Arial"/>
            </a:endParaRPr>
          </a:p>
        </p:txBody>
      </p:sp>
      <p:sp>
        <p:nvSpPr>
          <p:cNvPr id="745" name="Rectangle 744"/>
          <p:cNvSpPr/>
          <p:nvPr/>
        </p:nvSpPr>
        <p:spPr>
          <a:xfrm>
            <a:off x="4317081" y="2058236"/>
            <a:ext cx="7523560" cy="4530949"/>
          </a:xfrm>
          <a:prstGeom prst="rect">
            <a:avLst/>
          </a:prstGeom>
          <a:solidFill>
            <a:srgbClr val="FFFFFF"/>
          </a:solidFill>
          <a:ln w="28575" cap="flat" cmpd="sng" algn="ctr">
            <a:noFill/>
            <a:prstDash val="solid"/>
            <a:miter lim="800000"/>
          </a:ln>
          <a:effectLst/>
        </p:spPr>
        <p:txBody>
          <a:bodyPr lIns="121725" tIns="60862" rIns="121725" bIns="60862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  <a:sym typeface="Arial"/>
              </a:rPr>
              <a:t>cửi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  <a:sym typeface="Arial"/>
              </a:rPr>
              <a:t>gửi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kern="0">
                <a:solidFill>
                  <a:prstClr val="black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  <a:sym typeface="Arial"/>
              </a:rPr>
              <a:t>ngửi</a:t>
            </a:r>
            <a:endParaRPr lang="vi-VN" sz="8000" dirty="0">
              <a:solidFill>
                <a:prstClr val="black"/>
              </a:solidFill>
              <a:latin typeface="Arial-Rounded" pitchFamily="34" charset="0"/>
              <a:ea typeface="Arial-Rounded" pitchFamily="34" charset="0"/>
              <a:cs typeface="Arial-Rounded" pitchFamily="34" charset="0"/>
              <a:sym typeface="Arial"/>
            </a:endParaRPr>
          </a:p>
        </p:txBody>
      </p:sp>
      <p:grpSp>
        <p:nvGrpSpPr>
          <p:cNvPr id="313" name="Group 312"/>
          <p:cNvGrpSpPr/>
          <p:nvPr/>
        </p:nvGrpSpPr>
        <p:grpSpPr>
          <a:xfrm>
            <a:off x="315090" y="4428732"/>
            <a:ext cx="943088" cy="2160453"/>
            <a:chOff x="3136613" y="2748821"/>
            <a:chExt cx="667891" cy="1855139"/>
          </a:xfrm>
        </p:grpSpPr>
        <p:sp>
          <p:nvSpPr>
            <p:cNvPr id="315" name="Google Shape;3675;p78"/>
            <p:cNvSpPr/>
            <p:nvPr/>
          </p:nvSpPr>
          <p:spPr>
            <a:xfrm>
              <a:off x="3185206" y="4544699"/>
              <a:ext cx="524550" cy="59261"/>
            </a:xfrm>
            <a:custGeom>
              <a:avLst/>
              <a:gdLst/>
              <a:ahLst/>
              <a:cxnLst/>
              <a:rect l="l" t="t" r="r" b="b"/>
              <a:pathLst>
                <a:path w="42629" h="4816" extrusionOk="0">
                  <a:moveTo>
                    <a:pt x="21315" y="1"/>
                  </a:moveTo>
                  <a:cubicBezTo>
                    <a:pt x="9540" y="1"/>
                    <a:pt x="1" y="1083"/>
                    <a:pt x="1" y="2399"/>
                  </a:cubicBezTo>
                  <a:cubicBezTo>
                    <a:pt x="1" y="3734"/>
                    <a:pt x="9540" y="4816"/>
                    <a:pt x="21315" y="4816"/>
                  </a:cubicBezTo>
                  <a:cubicBezTo>
                    <a:pt x="33072" y="4816"/>
                    <a:pt x="42629" y="3734"/>
                    <a:pt x="42629" y="2399"/>
                  </a:cubicBezTo>
                  <a:cubicBezTo>
                    <a:pt x="42629" y="1083"/>
                    <a:pt x="33072" y="1"/>
                    <a:pt x="21315" y="1"/>
                  </a:cubicBezTo>
                  <a:close/>
                </a:path>
              </a:pathLst>
            </a:custGeom>
            <a:solidFill>
              <a:srgbClr val="3B3B3B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6" name="Google Shape;3676;p78"/>
            <p:cNvSpPr/>
            <p:nvPr/>
          </p:nvSpPr>
          <p:spPr>
            <a:xfrm>
              <a:off x="3233798" y="4252259"/>
              <a:ext cx="165318" cy="319081"/>
            </a:xfrm>
            <a:custGeom>
              <a:avLst/>
              <a:gdLst/>
              <a:ahLst/>
              <a:cxnLst/>
              <a:rect l="l" t="t" r="r" b="b"/>
              <a:pathLst>
                <a:path w="13435" h="25931" extrusionOk="0">
                  <a:moveTo>
                    <a:pt x="13435" y="1"/>
                  </a:moveTo>
                  <a:cubicBezTo>
                    <a:pt x="12064" y="470"/>
                    <a:pt x="10640" y="704"/>
                    <a:pt x="9197" y="704"/>
                  </a:cubicBezTo>
                  <a:cubicBezTo>
                    <a:pt x="8855" y="704"/>
                    <a:pt x="8530" y="686"/>
                    <a:pt x="8206" y="650"/>
                  </a:cubicBezTo>
                  <a:lnTo>
                    <a:pt x="8206" y="19782"/>
                  </a:lnTo>
                  <a:lnTo>
                    <a:pt x="3553" y="20485"/>
                  </a:lnTo>
                  <a:cubicBezTo>
                    <a:pt x="1" y="20774"/>
                    <a:pt x="1299" y="25931"/>
                    <a:pt x="4671" y="25931"/>
                  </a:cubicBezTo>
                  <a:lnTo>
                    <a:pt x="10838" y="25931"/>
                  </a:lnTo>
                  <a:cubicBezTo>
                    <a:pt x="12263" y="25931"/>
                    <a:pt x="13435" y="24669"/>
                    <a:pt x="13435" y="23154"/>
                  </a:cubicBezTo>
                  <a:lnTo>
                    <a:pt x="13435" y="1"/>
                  </a:lnTo>
                  <a:close/>
                </a:path>
              </a:pathLst>
            </a:cu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7" name="Google Shape;3677;p78"/>
            <p:cNvSpPr/>
            <p:nvPr/>
          </p:nvSpPr>
          <p:spPr>
            <a:xfrm>
              <a:off x="3217383" y="4497005"/>
              <a:ext cx="184181" cy="74113"/>
            </a:xfrm>
            <a:custGeom>
              <a:avLst/>
              <a:gdLst/>
              <a:ahLst/>
              <a:cxnLst/>
              <a:rect l="l" t="t" r="r" b="b"/>
              <a:pathLst>
                <a:path w="14968" h="6023" extrusionOk="0">
                  <a:moveTo>
                    <a:pt x="8764" y="0"/>
                  </a:moveTo>
                  <a:lnTo>
                    <a:pt x="6727" y="307"/>
                  </a:lnTo>
                  <a:lnTo>
                    <a:pt x="4454" y="541"/>
                  </a:lnTo>
                  <a:cubicBezTo>
                    <a:pt x="2110" y="920"/>
                    <a:pt x="1" y="2164"/>
                    <a:pt x="271" y="6023"/>
                  </a:cubicBezTo>
                  <a:lnTo>
                    <a:pt x="14967" y="6023"/>
                  </a:lnTo>
                  <a:lnTo>
                    <a:pt x="14967" y="2290"/>
                  </a:lnTo>
                  <a:lnTo>
                    <a:pt x="8944" y="2290"/>
                  </a:lnTo>
                  <a:lnTo>
                    <a:pt x="876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8" name="Google Shape;3678;p78"/>
            <p:cNvSpPr/>
            <p:nvPr/>
          </p:nvSpPr>
          <p:spPr>
            <a:xfrm>
              <a:off x="3491859" y="4252259"/>
              <a:ext cx="165305" cy="319081"/>
            </a:xfrm>
            <a:custGeom>
              <a:avLst/>
              <a:gdLst/>
              <a:ahLst/>
              <a:cxnLst/>
              <a:rect l="l" t="t" r="r" b="b"/>
              <a:pathLst>
                <a:path w="13434" h="25931" extrusionOk="0">
                  <a:moveTo>
                    <a:pt x="0" y="1"/>
                  </a:moveTo>
                  <a:lnTo>
                    <a:pt x="0" y="23154"/>
                  </a:lnTo>
                  <a:cubicBezTo>
                    <a:pt x="0" y="24669"/>
                    <a:pt x="1190" y="25931"/>
                    <a:pt x="2615" y="25931"/>
                  </a:cubicBezTo>
                  <a:lnTo>
                    <a:pt x="8782" y="25931"/>
                  </a:lnTo>
                  <a:cubicBezTo>
                    <a:pt x="12154" y="25931"/>
                    <a:pt x="13434" y="20774"/>
                    <a:pt x="9900" y="20485"/>
                  </a:cubicBezTo>
                  <a:lnTo>
                    <a:pt x="5229" y="19782"/>
                  </a:lnTo>
                  <a:lnTo>
                    <a:pt x="5229" y="650"/>
                  </a:lnTo>
                  <a:cubicBezTo>
                    <a:pt x="4905" y="686"/>
                    <a:pt x="4580" y="704"/>
                    <a:pt x="4256" y="704"/>
                  </a:cubicBezTo>
                  <a:cubicBezTo>
                    <a:pt x="2813" y="704"/>
                    <a:pt x="1371" y="470"/>
                    <a:pt x="0" y="1"/>
                  </a:cubicBezTo>
                  <a:close/>
                </a:path>
              </a:pathLst>
            </a:cu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9" name="Google Shape;3679;p78"/>
            <p:cNvSpPr/>
            <p:nvPr/>
          </p:nvSpPr>
          <p:spPr>
            <a:xfrm>
              <a:off x="3489410" y="4497005"/>
              <a:ext cx="184403" cy="74113"/>
            </a:xfrm>
            <a:custGeom>
              <a:avLst/>
              <a:gdLst/>
              <a:ahLst/>
              <a:cxnLst/>
              <a:rect l="l" t="t" r="r" b="b"/>
              <a:pathLst>
                <a:path w="14986" h="6023" extrusionOk="0">
                  <a:moveTo>
                    <a:pt x="6222" y="0"/>
                  </a:moveTo>
                  <a:lnTo>
                    <a:pt x="6024" y="2290"/>
                  </a:lnTo>
                  <a:lnTo>
                    <a:pt x="1" y="2290"/>
                  </a:lnTo>
                  <a:lnTo>
                    <a:pt x="1" y="6023"/>
                  </a:lnTo>
                  <a:lnTo>
                    <a:pt x="14697" y="6023"/>
                  </a:lnTo>
                  <a:cubicBezTo>
                    <a:pt x="14985" y="2164"/>
                    <a:pt x="12858" y="920"/>
                    <a:pt x="10513" y="541"/>
                  </a:cubicBezTo>
                  <a:lnTo>
                    <a:pt x="8259" y="307"/>
                  </a:lnTo>
                  <a:lnTo>
                    <a:pt x="622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0" name="Google Shape;3680;p78"/>
            <p:cNvSpPr/>
            <p:nvPr/>
          </p:nvSpPr>
          <p:spPr>
            <a:xfrm>
              <a:off x="3313461" y="3741047"/>
              <a:ext cx="256510" cy="732664"/>
            </a:xfrm>
            <a:custGeom>
              <a:avLst/>
              <a:gdLst/>
              <a:ahLst/>
              <a:cxnLst/>
              <a:rect l="l" t="t" r="r" b="b"/>
              <a:pathLst>
                <a:path w="20846" h="59542" extrusionOk="0">
                  <a:moveTo>
                    <a:pt x="20845" y="0"/>
                  </a:moveTo>
                  <a:cubicBezTo>
                    <a:pt x="20629" y="18"/>
                    <a:pt x="20413" y="36"/>
                    <a:pt x="20178" y="36"/>
                  </a:cubicBezTo>
                  <a:cubicBezTo>
                    <a:pt x="14464" y="112"/>
                    <a:pt x="8802" y="1353"/>
                    <a:pt x="3158" y="1353"/>
                  </a:cubicBezTo>
                  <a:cubicBezTo>
                    <a:pt x="2105" y="1353"/>
                    <a:pt x="1052" y="1310"/>
                    <a:pt x="0" y="1208"/>
                  </a:cubicBezTo>
                  <a:lnTo>
                    <a:pt x="0" y="1208"/>
                  </a:lnTo>
                  <a:cubicBezTo>
                    <a:pt x="181" y="20593"/>
                    <a:pt x="776" y="40247"/>
                    <a:pt x="812" y="59542"/>
                  </a:cubicBezTo>
                  <a:lnTo>
                    <a:pt x="7538" y="59542"/>
                  </a:lnTo>
                  <a:lnTo>
                    <a:pt x="7538" y="10927"/>
                  </a:lnTo>
                  <a:lnTo>
                    <a:pt x="13777" y="10927"/>
                  </a:lnTo>
                  <a:lnTo>
                    <a:pt x="13777" y="59542"/>
                  </a:lnTo>
                  <a:lnTo>
                    <a:pt x="20593" y="59542"/>
                  </a:lnTo>
                  <a:cubicBezTo>
                    <a:pt x="20593" y="39707"/>
                    <a:pt x="20809" y="19835"/>
                    <a:pt x="2084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1" name="Google Shape;3681;p78"/>
            <p:cNvSpPr/>
            <p:nvPr/>
          </p:nvSpPr>
          <p:spPr>
            <a:xfrm>
              <a:off x="3313682" y="3768106"/>
              <a:ext cx="43941" cy="705606"/>
            </a:xfrm>
            <a:custGeom>
              <a:avLst/>
              <a:gdLst/>
              <a:ahLst/>
              <a:cxnLst/>
              <a:rect l="l" t="t" r="r" b="b"/>
              <a:pathLst>
                <a:path w="3571" h="57343" extrusionOk="0">
                  <a:moveTo>
                    <a:pt x="0" y="1"/>
                  </a:moveTo>
                  <a:cubicBezTo>
                    <a:pt x="181" y="19061"/>
                    <a:pt x="758" y="38373"/>
                    <a:pt x="794" y="57343"/>
                  </a:cubicBezTo>
                  <a:lnTo>
                    <a:pt x="3571" y="57343"/>
                  </a:lnTo>
                  <a:cubicBezTo>
                    <a:pt x="3535" y="38373"/>
                    <a:pt x="2958" y="19061"/>
                    <a:pt x="2777" y="1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2" name="Google Shape;3682;p78"/>
            <p:cNvSpPr/>
            <p:nvPr/>
          </p:nvSpPr>
          <p:spPr>
            <a:xfrm>
              <a:off x="3482974" y="3875504"/>
              <a:ext cx="34405" cy="598208"/>
            </a:xfrm>
            <a:custGeom>
              <a:avLst/>
              <a:gdLst/>
              <a:ahLst/>
              <a:cxnLst/>
              <a:rect l="l" t="t" r="r" b="b"/>
              <a:pathLst>
                <a:path w="2796" h="48615" extrusionOk="0">
                  <a:moveTo>
                    <a:pt x="1" y="0"/>
                  </a:moveTo>
                  <a:lnTo>
                    <a:pt x="1" y="48615"/>
                  </a:lnTo>
                  <a:lnTo>
                    <a:pt x="2796" y="48615"/>
                  </a:lnTo>
                  <a:lnTo>
                    <a:pt x="2796" y="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3" name="Google Shape;3683;p78"/>
            <p:cNvSpPr/>
            <p:nvPr/>
          </p:nvSpPr>
          <p:spPr>
            <a:xfrm>
              <a:off x="3295926" y="3765891"/>
              <a:ext cx="146909" cy="84326"/>
            </a:xfrm>
            <a:custGeom>
              <a:avLst/>
              <a:gdLst/>
              <a:ahLst/>
              <a:cxnLst/>
              <a:rect l="l" t="t" r="r" b="b"/>
              <a:pathLst>
                <a:path w="11939" h="6853" extrusionOk="0">
                  <a:moveTo>
                    <a:pt x="1" y="1"/>
                  </a:moveTo>
                  <a:lnTo>
                    <a:pt x="8819" y="6853"/>
                  </a:lnTo>
                  <a:lnTo>
                    <a:pt x="11938" y="342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4" name="Google Shape;3684;p78"/>
            <p:cNvSpPr/>
            <p:nvPr/>
          </p:nvSpPr>
          <p:spPr>
            <a:xfrm>
              <a:off x="3462117" y="3765891"/>
              <a:ext cx="102082" cy="93432"/>
            </a:xfrm>
            <a:custGeom>
              <a:avLst/>
              <a:gdLst/>
              <a:ahLst/>
              <a:cxnLst/>
              <a:rect l="l" t="t" r="r" b="b"/>
              <a:pathLst>
                <a:path w="8296" h="7593" extrusionOk="0">
                  <a:moveTo>
                    <a:pt x="8296" y="1"/>
                  </a:moveTo>
                  <a:lnTo>
                    <a:pt x="1" y="3427"/>
                  </a:lnTo>
                  <a:lnTo>
                    <a:pt x="2489" y="7592"/>
                  </a:lnTo>
                  <a:lnTo>
                    <a:pt x="829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5" name="Google Shape;3685;p78"/>
            <p:cNvSpPr/>
            <p:nvPr/>
          </p:nvSpPr>
          <p:spPr>
            <a:xfrm>
              <a:off x="3238240" y="3327759"/>
              <a:ext cx="390524" cy="322674"/>
            </a:xfrm>
            <a:custGeom>
              <a:avLst/>
              <a:gdLst/>
              <a:ahLst/>
              <a:cxnLst/>
              <a:rect l="l" t="t" r="r" b="b"/>
              <a:pathLst>
                <a:path w="31737" h="26223" extrusionOk="0">
                  <a:moveTo>
                    <a:pt x="25280" y="1"/>
                  </a:moveTo>
                  <a:cubicBezTo>
                    <a:pt x="25096" y="1"/>
                    <a:pt x="24910" y="10"/>
                    <a:pt x="24722" y="29"/>
                  </a:cubicBezTo>
                  <a:lnTo>
                    <a:pt x="4563" y="2085"/>
                  </a:lnTo>
                  <a:cubicBezTo>
                    <a:pt x="1930" y="2356"/>
                    <a:pt x="1" y="4465"/>
                    <a:pt x="235" y="6809"/>
                  </a:cubicBezTo>
                  <a:lnTo>
                    <a:pt x="1840" y="22461"/>
                  </a:lnTo>
                  <a:cubicBezTo>
                    <a:pt x="2058" y="24622"/>
                    <a:pt x="4080" y="26223"/>
                    <a:pt x="6477" y="26223"/>
                  </a:cubicBezTo>
                  <a:cubicBezTo>
                    <a:pt x="6660" y="26223"/>
                    <a:pt x="6846" y="26213"/>
                    <a:pt x="7033" y="26194"/>
                  </a:cubicBezTo>
                  <a:lnTo>
                    <a:pt x="27175" y="24120"/>
                  </a:lnTo>
                  <a:cubicBezTo>
                    <a:pt x="29807" y="23850"/>
                    <a:pt x="31737" y="21740"/>
                    <a:pt x="31502" y="19414"/>
                  </a:cubicBezTo>
                  <a:lnTo>
                    <a:pt x="29898" y="3762"/>
                  </a:lnTo>
                  <a:cubicBezTo>
                    <a:pt x="29697" y="1586"/>
                    <a:pt x="27663" y="1"/>
                    <a:pt x="252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6" name="Google Shape;3686;p78"/>
            <p:cNvSpPr/>
            <p:nvPr/>
          </p:nvSpPr>
          <p:spPr>
            <a:xfrm>
              <a:off x="3475874" y="3012813"/>
              <a:ext cx="328630" cy="436015"/>
            </a:xfrm>
            <a:custGeom>
              <a:avLst/>
              <a:gdLst/>
              <a:ahLst/>
              <a:cxnLst/>
              <a:rect l="l" t="t" r="r" b="b"/>
              <a:pathLst>
                <a:path w="26707" h="35434" extrusionOk="0">
                  <a:moveTo>
                    <a:pt x="15256" y="1"/>
                  </a:moveTo>
                  <a:lnTo>
                    <a:pt x="11668" y="6150"/>
                  </a:lnTo>
                  <a:lnTo>
                    <a:pt x="16951" y="14066"/>
                  </a:lnTo>
                  <a:cubicBezTo>
                    <a:pt x="16951" y="14066"/>
                    <a:pt x="7484" y="23713"/>
                    <a:pt x="6691" y="23893"/>
                  </a:cubicBezTo>
                  <a:cubicBezTo>
                    <a:pt x="6548" y="23923"/>
                    <a:pt x="6233" y="23935"/>
                    <a:pt x="5812" y="23935"/>
                  </a:cubicBezTo>
                  <a:cubicBezTo>
                    <a:pt x="3942" y="23935"/>
                    <a:pt x="1" y="23695"/>
                    <a:pt x="1" y="23695"/>
                  </a:cubicBezTo>
                  <a:lnTo>
                    <a:pt x="1" y="23695"/>
                  </a:lnTo>
                  <a:lnTo>
                    <a:pt x="6312" y="35434"/>
                  </a:lnTo>
                  <a:cubicBezTo>
                    <a:pt x="6312" y="35434"/>
                    <a:pt x="26418" y="17961"/>
                    <a:pt x="26562" y="15166"/>
                  </a:cubicBezTo>
                  <a:cubicBezTo>
                    <a:pt x="26706" y="12389"/>
                    <a:pt x="15256" y="1"/>
                    <a:pt x="15256" y="1"/>
                  </a:cubicBez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7" name="Google Shape;3687;p78"/>
            <p:cNvSpPr/>
            <p:nvPr/>
          </p:nvSpPr>
          <p:spPr>
            <a:xfrm>
              <a:off x="3243790" y="2748821"/>
              <a:ext cx="524095" cy="422148"/>
            </a:xfrm>
            <a:custGeom>
              <a:avLst/>
              <a:gdLst/>
              <a:ahLst/>
              <a:cxnLst/>
              <a:rect l="l" t="t" r="r" b="b"/>
              <a:pathLst>
                <a:path w="42592" h="34307" extrusionOk="0">
                  <a:moveTo>
                    <a:pt x="16156" y="1"/>
                  </a:moveTo>
                  <a:cubicBezTo>
                    <a:pt x="15337" y="1"/>
                    <a:pt x="14416" y="130"/>
                    <a:pt x="13380" y="430"/>
                  </a:cubicBezTo>
                  <a:cubicBezTo>
                    <a:pt x="13380" y="430"/>
                    <a:pt x="10477" y="1476"/>
                    <a:pt x="10928" y="4361"/>
                  </a:cubicBezTo>
                  <a:cubicBezTo>
                    <a:pt x="10928" y="4361"/>
                    <a:pt x="9630" y="3416"/>
                    <a:pt x="7872" y="3416"/>
                  </a:cubicBezTo>
                  <a:cubicBezTo>
                    <a:pt x="6453" y="3416"/>
                    <a:pt x="4734" y="4031"/>
                    <a:pt x="3156" y="6254"/>
                  </a:cubicBezTo>
                  <a:cubicBezTo>
                    <a:pt x="3156" y="6254"/>
                    <a:pt x="1515" y="9031"/>
                    <a:pt x="4635" y="10636"/>
                  </a:cubicBezTo>
                  <a:cubicBezTo>
                    <a:pt x="4635" y="10636"/>
                    <a:pt x="0" y="10762"/>
                    <a:pt x="325" y="14909"/>
                  </a:cubicBezTo>
                  <a:cubicBezTo>
                    <a:pt x="325" y="14909"/>
                    <a:pt x="740" y="17181"/>
                    <a:pt x="2507" y="17254"/>
                  </a:cubicBezTo>
                  <a:cubicBezTo>
                    <a:pt x="2507" y="17254"/>
                    <a:pt x="307" y="17650"/>
                    <a:pt x="613" y="20121"/>
                  </a:cubicBezTo>
                  <a:cubicBezTo>
                    <a:pt x="891" y="22477"/>
                    <a:pt x="2392" y="22866"/>
                    <a:pt x="3352" y="22866"/>
                  </a:cubicBezTo>
                  <a:cubicBezTo>
                    <a:pt x="3824" y="22866"/>
                    <a:pt x="4166" y="22771"/>
                    <a:pt x="4166" y="22771"/>
                  </a:cubicBezTo>
                  <a:lnTo>
                    <a:pt x="6582" y="27261"/>
                  </a:lnTo>
                  <a:lnTo>
                    <a:pt x="25516" y="32418"/>
                  </a:lnTo>
                  <a:cubicBezTo>
                    <a:pt x="25516" y="32418"/>
                    <a:pt x="26267" y="34306"/>
                    <a:pt x="28006" y="34306"/>
                  </a:cubicBezTo>
                  <a:cubicBezTo>
                    <a:pt x="28554" y="34306"/>
                    <a:pt x="29200" y="34119"/>
                    <a:pt x="29952" y="33627"/>
                  </a:cubicBezTo>
                  <a:cubicBezTo>
                    <a:pt x="29952" y="33627"/>
                    <a:pt x="30643" y="33845"/>
                    <a:pt x="31471" y="33845"/>
                  </a:cubicBezTo>
                  <a:cubicBezTo>
                    <a:pt x="32650" y="33845"/>
                    <a:pt x="34106" y="33403"/>
                    <a:pt x="34243" y="31264"/>
                  </a:cubicBezTo>
                  <a:cubicBezTo>
                    <a:pt x="34243" y="31264"/>
                    <a:pt x="34883" y="31586"/>
                    <a:pt x="35742" y="31586"/>
                  </a:cubicBezTo>
                  <a:cubicBezTo>
                    <a:pt x="36735" y="31586"/>
                    <a:pt x="38021" y="31156"/>
                    <a:pt x="38950" y="29299"/>
                  </a:cubicBezTo>
                  <a:cubicBezTo>
                    <a:pt x="40680" y="25837"/>
                    <a:pt x="37525" y="25206"/>
                    <a:pt x="37525" y="25206"/>
                  </a:cubicBezTo>
                  <a:lnTo>
                    <a:pt x="37525" y="25206"/>
                  </a:lnTo>
                  <a:cubicBezTo>
                    <a:pt x="37525" y="25206"/>
                    <a:pt x="37628" y="25217"/>
                    <a:pt x="37801" y="25217"/>
                  </a:cubicBezTo>
                  <a:cubicBezTo>
                    <a:pt x="38591" y="25217"/>
                    <a:pt x="40853" y="24975"/>
                    <a:pt x="41636" y="22284"/>
                  </a:cubicBezTo>
                  <a:cubicBezTo>
                    <a:pt x="42592" y="19003"/>
                    <a:pt x="40049" y="18876"/>
                    <a:pt x="38391" y="18804"/>
                  </a:cubicBezTo>
                  <a:cubicBezTo>
                    <a:pt x="38391" y="18804"/>
                    <a:pt x="41853" y="17091"/>
                    <a:pt x="40825" y="14386"/>
                  </a:cubicBezTo>
                  <a:cubicBezTo>
                    <a:pt x="40171" y="12696"/>
                    <a:pt x="38869" y="12379"/>
                    <a:pt x="37985" y="12379"/>
                  </a:cubicBezTo>
                  <a:cubicBezTo>
                    <a:pt x="37455" y="12379"/>
                    <a:pt x="37074" y="12493"/>
                    <a:pt x="37074" y="12493"/>
                  </a:cubicBezTo>
                  <a:cubicBezTo>
                    <a:pt x="37074" y="12493"/>
                    <a:pt x="40031" y="10960"/>
                    <a:pt x="38481" y="8111"/>
                  </a:cubicBezTo>
                  <a:cubicBezTo>
                    <a:pt x="38481" y="8111"/>
                    <a:pt x="37427" y="6526"/>
                    <a:pt x="35327" y="6526"/>
                  </a:cubicBezTo>
                  <a:cubicBezTo>
                    <a:pt x="34559" y="6526"/>
                    <a:pt x="33650" y="6738"/>
                    <a:pt x="32602" y="7318"/>
                  </a:cubicBezTo>
                  <a:cubicBezTo>
                    <a:pt x="32602" y="7318"/>
                    <a:pt x="35073" y="3531"/>
                    <a:pt x="29212" y="2107"/>
                  </a:cubicBezTo>
                  <a:cubicBezTo>
                    <a:pt x="28139" y="1848"/>
                    <a:pt x="27231" y="1736"/>
                    <a:pt x="26463" y="1736"/>
                  </a:cubicBezTo>
                  <a:cubicBezTo>
                    <a:pt x="23166" y="1736"/>
                    <a:pt x="22455" y="3804"/>
                    <a:pt x="22396" y="5208"/>
                  </a:cubicBezTo>
                  <a:cubicBezTo>
                    <a:pt x="22396" y="5208"/>
                    <a:pt x="21347" y="1"/>
                    <a:pt x="1615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8" name="Google Shape;3688;p78"/>
            <p:cNvSpPr/>
            <p:nvPr/>
          </p:nvSpPr>
          <p:spPr>
            <a:xfrm>
              <a:off x="3352074" y="3228716"/>
              <a:ext cx="140683" cy="143784"/>
            </a:xfrm>
            <a:custGeom>
              <a:avLst/>
              <a:gdLst/>
              <a:ahLst/>
              <a:cxnLst/>
              <a:rect l="l" t="t" r="r" b="b"/>
              <a:pathLst>
                <a:path w="11433" h="11685" extrusionOk="0">
                  <a:moveTo>
                    <a:pt x="4851" y="0"/>
                  </a:moveTo>
                  <a:lnTo>
                    <a:pt x="4851" y="4923"/>
                  </a:lnTo>
                  <a:lnTo>
                    <a:pt x="0" y="7033"/>
                  </a:lnTo>
                  <a:cubicBezTo>
                    <a:pt x="0" y="10765"/>
                    <a:pt x="2092" y="11685"/>
                    <a:pt x="6473" y="11685"/>
                  </a:cubicBezTo>
                  <a:cubicBezTo>
                    <a:pt x="10855" y="11685"/>
                    <a:pt x="11432" y="10964"/>
                    <a:pt x="11432" y="7231"/>
                  </a:cubicBezTo>
                  <a:lnTo>
                    <a:pt x="8096" y="4923"/>
                  </a:lnTo>
                  <a:lnTo>
                    <a:pt x="8096" y="0"/>
                  </a:lnTo>
                  <a:close/>
                </a:path>
              </a:pathLst>
            </a:custGeom>
            <a:solidFill>
              <a:srgbClr val="875F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9" name="Google Shape;3689;p78"/>
            <p:cNvSpPr/>
            <p:nvPr/>
          </p:nvSpPr>
          <p:spPr>
            <a:xfrm>
              <a:off x="3236911" y="2912958"/>
              <a:ext cx="413153" cy="362801"/>
            </a:xfrm>
            <a:custGeom>
              <a:avLst/>
              <a:gdLst/>
              <a:ahLst/>
              <a:cxnLst/>
              <a:rect l="l" t="t" r="r" b="b"/>
              <a:pathLst>
                <a:path w="33576" h="29484" extrusionOk="0">
                  <a:moveTo>
                    <a:pt x="17204" y="0"/>
                  </a:moveTo>
                  <a:cubicBezTo>
                    <a:pt x="11582" y="0"/>
                    <a:pt x="6252" y="3206"/>
                    <a:pt x="3769" y="8585"/>
                  </a:cubicBezTo>
                  <a:lnTo>
                    <a:pt x="3733" y="8567"/>
                  </a:lnTo>
                  <a:cubicBezTo>
                    <a:pt x="3425" y="8437"/>
                    <a:pt x="3106" y="8375"/>
                    <a:pt x="2792" y="8375"/>
                  </a:cubicBezTo>
                  <a:cubicBezTo>
                    <a:pt x="1799" y="8375"/>
                    <a:pt x="857" y="8987"/>
                    <a:pt x="487" y="9973"/>
                  </a:cubicBezTo>
                  <a:cubicBezTo>
                    <a:pt x="0" y="11272"/>
                    <a:pt x="704" y="12714"/>
                    <a:pt x="2020" y="13147"/>
                  </a:cubicBezTo>
                  <a:cubicBezTo>
                    <a:pt x="2182" y="13201"/>
                    <a:pt x="2345" y="13255"/>
                    <a:pt x="2507" y="13273"/>
                  </a:cubicBezTo>
                  <a:cubicBezTo>
                    <a:pt x="1876" y="19945"/>
                    <a:pt x="5807" y="26202"/>
                    <a:pt x="12082" y="28546"/>
                  </a:cubicBezTo>
                  <a:cubicBezTo>
                    <a:pt x="13772" y="29179"/>
                    <a:pt x="15521" y="29484"/>
                    <a:pt x="17250" y="29484"/>
                  </a:cubicBezTo>
                  <a:cubicBezTo>
                    <a:pt x="21925" y="29484"/>
                    <a:pt x="26459" y="27261"/>
                    <a:pt x="29302" y="23299"/>
                  </a:cubicBezTo>
                  <a:cubicBezTo>
                    <a:pt x="29447" y="23371"/>
                    <a:pt x="29609" y="23461"/>
                    <a:pt x="29753" y="23515"/>
                  </a:cubicBezTo>
                  <a:cubicBezTo>
                    <a:pt x="30061" y="23645"/>
                    <a:pt x="30380" y="23707"/>
                    <a:pt x="30694" y="23707"/>
                  </a:cubicBezTo>
                  <a:cubicBezTo>
                    <a:pt x="31687" y="23707"/>
                    <a:pt x="32629" y="23095"/>
                    <a:pt x="32999" y="22109"/>
                  </a:cubicBezTo>
                  <a:cubicBezTo>
                    <a:pt x="33486" y="20811"/>
                    <a:pt x="32783" y="19368"/>
                    <a:pt x="31466" y="18935"/>
                  </a:cubicBezTo>
                  <a:lnTo>
                    <a:pt x="31430" y="18935"/>
                  </a:lnTo>
                  <a:cubicBezTo>
                    <a:pt x="33576" y="11488"/>
                    <a:pt x="29645" y="3644"/>
                    <a:pt x="22396" y="939"/>
                  </a:cubicBezTo>
                  <a:cubicBezTo>
                    <a:pt x="20687" y="303"/>
                    <a:pt x="18932" y="0"/>
                    <a:pt x="17204" y="0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0" name="Google Shape;3690;p78"/>
            <p:cNvSpPr/>
            <p:nvPr/>
          </p:nvSpPr>
          <p:spPr>
            <a:xfrm>
              <a:off x="3306139" y="3304380"/>
              <a:ext cx="230546" cy="167976"/>
            </a:xfrm>
            <a:custGeom>
              <a:avLst/>
              <a:gdLst/>
              <a:ahLst/>
              <a:cxnLst/>
              <a:rect l="l" t="t" r="r" b="b"/>
              <a:pathLst>
                <a:path w="18736" h="13651" extrusionOk="0">
                  <a:moveTo>
                    <a:pt x="13795" y="0"/>
                  </a:moveTo>
                  <a:lnTo>
                    <a:pt x="10549" y="1425"/>
                  </a:lnTo>
                  <a:lnTo>
                    <a:pt x="4274" y="775"/>
                  </a:lnTo>
                  <a:lnTo>
                    <a:pt x="0" y="2543"/>
                  </a:lnTo>
                  <a:lnTo>
                    <a:pt x="9161" y="13650"/>
                  </a:lnTo>
                  <a:lnTo>
                    <a:pt x="13723" y="12839"/>
                  </a:lnTo>
                  <a:lnTo>
                    <a:pt x="18736" y="2633"/>
                  </a:lnTo>
                  <a:lnTo>
                    <a:pt x="1379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1" name="Google Shape;3691;p78"/>
            <p:cNvSpPr/>
            <p:nvPr/>
          </p:nvSpPr>
          <p:spPr>
            <a:xfrm>
              <a:off x="3267969" y="3311701"/>
              <a:ext cx="347038" cy="454239"/>
            </a:xfrm>
            <a:custGeom>
              <a:avLst/>
              <a:gdLst/>
              <a:ahLst/>
              <a:cxnLst/>
              <a:rect l="l" t="t" r="r" b="b"/>
              <a:pathLst>
                <a:path w="28203" h="36915" extrusionOk="0">
                  <a:moveTo>
                    <a:pt x="6781" y="0"/>
                  </a:moveTo>
                  <a:lnTo>
                    <a:pt x="939" y="2092"/>
                  </a:lnTo>
                  <a:lnTo>
                    <a:pt x="2147" y="17581"/>
                  </a:lnTo>
                  <a:lnTo>
                    <a:pt x="1768" y="26453"/>
                  </a:lnTo>
                  <a:cubicBezTo>
                    <a:pt x="1768" y="26453"/>
                    <a:pt x="1461" y="29320"/>
                    <a:pt x="722" y="31556"/>
                  </a:cubicBezTo>
                  <a:cubicBezTo>
                    <a:pt x="1" y="33774"/>
                    <a:pt x="668" y="34820"/>
                    <a:pt x="4924" y="36028"/>
                  </a:cubicBezTo>
                  <a:cubicBezTo>
                    <a:pt x="6686" y="36523"/>
                    <a:pt x="9835" y="36915"/>
                    <a:pt x="13236" y="36915"/>
                  </a:cubicBezTo>
                  <a:cubicBezTo>
                    <a:pt x="18015" y="36915"/>
                    <a:pt x="23290" y="36141"/>
                    <a:pt x="25913" y="33792"/>
                  </a:cubicBezTo>
                  <a:cubicBezTo>
                    <a:pt x="25913" y="33792"/>
                    <a:pt x="28203" y="31953"/>
                    <a:pt x="27319" y="29897"/>
                  </a:cubicBezTo>
                  <a:cubicBezTo>
                    <a:pt x="26436" y="27823"/>
                    <a:pt x="24542" y="17221"/>
                    <a:pt x="24506" y="15976"/>
                  </a:cubicBezTo>
                  <a:cubicBezTo>
                    <a:pt x="24488" y="14714"/>
                    <a:pt x="25246" y="2182"/>
                    <a:pt x="25246" y="2182"/>
                  </a:cubicBezTo>
                  <a:lnTo>
                    <a:pt x="18267" y="487"/>
                  </a:lnTo>
                  <a:cubicBezTo>
                    <a:pt x="18267" y="487"/>
                    <a:pt x="17095" y="4905"/>
                    <a:pt x="11992" y="5049"/>
                  </a:cubicBezTo>
                  <a:cubicBezTo>
                    <a:pt x="11938" y="5051"/>
                    <a:pt x="11885" y="5051"/>
                    <a:pt x="11832" y="5051"/>
                  </a:cubicBezTo>
                  <a:cubicBezTo>
                    <a:pt x="7503" y="5051"/>
                    <a:pt x="6781" y="0"/>
                    <a:pt x="6781" y="0"/>
                  </a:cubicBez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2" name="Google Shape;3692;p78"/>
            <p:cNvSpPr/>
            <p:nvPr/>
          </p:nvSpPr>
          <p:spPr>
            <a:xfrm>
              <a:off x="3267969" y="3311701"/>
              <a:ext cx="347038" cy="454239"/>
            </a:xfrm>
            <a:custGeom>
              <a:avLst/>
              <a:gdLst/>
              <a:ahLst/>
              <a:cxnLst/>
              <a:rect l="l" t="t" r="r" b="b"/>
              <a:pathLst>
                <a:path w="28203" h="36915" extrusionOk="0">
                  <a:moveTo>
                    <a:pt x="6781" y="0"/>
                  </a:moveTo>
                  <a:lnTo>
                    <a:pt x="939" y="2092"/>
                  </a:lnTo>
                  <a:lnTo>
                    <a:pt x="2147" y="17581"/>
                  </a:lnTo>
                  <a:lnTo>
                    <a:pt x="1768" y="26453"/>
                  </a:lnTo>
                  <a:cubicBezTo>
                    <a:pt x="1768" y="26453"/>
                    <a:pt x="1461" y="29320"/>
                    <a:pt x="722" y="31556"/>
                  </a:cubicBezTo>
                  <a:cubicBezTo>
                    <a:pt x="1" y="33774"/>
                    <a:pt x="668" y="34820"/>
                    <a:pt x="4924" y="36028"/>
                  </a:cubicBezTo>
                  <a:cubicBezTo>
                    <a:pt x="6686" y="36523"/>
                    <a:pt x="9835" y="36915"/>
                    <a:pt x="13236" y="36915"/>
                  </a:cubicBezTo>
                  <a:cubicBezTo>
                    <a:pt x="18015" y="36915"/>
                    <a:pt x="23290" y="36141"/>
                    <a:pt x="25913" y="33792"/>
                  </a:cubicBezTo>
                  <a:cubicBezTo>
                    <a:pt x="25913" y="33792"/>
                    <a:pt x="28203" y="31953"/>
                    <a:pt x="27319" y="29897"/>
                  </a:cubicBezTo>
                  <a:cubicBezTo>
                    <a:pt x="27265" y="29735"/>
                    <a:pt x="27193" y="29537"/>
                    <a:pt x="27121" y="29284"/>
                  </a:cubicBezTo>
                  <a:cubicBezTo>
                    <a:pt x="26724" y="29302"/>
                    <a:pt x="26328" y="29320"/>
                    <a:pt x="25913" y="29320"/>
                  </a:cubicBezTo>
                  <a:cubicBezTo>
                    <a:pt x="15743" y="29320"/>
                    <a:pt x="7664" y="19727"/>
                    <a:pt x="8061" y="9900"/>
                  </a:cubicBezTo>
                  <a:cubicBezTo>
                    <a:pt x="8133" y="7952"/>
                    <a:pt x="8512" y="6041"/>
                    <a:pt x="9179" y="4238"/>
                  </a:cubicBezTo>
                  <a:cubicBezTo>
                    <a:pt x="7196" y="2795"/>
                    <a:pt x="6781" y="0"/>
                    <a:pt x="6781" y="0"/>
                  </a:cubicBez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3" name="Google Shape;3693;p78"/>
            <p:cNvSpPr/>
            <p:nvPr/>
          </p:nvSpPr>
          <p:spPr>
            <a:xfrm>
              <a:off x="3352074" y="3279967"/>
              <a:ext cx="77226" cy="100298"/>
            </a:xfrm>
            <a:custGeom>
              <a:avLst/>
              <a:gdLst/>
              <a:ahLst/>
              <a:cxnLst/>
              <a:rect l="l" t="t" r="r" b="b"/>
              <a:pathLst>
                <a:path w="6276" h="8151" extrusionOk="0">
                  <a:moveTo>
                    <a:pt x="3282" y="1"/>
                  </a:moveTo>
                  <a:lnTo>
                    <a:pt x="0" y="2741"/>
                  </a:lnTo>
                  <a:lnTo>
                    <a:pt x="1262" y="8151"/>
                  </a:lnTo>
                  <a:lnTo>
                    <a:pt x="6275" y="3463"/>
                  </a:lnTo>
                  <a:lnTo>
                    <a:pt x="3534" y="325"/>
                  </a:lnTo>
                  <a:lnTo>
                    <a:pt x="32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4" name="Google Shape;3694;p78"/>
            <p:cNvSpPr/>
            <p:nvPr/>
          </p:nvSpPr>
          <p:spPr>
            <a:xfrm>
              <a:off x="3274405" y="3718849"/>
              <a:ext cx="337059" cy="91402"/>
            </a:xfrm>
            <a:custGeom>
              <a:avLst/>
              <a:gdLst/>
              <a:ahLst/>
              <a:cxnLst/>
              <a:rect l="l" t="t" r="r" b="b"/>
              <a:pathLst>
                <a:path w="27392" h="7428" extrusionOk="0">
                  <a:moveTo>
                    <a:pt x="25101" y="1"/>
                  </a:moveTo>
                  <a:lnTo>
                    <a:pt x="1588" y="866"/>
                  </a:lnTo>
                  <a:lnTo>
                    <a:pt x="1" y="3319"/>
                  </a:lnTo>
                  <a:cubicBezTo>
                    <a:pt x="1" y="3319"/>
                    <a:pt x="5909" y="7427"/>
                    <a:pt x="13985" y="7427"/>
                  </a:cubicBezTo>
                  <a:cubicBezTo>
                    <a:pt x="18062" y="7427"/>
                    <a:pt x="22691" y="6380"/>
                    <a:pt x="27391" y="3229"/>
                  </a:cubicBezTo>
                  <a:lnTo>
                    <a:pt x="25101" y="1"/>
                  </a:ln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5" name="Google Shape;3695;p78"/>
            <p:cNvSpPr/>
            <p:nvPr/>
          </p:nvSpPr>
          <p:spPr>
            <a:xfrm>
              <a:off x="3276632" y="2858607"/>
              <a:ext cx="386968" cy="308216"/>
            </a:xfrm>
            <a:custGeom>
              <a:avLst/>
              <a:gdLst/>
              <a:ahLst/>
              <a:cxnLst/>
              <a:rect l="l" t="t" r="r" b="b"/>
              <a:pathLst>
                <a:path w="31448" h="25048" extrusionOk="0">
                  <a:moveTo>
                    <a:pt x="8475" y="1"/>
                  </a:moveTo>
                  <a:lnTo>
                    <a:pt x="3048" y="5897"/>
                  </a:lnTo>
                  <a:lnTo>
                    <a:pt x="505" y="12984"/>
                  </a:lnTo>
                  <a:lnTo>
                    <a:pt x="0" y="15021"/>
                  </a:lnTo>
                  <a:lnTo>
                    <a:pt x="1028" y="15292"/>
                  </a:lnTo>
                  <a:lnTo>
                    <a:pt x="3877" y="9071"/>
                  </a:lnTo>
                  <a:cubicBezTo>
                    <a:pt x="3877" y="9071"/>
                    <a:pt x="4113" y="11634"/>
                    <a:pt x="6662" y="11634"/>
                  </a:cubicBezTo>
                  <a:cubicBezTo>
                    <a:pt x="6933" y="11634"/>
                    <a:pt x="7230" y="11605"/>
                    <a:pt x="7556" y="11541"/>
                  </a:cubicBezTo>
                  <a:cubicBezTo>
                    <a:pt x="7556" y="11541"/>
                    <a:pt x="9846" y="10982"/>
                    <a:pt x="10080" y="9197"/>
                  </a:cubicBezTo>
                  <a:cubicBezTo>
                    <a:pt x="10116" y="10081"/>
                    <a:pt x="10441" y="11559"/>
                    <a:pt x="12406" y="11631"/>
                  </a:cubicBezTo>
                  <a:cubicBezTo>
                    <a:pt x="12455" y="11633"/>
                    <a:pt x="12503" y="11634"/>
                    <a:pt x="12550" y="11634"/>
                  </a:cubicBezTo>
                  <a:cubicBezTo>
                    <a:pt x="14267" y="11634"/>
                    <a:pt x="14975" y="10693"/>
                    <a:pt x="15273" y="10027"/>
                  </a:cubicBezTo>
                  <a:lnTo>
                    <a:pt x="15273" y="10027"/>
                  </a:lnTo>
                  <a:cubicBezTo>
                    <a:pt x="15129" y="10838"/>
                    <a:pt x="15273" y="12208"/>
                    <a:pt x="17401" y="13074"/>
                  </a:cubicBezTo>
                  <a:cubicBezTo>
                    <a:pt x="17946" y="13289"/>
                    <a:pt x="18397" y="13379"/>
                    <a:pt x="18773" y="13379"/>
                  </a:cubicBezTo>
                  <a:cubicBezTo>
                    <a:pt x="19406" y="13379"/>
                    <a:pt x="19823" y="13125"/>
                    <a:pt x="20106" y="12785"/>
                  </a:cubicBezTo>
                  <a:lnTo>
                    <a:pt x="20106" y="12785"/>
                  </a:lnTo>
                  <a:cubicBezTo>
                    <a:pt x="20034" y="13561"/>
                    <a:pt x="20268" y="14444"/>
                    <a:pt x="21512" y="14985"/>
                  </a:cubicBezTo>
                  <a:cubicBezTo>
                    <a:pt x="22004" y="15210"/>
                    <a:pt x="22408" y="15292"/>
                    <a:pt x="22733" y="15292"/>
                  </a:cubicBezTo>
                  <a:cubicBezTo>
                    <a:pt x="22825" y="15292"/>
                    <a:pt x="22911" y="15286"/>
                    <a:pt x="22991" y="15274"/>
                  </a:cubicBezTo>
                  <a:lnTo>
                    <a:pt x="22991" y="15274"/>
                  </a:lnTo>
                  <a:cubicBezTo>
                    <a:pt x="22612" y="16103"/>
                    <a:pt x="23352" y="18015"/>
                    <a:pt x="25029" y="18538"/>
                  </a:cubicBezTo>
                  <a:cubicBezTo>
                    <a:pt x="25029" y="18538"/>
                    <a:pt x="25314" y="18607"/>
                    <a:pt x="25724" y="18607"/>
                  </a:cubicBezTo>
                  <a:cubicBezTo>
                    <a:pt x="26493" y="18607"/>
                    <a:pt x="27698" y="18362"/>
                    <a:pt x="28274" y="16951"/>
                  </a:cubicBezTo>
                  <a:lnTo>
                    <a:pt x="28274" y="16951"/>
                  </a:lnTo>
                  <a:cubicBezTo>
                    <a:pt x="28274" y="16952"/>
                    <a:pt x="26850" y="23136"/>
                    <a:pt x="26147" y="24362"/>
                  </a:cubicBezTo>
                  <a:lnTo>
                    <a:pt x="27283" y="25047"/>
                  </a:lnTo>
                  <a:lnTo>
                    <a:pt x="28202" y="23316"/>
                  </a:lnTo>
                  <a:lnTo>
                    <a:pt x="31448" y="16716"/>
                  </a:lnTo>
                  <a:lnTo>
                    <a:pt x="26309" y="5410"/>
                  </a:lnTo>
                  <a:lnTo>
                    <a:pt x="847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6" name="Google Shape;3696;p78"/>
            <p:cNvSpPr/>
            <p:nvPr/>
          </p:nvSpPr>
          <p:spPr>
            <a:xfrm>
              <a:off x="3136613" y="3319810"/>
              <a:ext cx="184181" cy="312350"/>
            </a:xfrm>
            <a:custGeom>
              <a:avLst/>
              <a:gdLst/>
              <a:ahLst/>
              <a:cxnLst/>
              <a:rect l="l" t="t" r="r" b="b"/>
              <a:pathLst>
                <a:path w="14968" h="25384" extrusionOk="0">
                  <a:moveTo>
                    <a:pt x="12789" y="0"/>
                  </a:moveTo>
                  <a:cubicBezTo>
                    <a:pt x="12159" y="0"/>
                    <a:pt x="11334" y="200"/>
                    <a:pt x="10261" y="766"/>
                  </a:cubicBezTo>
                  <a:cubicBezTo>
                    <a:pt x="6619" y="2695"/>
                    <a:pt x="1" y="21286"/>
                    <a:pt x="2994" y="24027"/>
                  </a:cubicBezTo>
                  <a:cubicBezTo>
                    <a:pt x="3933" y="24898"/>
                    <a:pt x="4976" y="25384"/>
                    <a:pt x="6053" y="25384"/>
                  </a:cubicBezTo>
                  <a:cubicBezTo>
                    <a:pt x="8387" y="25384"/>
                    <a:pt x="10878" y="23097"/>
                    <a:pt x="12804" y="17481"/>
                  </a:cubicBezTo>
                  <a:cubicBezTo>
                    <a:pt x="14967" y="11116"/>
                    <a:pt x="14679" y="1126"/>
                    <a:pt x="14679" y="1126"/>
                  </a:cubicBezTo>
                  <a:cubicBezTo>
                    <a:pt x="14679" y="1126"/>
                    <a:pt x="14286" y="0"/>
                    <a:pt x="12789" y="0"/>
                  </a:cubicBez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7" name="Google Shape;3697;p78"/>
            <p:cNvSpPr/>
            <p:nvPr/>
          </p:nvSpPr>
          <p:spPr>
            <a:xfrm>
              <a:off x="3162355" y="3319884"/>
              <a:ext cx="158439" cy="312375"/>
            </a:xfrm>
            <a:custGeom>
              <a:avLst/>
              <a:gdLst/>
              <a:ahLst/>
              <a:cxnLst/>
              <a:rect l="l" t="t" r="r" b="b"/>
              <a:pathLst>
                <a:path w="12876" h="25386" extrusionOk="0">
                  <a:moveTo>
                    <a:pt x="10692" y="0"/>
                  </a:moveTo>
                  <a:cubicBezTo>
                    <a:pt x="10298" y="0"/>
                    <a:pt x="9828" y="78"/>
                    <a:pt x="9269" y="273"/>
                  </a:cubicBezTo>
                  <a:cubicBezTo>
                    <a:pt x="9522" y="1607"/>
                    <a:pt x="9630" y="2960"/>
                    <a:pt x="9576" y="4312"/>
                  </a:cubicBezTo>
                  <a:cubicBezTo>
                    <a:pt x="9305" y="11020"/>
                    <a:pt x="5573" y="16447"/>
                    <a:pt x="271" y="19495"/>
                  </a:cubicBezTo>
                  <a:cubicBezTo>
                    <a:pt x="1" y="21659"/>
                    <a:pt x="145" y="23336"/>
                    <a:pt x="902" y="24021"/>
                  </a:cubicBezTo>
                  <a:cubicBezTo>
                    <a:pt x="1841" y="24897"/>
                    <a:pt x="2885" y="25386"/>
                    <a:pt x="3961" y="25386"/>
                  </a:cubicBezTo>
                  <a:cubicBezTo>
                    <a:pt x="6296" y="25386"/>
                    <a:pt x="8787" y="23090"/>
                    <a:pt x="10712" y="17475"/>
                  </a:cubicBezTo>
                  <a:cubicBezTo>
                    <a:pt x="12875" y="11110"/>
                    <a:pt x="12587" y="1120"/>
                    <a:pt x="12587" y="1120"/>
                  </a:cubicBezTo>
                  <a:cubicBezTo>
                    <a:pt x="12587" y="1120"/>
                    <a:pt x="12191" y="0"/>
                    <a:pt x="10692" y="0"/>
                  </a:cubicBezTo>
                  <a:close/>
                </a:path>
              </a:pathLst>
            </a:custGeom>
            <a:solidFill>
              <a:srgbClr val="FC870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8" name="Google Shape;3698;p78"/>
            <p:cNvSpPr/>
            <p:nvPr/>
          </p:nvSpPr>
          <p:spPr>
            <a:xfrm>
              <a:off x="3226698" y="3306816"/>
              <a:ext cx="125609" cy="331201"/>
            </a:xfrm>
            <a:custGeom>
              <a:avLst/>
              <a:gdLst/>
              <a:ahLst/>
              <a:cxnLst/>
              <a:rect l="l" t="t" r="r" b="b"/>
              <a:pathLst>
                <a:path w="10208" h="26916" extrusionOk="0">
                  <a:moveTo>
                    <a:pt x="10207" y="0"/>
                  </a:moveTo>
                  <a:cubicBezTo>
                    <a:pt x="10207" y="0"/>
                    <a:pt x="4004" y="794"/>
                    <a:pt x="4004" y="1046"/>
                  </a:cubicBezTo>
                  <a:cubicBezTo>
                    <a:pt x="4761" y="24704"/>
                    <a:pt x="1" y="26057"/>
                    <a:pt x="3048" y="26652"/>
                  </a:cubicBezTo>
                  <a:cubicBezTo>
                    <a:pt x="4032" y="26848"/>
                    <a:pt x="4733" y="26915"/>
                    <a:pt x="5232" y="26915"/>
                  </a:cubicBezTo>
                  <a:cubicBezTo>
                    <a:pt x="6289" y="26915"/>
                    <a:pt x="6438" y="26616"/>
                    <a:pt x="6438" y="26616"/>
                  </a:cubicBezTo>
                  <a:cubicBezTo>
                    <a:pt x="9756" y="20575"/>
                    <a:pt x="10207" y="1"/>
                    <a:pt x="10207" y="0"/>
                  </a:cubicBez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9" name="Google Shape;3699;p78"/>
            <p:cNvSpPr/>
            <p:nvPr/>
          </p:nvSpPr>
          <p:spPr>
            <a:xfrm>
              <a:off x="3478545" y="3293502"/>
              <a:ext cx="163976" cy="321419"/>
            </a:xfrm>
            <a:custGeom>
              <a:avLst/>
              <a:gdLst/>
              <a:ahLst/>
              <a:cxnLst/>
              <a:rect l="l" t="t" r="r" b="b"/>
              <a:pathLst>
                <a:path w="13326" h="26121" extrusionOk="0">
                  <a:moveTo>
                    <a:pt x="0" y="0"/>
                  </a:moveTo>
                  <a:cubicBezTo>
                    <a:pt x="0" y="1"/>
                    <a:pt x="2976" y="20377"/>
                    <a:pt x="7033" y="25931"/>
                  </a:cubicBezTo>
                  <a:cubicBezTo>
                    <a:pt x="7033" y="25931"/>
                    <a:pt x="7156" y="26121"/>
                    <a:pt x="7777" y="26121"/>
                  </a:cubicBezTo>
                  <a:cubicBezTo>
                    <a:pt x="8270" y="26121"/>
                    <a:pt x="9078" y="26001"/>
                    <a:pt x="10387" y="25570"/>
                  </a:cubicBezTo>
                  <a:cubicBezTo>
                    <a:pt x="13326" y="24578"/>
                    <a:pt x="8457" y="23839"/>
                    <a:pt x="6275" y="271"/>
                  </a:cubicBezTo>
                  <a:cubicBezTo>
                    <a:pt x="6257" y="19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002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0" name="Google Shape;3700;p78"/>
            <p:cNvSpPr/>
            <p:nvPr/>
          </p:nvSpPr>
          <p:spPr>
            <a:xfrm>
              <a:off x="3250225" y="3390576"/>
              <a:ext cx="95204" cy="95733"/>
            </a:xfrm>
            <a:custGeom>
              <a:avLst/>
              <a:gdLst/>
              <a:ahLst/>
              <a:cxnLst/>
              <a:rect l="l" t="t" r="r" b="b"/>
              <a:pathLst>
                <a:path w="7737" h="7780" extrusionOk="0">
                  <a:moveTo>
                    <a:pt x="3742" y="0"/>
                  </a:moveTo>
                  <a:cubicBezTo>
                    <a:pt x="2949" y="0"/>
                    <a:pt x="2155" y="208"/>
                    <a:pt x="1443" y="623"/>
                  </a:cubicBezTo>
                  <a:cubicBezTo>
                    <a:pt x="0" y="1164"/>
                    <a:pt x="217" y="4716"/>
                    <a:pt x="722" y="6249"/>
                  </a:cubicBezTo>
                  <a:cubicBezTo>
                    <a:pt x="1034" y="7207"/>
                    <a:pt x="1938" y="7779"/>
                    <a:pt x="3161" y="7779"/>
                  </a:cubicBezTo>
                  <a:cubicBezTo>
                    <a:pt x="3918" y="7779"/>
                    <a:pt x="4797" y="7560"/>
                    <a:pt x="5734" y="7078"/>
                  </a:cubicBezTo>
                  <a:cubicBezTo>
                    <a:pt x="6925" y="6447"/>
                    <a:pt x="6420" y="6140"/>
                    <a:pt x="5572" y="5978"/>
                  </a:cubicBezTo>
                  <a:cubicBezTo>
                    <a:pt x="6077" y="5870"/>
                    <a:pt x="6528" y="5617"/>
                    <a:pt x="6871" y="5239"/>
                  </a:cubicBezTo>
                  <a:cubicBezTo>
                    <a:pt x="7466" y="4572"/>
                    <a:pt x="6672" y="4211"/>
                    <a:pt x="5698" y="4013"/>
                  </a:cubicBezTo>
                  <a:cubicBezTo>
                    <a:pt x="5987" y="3958"/>
                    <a:pt x="6257" y="3886"/>
                    <a:pt x="6546" y="3796"/>
                  </a:cubicBezTo>
                  <a:cubicBezTo>
                    <a:pt x="7736" y="1939"/>
                    <a:pt x="4797" y="1795"/>
                    <a:pt x="4130" y="1795"/>
                  </a:cubicBezTo>
                  <a:lnTo>
                    <a:pt x="5734" y="1795"/>
                  </a:lnTo>
                  <a:cubicBezTo>
                    <a:pt x="7339" y="1614"/>
                    <a:pt x="6041" y="623"/>
                    <a:pt x="6041" y="623"/>
                  </a:cubicBezTo>
                  <a:cubicBezTo>
                    <a:pt x="5329" y="208"/>
                    <a:pt x="4535" y="0"/>
                    <a:pt x="3742" y="0"/>
                  </a:cubicBezTo>
                  <a:close/>
                </a:path>
              </a:pathLst>
            </a:custGeom>
            <a:solidFill>
              <a:srgbClr val="A07A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1" name="Google Shape;3701;p78"/>
            <p:cNvSpPr/>
            <p:nvPr/>
          </p:nvSpPr>
          <p:spPr>
            <a:xfrm>
              <a:off x="3429288" y="3283289"/>
              <a:ext cx="77669" cy="102082"/>
            </a:xfrm>
            <a:custGeom>
              <a:avLst/>
              <a:gdLst/>
              <a:ahLst/>
              <a:cxnLst/>
              <a:rect l="l" t="t" r="r" b="b"/>
              <a:pathLst>
                <a:path w="6312" h="8296" extrusionOk="0">
                  <a:moveTo>
                    <a:pt x="3282" y="1"/>
                  </a:moveTo>
                  <a:lnTo>
                    <a:pt x="2993" y="308"/>
                  </a:lnTo>
                  <a:lnTo>
                    <a:pt x="0" y="3193"/>
                  </a:lnTo>
                  <a:lnTo>
                    <a:pt x="4598" y="8296"/>
                  </a:lnTo>
                  <a:lnTo>
                    <a:pt x="6311" y="2994"/>
                  </a:lnTo>
                  <a:lnTo>
                    <a:pt x="328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endParaRPr sz="19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342" name="Google Shape;3844;p78"/>
            <p:cNvGrpSpPr/>
            <p:nvPr/>
          </p:nvGrpSpPr>
          <p:grpSpPr>
            <a:xfrm rot="544349">
              <a:off x="3241243" y="2962658"/>
              <a:ext cx="410746" cy="270757"/>
              <a:chOff x="3299177" y="1867368"/>
              <a:chExt cx="849974" cy="560175"/>
            </a:xfrm>
          </p:grpSpPr>
          <p:sp>
            <p:nvSpPr>
              <p:cNvPr id="343" name="Google Shape;3845;p78"/>
              <p:cNvSpPr/>
              <p:nvPr/>
            </p:nvSpPr>
            <p:spPr>
              <a:xfrm>
                <a:off x="4073741" y="2222319"/>
                <a:ext cx="75409" cy="66270"/>
              </a:xfrm>
              <a:custGeom>
                <a:avLst/>
                <a:gdLst/>
                <a:ahLst/>
                <a:cxnLst/>
                <a:rect l="l" t="t" r="r" b="b"/>
                <a:pathLst>
                  <a:path w="1972" h="1733" extrusionOk="0">
                    <a:moveTo>
                      <a:pt x="1492" y="1"/>
                    </a:moveTo>
                    <a:lnTo>
                      <a:pt x="1279" y="54"/>
                    </a:lnTo>
                    <a:cubicBezTo>
                      <a:pt x="1199" y="81"/>
                      <a:pt x="1119" y="108"/>
                      <a:pt x="1039" y="134"/>
                    </a:cubicBezTo>
                    <a:cubicBezTo>
                      <a:pt x="959" y="161"/>
                      <a:pt x="879" y="188"/>
                      <a:pt x="800" y="241"/>
                    </a:cubicBezTo>
                    <a:lnTo>
                      <a:pt x="586" y="401"/>
                    </a:lnTo>
                    <a:lnTo>
                      <a:pt x="373" y="614"/>
                    </a:lnTo>
                    <a:cubicBezTo>
                      <a:pt x="320" y="694"/>
                      <a:pt x="267" y="747"/>
                      <a:pt x="240" y="827"/>
                    </a:cubicBezTo>
                    <a:cubicBezTo>
                      <a:pt x="187" y="907"/>
                      <a:pt x="133" y="987"/>
                      <a:pt x="107" y="1067"/>
                    </a:cubicBezTo>
                    <a:cubicBezTo>
                      <a:pt x="80" y="1147"/>
                      <a:pt x="53" y="1227"/>
                      <a:pt x="53" y="1280"/>
                    </a:cubicBezTo>
                    <a:cubicBezTo>
                      <a:pt x="27" y="1387"/>
                      <a:pt x="0" y="1493"/>
                      <a:pt x="27" y="1626"/>
                    </a:cubicBezTo>
                    <a:lnTo>
                      <a:pt x="27" y="1733"/>
                    </a:lnTo>
                    <a:cubicBezTo>
                      <a:pt x="27" y="1733"/>
                      <a:pt x="53" y="1706"/>
                      <a:pt x="80" y="1600"/>
                    </a:cubicBezTo>
                    <a:cubicBezTo>
                      <a:pt x="133" y="1520"/>
                      <a:pt x="160" y="1413"/>
                      <a:pt x="240" y="1333"/>
                    </a:cubicBezTo>
                    <a:cubicBezTo>
                      <a:pt x="267" y="1280"/>
                      <a:pt x="293" y="1227"/>
                      <a:pt x="347" y="1147"/>
                    </a:cubicBezTo>
                    <a:cubicBezTo>
                      <a:pt x="373" y="1093"/>
                      <a:pt x="427" y="1040"/>
                      <a:pt x="453" y="987"/>
                    </a:cubicBezTo>
                    <a:cubicBezTo>
                      <a:pt x="506" y="934"/>
                      <a:pt x="560" y="854"/>
                      <a:pt x="613" y="800"/>
                    </a:cubicBezTo>
                    <a:lnTo>
                      <a:pt x="800" y="640"/>
                    </a:lnTo>
                    <a:cubicBezTo>
                      <a:pt x="906" y="561"/>
                      <a:pt x="1039" y="454"/>
                      <a:pt x="1173" y="374"/>
                    </a:cubicBezTo>
                    <a:cubicBezTo>
                      <a:pt x="1226" y="347"/>
                      <a:pt x="1306" y="294"/>
                      <a:pt x="1359" y="267"/>
                    </a:cubicBezTo>
                    <a:lnTo>
                      <a:pt x="1546" y="188"/>
                    </a:lnTo>
                    <a:cubicBezTo>
                      <a:pt x="1679" y="134"/>
                      <a:pt x="1759" y="108"/>
                      <a:pt x="1839" y="81"/>
                    </a:cubicBezTo>
                    <a:lnTo>
                      <a:pt x="1972" y="28"/>
                    </a:lnTo>
                    <a:lnTo>
                      <a:pt x="1839" y="1"/>
                    </a:lnTo>
                    <a:close/>
                  </a:path>
                </a:pathLst>
              </a:custGeom>
              <a:solidFill>
                <a:srgbClr val="8F5B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44" name="Google Shape;3846;p78"/>
              <p:cNvSpPr/>
              <p:nvPr/>
            </p:nvSpPr>
            <p:spPr>
              <a:xfrm>
                <a:off x="3299177" y="2082095"/>
                <a:ext cx="74415" cy="75448"/>
              </a:xfrm>
              <a:custGeom>
                <a:avLst/>
                <a:gdLst/>
                <a:ahLst/>
                <a:cxnLst/>
                <a:rect l="l" t="t" r="r" b="b"/>
                <a:pathLst>
                  <a:path w="1946" h="1973" extrusionOk="0">
                    <a:moveTo>
                      <a:pt x="1" y="1"/>
                    </a:moveTo>
                    <a:lnTo>
                      <a:pt x="134" y="54"/>
                    </a:lnTo>
                    <a:lnTo>
                      <a:pt x="267" y="107"/>
                    </a:lnTo>
                    <a:cubicBezTo>
                      <a:pt x="321" y="134"/>
                      <a:pt x="374" y="161"/>
                      <a:pt x="427" y="214"/>
                    </a:cubicBezTo>
                    <a:cubicBezTo>
                      <a:pt x="480" y="241"/>
                      <a:pt x="534" y="294"/>
                      <a:pt x="587" y="320"/>
                    </a:cubicBezTo>
                    <a:cubicBezTo>
                      <a:pt x="640" y="374"/>
                      <a:pt x="720" y="400"/>
                      <a:pt x="747" y="454"/>
                    </a:cubicBezTo>
                    <a:cubicBezTo>
                      <a:pt x="827" y="507"/>
                      <a:pt x="880" y="560"/>
                      <a:pt x="933" y="640"/>
                    </a:cubicBezTo>
                    <a:lnTo>
                      <a:pt x="1093" y="827"/>
                    </a:lnTo>
                    <a:cubicBezTo>
                      <a:pt x="1200" y="960"/>
                      <a:pt x="1307" y="1093"/>
                      <a:pt x="1413" y="1226"/>
                    </a:cubicBezTo>
                    <a:cubicBezTo>
                      <a:pt x="1440" y="1306"/>
                      <a:pt x="1493" y="1360"/>
                      <a:pt x="1546" y="1413"/>
                    </a:cubicBezTo>
                    <a:cubicBezTo>
                      <a:pt x="1573" y="1493"/>
                      <a:pt x="1626" y="1546"/>
                      <a:pt x="1653" y="1599"/>
                    </a:cubicBezTo>
                    <a:cubicBezTo>
                      <a:pt x="1759" y="1733"/>
                      <a:pt x="1839" y="1839"/>
                      <a:pt x="1946" y="1972"/>
                    </a:cubicBezTo>
                    <a:cubicBezTo>
                      <a:pt x="1919" y="1813"/>
                      <a:pt x="1893" y="1653"/>
                      <a:pt x="1839" y="1520"/>
                    </a:cubicBezTo>
                    <a:cubicBezTo>
                      <a:pt x="1786" y="1360"/>
                      <a:pt x="1733" y="1226"/>
                      <a:pt x="1653" y="1093"/>
                    </a:cubicBezTo>
                    <a:cubicBezTo>
                      <a:pt x="1600" y="987"/>
                      <a:pt x="1573" y="907"/>
                      <a:pt x="1520" y="853"/>
                    </a:cubicBezTo>
                    <a:lnTo>
                      <a:pt x="1360" y="614"/>
                    </a:lnTo>
                    <a:cubicBezTo>
                      <a:pt x="1280" y="534"/>
                      <a:pt x="1227" y="480"/>
                      <a:pt x="1147" y="400"/>
                    </a:cubicBezTo>
                    <a:cubicBezTo>
                      <a:pt x="1093" y="347"/>
                      <a:pt x="1013" y="267"/>
                      <a:pt x="933" y="241"/>
                    </a:cubicBezTo>
                    <a:cubicBezTo>
                      <a:pt x="854" y="187"/>
                      <a:pt x="774" y="134"/>
                      <a:pt x="694" y="107"/>
                    </a:cubicBezTo>
                    <a:cubicBezTo>
                      <a:pt x="614" y="81"/>
                      <a:pt x="534" y="54"/>
                      <a:pt x="480" y="27"/>
                    </a:cubicBezTo>
                    <a:cubicBezTo>
                      <a:pt x="401" y="1"/>
                      <a:pt x="347" y="1"/>
                      <a:pt x="294" y="1"/>
                    </a:cubicBezTo>
                    <a:close/>
                  </a:path>
                </a:pathLst>
              </a:custGeom>
              <a:solidFill>
                <a:srgbClr val="8F5B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45" name="Google Shape;3847;p78"/>
              <p:cNvSpPr/>
              <p:nvPr/>
            </p:nvSpPr>
            <p:spPr>
              <a:xfrm>
                <a:off x="3732733" y="2107169"/>
                <a:ext cx="63211" cy="137358"/>
              </a:xfrm>
              <a:custGeom>
                <a:avLst/>
                <a:gdLst/>
                <a:ahLst/>
                <a:cxnLst/>
                <a:rect l="l" t="t" r="r" b="b"/>
                <a:pathLst>
                  <a:path w="1653" h="3592" extrusionOk="0">
                    <a:moveTo>
                      <a:pt x="373" y="1"/>
                    </a:moveTo>
                    <a:cubicBezTo>
                      <a:pt x="373" y="134"/>
                      <a:pt x="373" y="267"/>
                      <a:pt x="347" y="374"/>
                    </a:cubicBezTo>
                    <a:lnTo>
                      <a:pt x="214" y="773"/>
                    </a:lnTo>
                    <a:cubicBezTo>
                      <a:pt x="187" y="907"/>
                      <a:pt x="134" y="1067"/>
                      <a:pt x="107" y="1200"/>
                    </a:cubicBezTo>
                    <a:lnTo>
                      <a:pt x="80" y="1413"/>
                    </a:lnTo>
                    <a:lnTo>
                      <a:pt x="80" y="1653"/>
                    </a:lnTo>
                    <a:cubicBezTo>
                      <a:pt x="134" y="1733"/>
                      <a:pt x="160" y="1839"/>
                      <a:pt x="187" y="1919"/>
                    </a:cubicBezTo>
                    <a:cubicBezTo>
                      <a:pt x="240" y="1999"/>
                      <a:pt x="294" y="2079"/>
                      <a:pt x="400" y="2159"/>
                    </a:cubicBezTo>
                    <a:cubicBezTo>
                      <a:pt x="427" y="2186"/>
                      <a:pt x="480" y="2212"/>
                      <a:pt x="533" y="2239"/>
                    </a:cubicBezTo>
                    <a:cubicBezTo>
                      <a:pt x="587" y="2239"/>
                      <a:pt x="640" y="2266"/>
                      <a:pt x="693" y="2266"/>
                    </a:cubicBezTo>
                    <a:cubicBezTo>
                      <a:pt x="773" y="2292"/>
                      <a:pt x="853" y="2292"/>
                      <a:pt x="933" y="2292"/>
                    </a:cubicBezTo>
                    <a:lnTo>
                      <a:pt x="1040" y="2319"/>
                    </a:lnTo>
                    <a:lnTo>
                      <a:pt x="1120" y="2346"/>
                    </a:lnTo>
                    <a:lnTo>
                      <a:pt x="1173" y="2399"/>
                    </a:lnTo>
                    <a:cubicBezTo>
                      <a:pt x="1200" y="2399"/>
                      <a:pt x="1226" y="2425"/>
                      <a:pt x="1253" y="2452"/>
                    </a:cubicBezTo>
                    <a:cubicBezTo>
                      <a:pt x="1253" y="2479"/>
                      <a:pt x="1279" y="2479"/>
                      <a:pt x="1279" y="2505"/>
                    </a:cubicBezTo>
                    <a:cubicBezTo>
                      <a:pt x="1306" y="2532"/>
                      <a:pt x="1333" y="2559"/>
                      <a:pt x="1333" y="2612"/>
                    </a:cubicBezTo>
                    <a:cubicBezTo>
                      <a:pt x="1359" y="2665"/>
                      <a:pt x="1386" y="2719"/>
                      <a:pt x="1386" y="2799"/>
                    </a:cubicBezTo>
                    <a:cubicBezTo>
                      <a:pt x="1386" y="2852"/>
                      <a:pt x="1386" y="2932"/>
                      <a:pt x="1359" y="2985"/>
                    </a:cubicBezTo>
                    <a:cubicBezTo>
                      <a:pt x="1359" y="3012"/>
                      <a:pt x="1359" y="3038"/>
                      <a:pt x="1333" y="3065"/>
                    </a:cubicBezTo>
                    <a:lnTo>
                      <a:pt x="1306" y="3118"/>
                    </a:lnTo>
                    <a:lnTo>
                      <a:pt x="1306" y="3145"/>
                    </a:lnTo>
                    <a:lnTo>
                      <a:pt x="1200" y="3225"/>
                    </a:lnTo>
                    <a:cubicBezTo>
                      <a:pt x="1173" y="3252"/>
                      <a:pt x="1173" y="3278"/>
                      <a:pt x="1146" y="3278"/>
                    </a:cubicBezTo>
                    <a:cubicBezTo>
                      <a:pt x="1066" y="3331"/>
                      <a:pt x="1013" y="3358"/>
                      <a:pt x="933" y="3385"/>
                    </a:cubicBezTo>
                    <a:cubicBezTo>
                      <a:pt x="800" y="3438"/>
                      <a:pt x="640" y="3465"/>
                      <a:pt x="480" y="3465"/>
                    </a:cubicBezTo>
                    <a:cubicBezTo>
                      <a:pt x="400" y="3478"/>
                      <a:pt x="320" y="3485"/>
                      <a:pt x="240" y="3485"/>
                    </a:cubicBezTo>
                    <a:cubicBezTo>
                      <a:pt x="160" y="3485"/>
                      <a:pt x="80" y="3478"/>
                      <a:pt x="0" y="3465"/>
                    </a:cubicBezTo>
                    <a:lnTo>
                      <a:pt x="0" y="3465"/>
                    </a:lnTo>
                    <a:cubicBezTo>
                      <a:pt x="80" y="3491"/>
                      <a:pt x="160" y="3518"/>
                      <a:pt x="240" y="3545"/>
                    </a:cubicBezTo>
                    <a:cubicBezTo>
                      <a:pt x="320" y="3545"/>
                      <a:pt x="400" y="3571"/>
                      <a:pt x="480" y="3571"/>
                    </a:cubicBezTo>
                    <a:cubicBezTo>
                      <a:pt x="573" y="3585"/>
                      <a:pt x="660" y="3591"/>
                      <a:pt x="747" y="3591"/>
                    </a:cubicBezTo>
                    <a:cubicBezTo>
                      <a:pt x="833" y="3591"/>
                      <a:pt x="920" y="3585"/>
                      <a:pt x="1013" y="3571"/>
                    </a:cubicBezTo>
                    <a:cubicBezTo>
                      <a:pt x="1093" y="3571"/>
                      <a:pt x="1173" y="3545"/>
                      <a:pt x="1279" y="3491"/>
                    </a:cubicBezTo>
                    <a:cubicBezTo>
                      <a:pt x="1306" y="3465"/>
                      <a:pt x="1359" y="3438"/>
                      <a:pt x="1386" y="3411"/>
                    </a:cubicBezTo>
                    <a:lnTo>
                      <a:pt x="1493" y="3331"/>
                    </a:lnTo>
                    <a:lnTo>
                      <a:pt x="1519" y="3305"/>
                    </a:lnTo>
                    <a:lnTo>
                      <a:pt x="1519" y="3278"/>
                    </a:lnTo>
                    <a:lnTo>
                      <a:pt x="1546" y="3225"/>
                    </a:lnTo>
                    <a:cubicBezTo>
                      <a:pt x="1573" y="3172"/>
                      <a:pt x="1599" y="3145"/>
                      <a:pt x="1626" y="3092"/>
                    </a:cubicBezTo>
                    <a:cubicBezTo>
                      <a:pt x="1652" y="2985"/>
                      <a:pt x="1652" y="2905"/>
                      <a:pt x="1652" y="2799"/>
                    </a:cubicBezTo>
                    <a:cubicBezTo>
                      <a:pt x="1652" y="2692"/>
                      <a:pt x="1626" y="2585"/>
                      <a:pt x="1599" y="2505"/>
                    </a:cubicBezTo>
                    <a:cubicBezTo>
                      <a:pt x="1573" y="2399"/>
                      <a:pt x="1519" y="2319"/>
                      <a:pt x="1439" y="2239"/>
                    </a:cubicBezTo>
                    <a:cubicBezTo>
                      <a:pt x="1413" y="2186"/>
                      <a:pt x="1386" y="2159"/>
                      <a:pt x="1333" y="2132"/>
                    </a:cubicBezTo>
                    <a:lnTo>
                      <a:pt x="1279" y="2106"/>
                    </a:lnTo>
                    <a:lnTo>
                      <a:pt x="1226" y="2106"/>
                    </a:lnTo>
                    <a:lnTo>
                      <a:pt x="1093" y="2052"/>
                    </a:lnTo>
                    <a:lnTo>
                      <a:pt x="960" y="2026"/>
                    </a:lnTo>
                    <a:lnTo>
                      <a:pt x="720" y="1999"/>
                    </a:lnTo>
                    <a:cubicBezTo>
                      <a:pt x="667" y="1999"/>
                      <a:pt x="640" y="1999"/>
                      <a:pt x="613" y="1973"/>
                    </a:cubicBezTo>
                    <a:cubicBezTo>
                      <a:pt x="587" y="1973"/>
                      <a:pt x="560" y="1973"/>
                      <a:pt x="560" y="1946"/>
                    </a:cubicBezTo>
                    <a:cubicBezTo>
                      <a:pt x="507" y="1919"/>
                      <a:pt x="480" y="1866"/>
                      <a:pt x="427" y="1813"/>
                    </a:cubicBezTo>
                    <a:lnTo>
                      <a:pt x="347" y="1626"/>
                    </a:lnTo>
                    <a:lnTo>
                      <a:pt x="320" y="1440"/>
                    </a:lnTo>
                    <a:lnTo>
                      <a:pt x="320" y="1226"/>
                    </a:lnTo>
                    <a:cubicBezTo>
                      <a:pt x="320" y="1093"/>
                      <a:pt x="347" y="960"/>
                      <a:pt x="347" y="827"/>
                    </a:cubicBezTo>
                    <a:cubicBezTo>
                      <a:pt x="373" y="694"/>
                      <a:pt x="400" y="560"/>
                      <a:pt x="400" y="427"/>
                    </a:cubicBezTo>
                    <a:lnTo>
                      <a:pt x="400" y="214"/>
                    </a:lnTo>
                    <a:cubicBezTo>
                      <a:pt x="400" y="134"/>
                      <a:pt x="373" y="54"/>
                      <a:pt x="373" y="1"/>
                    </a:cubicBezTo>
                    <a:close/>
                  </a:path>
                </a:pathLst>
              </a:custGeom>
              <a:solidFill>
                <a:srgbClr val="8F5B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46" name="Google Shape;3848;p78"/>
              <p:cNvSpPr/>
              <p:nvPr/>
            </p:nvSpPr>
            <p:spPr>
              <a:xfrm>
                <a:off x="3906953" y="2122388"/>
                <a:ext cx="48947" cy="47073"/>
              </a:xfrm>
              <a:custGeom>
                <a:avLst/>
                <a:gdLst/>
                <a:ahLst/>
                <a:cxnLst/>
                <a:rect l="l" t="t" r="r" b="b"/>
                <a:pathLst>
                  <a:path w="1280" h="1231" extrusionOk="0">
                    <a:moveTo>
                      <a:pt x="636" y="0"/>
                    </a:moveTo>
                    <a:cubicBezTo>
                      <a:pt x="620" y="0"/>
                      <a:pt x="603" y="1"/>
                      <a:pt x="587" y="2"/>
                    </a:cubicBezTo>
                    <a:cubicBezTo>
                      <a:pt x="241" y="56"/>
                      <a:pt x="1" y="349"/>
                      <a:pt x="28" y="695"/>
                    </a:cubicBezTo>
                    <a:cubicBezTo>
                      <a:pt x="78" y="999"/>
                      <a:pt x="345" y="1230"/>
                      <a:pt x="668" y="1230"/>
                    </a:cubicBezTo>
                    <a:cubicBezTo>
                      <a:pt x="685" y="1230"/>
                      <a:pt x="703" y="1229"/>
                      <a:pt x="720" y="1228"/>
                    </a:cubicBezTo>
                    <a:cubicBezTo>
                      <a:pt x="1040" y="1201"/>
                      <a:pt x="1280" y="882"/>
                      <a:pt x="1253" y="562"/>
                    </a:cubicBezTo>
                    <a:cubicBezTo>
                      <a:pt x="1228" y="233"/>
                      <a:pt x="939" y="0"/>
                      <a:pt x="63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Google Shape;3849;p78"/>
              <p:cNvSpPr/>
              <p:nvPr/>
            </p:nvSpPr>
            <p:spPr>
              <a:xfrm>
                <a:off x="3535072" y="2281427"/>
                <a:ext cx="279228" cy="146115"/>
              </a:xfrm>
              <a:custGeom>
                <a:avLst/>
                <a:gdLst/>
                <a:ahLst/>
                <a:cxnLst/>
                <a:rect l="l" t="t" r="r" b="b"/>
                <a:pathLst>
                  <a:path w="7302" h="3821" extrusionOk="0">
                    <a:moveTo>
                      <a:pt x="533" y="0"/>
                    </a:moveTo>
                    <a:cubicBezTo>
                      <a:pt x="0" y="1972"/>
                      <a:pt x="1999" y="3118"/>
                      <a:pt x="3464" y="3624"/>
                    </a:cubicBezTo>
                    <a:cubicBezTo>
                      <a:pt x="3925" y="3756"/>
                      <a:pt x="4393" y="3821"/>
                      <a:pt x="4857" y="3821"/>
                    </a:cubicBezTo>
                    <a:cubicBezTo>
                      <a:pt x="5706" y="3821"/>
                      <a:pt x="6543" y="3602"/>
                      <a:pt x="7301" y="3171"/>
                    </a:cubicBezTo>
                    <a:cubicBezTo>
                      <a:pt x="7115" y="2691"/>
                      <a:pt x="6821" y="2265"/>
                      <a:pt x="6475" y="1892"/>
                    </a:cubicBezTo>
                    <a:cubicBezTo>
                      <a:pt x="6075" y="1865"/>
                      <a:pt x="5676" y="1839"/>
                      <a:pt x="5249" y="1812"/>
                    </a:cubicBezTo>
                    <a:cubicBezTo>
                      <a:pt x="4557" y="1732"/>
                      <a:pt x="3837" y="1705"/>
                      <a:pt x="3144" y="1599"/>
                    </a:cubicBezTo>
                    <a:cubicBezTo>
                      <a:pt x="2452" y="1466"/>
                      <a:pt x="1759" y="1306"/>
                      <a:pt x="1066" y="1093"/>
                    </a:cubicBezTo>
                    <a:cubicBezTo>
                      <a:pt x="933" y="773"/>
                      <a:pt x="853" y="426"/>
                      <a:pt x="773" y="80"/>
                    </a:cubicBezTo>
                    <a:lnTo>
                      <a:pt x="533" y="0"/>
                    </a:lnTo>
                    <a:close/>
                  </a:path>
                </a:pathLst>
              </a:custGeom>
              <a:solidFill>
                <a:srgbClr val="D1798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48" name="Google Shape;3850;p78"/>
              <p:cNvSpPr/>
              <p:nvPr/>
            </p:nvSpPr>
            <p:spPr>
              <a:xfrm>
                <a:off x="3782674" y="2325212"/>
                <a:ext cx="92732" cy="77512"/>
              </a:xfrm>
              <a:custGeom>
                <a:avLst/>
                <a:gdLst/>
                <a:ahLst/>
                <a:cxnLst/>
                <a:rect l="l" t="t" r="r" b="b"/>
                <a:pathLst>
                  <a:path w="2425" h="2027" extrusionOk="0">
                    <a:moveTo>
                      <a:pt x="1919" y="1"/>
                    </a:moveTo>
                    <a:cubicBezTo>
                      <a:pt x="1865" y="134"/>
                      <a:pt x="1785" y="267"/>
                      <a:pt x="1705" y="374"/>
                    </a:cubicBezTo>
                    <a:cubicBezTo>
                      <a:pt x="1469" y="753"/>
                      <a:pt x="1358" y="774"/>
                      <a:pt x="981" y="774"/>
                    </a:cubicBezTo>
                    <a:cubicBezTo>
                      <a:pt x="934" y="774"/>
                      <a:pt x="882" y="774"/>
                      <a:pt x="826" y="774"/>
                    </a:cubicBezTo>
                    <a:cubicBezTo>
                      <a:pt x="560" y="774"/>
                      <a:pt x="267" y="774"/>
                      <a:pt x="0" y="747"/>
                    </a:cubicBezTo>
                    <a:lnTo>
                      <a:pt x="0" y="747"/>
                    </a:lnTo>
                    <a:cubicBezTo>
                      <a:pt x="346" y="1120"/>
                      <a:pt x="640" y="1546"/>
                      <a:pt x="826" y="2026"/>
                    </a:cubicBezTo>
                    <a:cubicBezTo>
                      <a:pt x="1599" y="1600"/>
                      <a:pt x="2185" y="880"/>
                      <a:pt x="2425" y="28"/>
                    </a:cubicBezTo>
                    <a:lnTo>
                      <a:pt x="1919" y="1"/>
                    </a:lnTo>
                    <a:close/>
                  </a:path>
                </a:pathLst>
              </a:custGeom>
              <a:solidFill>
                <a:srgbClr val="B052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49" name="Google Shape;3851;p78"/>
              <p:cNvSpPr/>
              <p:nvPr/>
            </p:nvSpPr>
            <p:spPr>
              <a:xfrm>
                <a:off x="3564593" y="2284487"/>
                <a:ext cx="291465" cy="70323"/>
              </a:xfrm>
              <a:custGeom>
                <a:avLst/>
                <a:gdLst/>
                <a:ahLst/>
                <a:cxnLst/>
                <a:rect l="l" t="t" r="r" b="b"/>
                <a:pathLst>
                  <a:path w="7622" h="1839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54" y="346"/>
                      <a:pt x="161" y="693"/>
                      <a:pt x="294" y="1013"/>
                    </a:cubicBezTo>
                    <a:cubicBezTo>
                      <a:pt x="987" y="1226"/>
                      <a:pt x="1680" y="1386"/>
                      <a:pt x="2372" y="1519"/>
                    </a:cubicBezTo>
                    <a:cubicBezTo>
                      <a:pt x="3039" y="1625"/>
                      <a:pt x="3785" y="1652"/>
                      <a:pt x="4477" y="1732"/>
                    </a:cubicBezTo>
                    <a:cubicBezTo>
                      <a:pt x="5170" y="1785"/>
                      <a:pt x="5836" y="1839"/>
                      <a:pt x="6529" y="1839"/>
                    </a:cubicBezTo>
                    <a:cubicBezTo>
                      <a:pt x="6585" y="1839"/>
                      <a:pt x="6637" y="1839"/>
                      <a:pt x="6684" y="1839"/>
                    </a:cubicBezTo>
                    <a:cubicBezTo>
                      <a:pt x="7061" y="1839"/>
                      <a:pt x="7172" y="1818"/>
                      <a:pt x="7408" y="1439"/>
                    </a:cubicBezTo>
                    <a:cubicBezTo>
                      <a:pt x="7488" y="1306"/>
                      <a:pt x="7568" y="1199"/>
                      <a:pt x="7622" y="1066"/>
                    </a:cubicBezTo>
                    <a:cubicBezTo>
                      <a:pt x="6476" y="1013"/>
                      <a:pt x="5277" y="1013"/>
                      <a:pt x="3865" y="853"/>
                    </a:cubicBezTo>
                    <a:cubicBezTo>
                      <a:pt x="2559" y="720"/>
                      <a:pt x="1253" y="426"/>
                      <a:pt x="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Google Shape;3852;p78"/>
              <p:cNvSpPr/>
              <p:nvPr/>
            </p:nvSpPr>
            <p:spPr>
              <a:xfrm>
                <a:off x="3513658" y="1867368"/>
                <a:ext cx="72388" cy="36060"/>
              </a:xfrm>
              <a:custGeom>
                <a:avLst/>
                <a:gdLst/>
                <a:ahLst/>
                <a:cxnLst/>
                <a:rect l="l" t="t" r="r" b="b"/>
                <a:pathLst>
                  <a:path w="1893" h="943" extrusionOk="0">
                    <a:moveTo>
                      <a:pt x="1467" y="0"/>
                    </a:moveTo>
                    <a:cubicBezTo>
                      <a:pt x="844" y="0"/>
                      <a:pt x="351" y="418"/>
                      <a:pt x="1" y="943"/>
                    </a:cubicBezTo>
                    <a:lnTo>
                      <a:pt x="1892" y="63"/>
                    </a:lnTo>
                    <a:cubicBezTo>
                      <a:pt x="1744" y="20"/>
                      <a:pt x="1602" y="0"/>
                      <a:pt x="146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51" name="Google Shape;3853;p78"/>
              <p:cNvSpPr/>
              <p:nvPr/>
            </p:nvSpPr>
            <p:spPr>
              <a:xfrm>
                <a:off x="3917163" y="1892185"/>
                <a:ext cx="57092" cy="64243"/>
              </a:xfrm>
              <a:custGeom>
                <a:avLst/>
                <a:gdLst/>
                <a:ahLst/>
                <a:cxnLst/>
                <a:rect l="l" t="t" r="r" b="b"/>
                <a:pathLst>
                  <a:path w="1493" h="1680" extrusionOk="0">
                    <a:moveTo>
                      <a:pt x="0" y="0"/>
                    </a:moveTo>
                    <a:lnTo>
                      <a:pt x="1493" y="1679"/>
                    </a:lnTo>
                    <a:cubicBezTo>
                      <a:pt x="1359" y="906"/>
                      <a:pt x="853" y="134"/>
                      <a:pt x="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352" name="Google Shape;3854;p78"/>
              <p:cNvSpPr/>
              <p:nvPr/>
            </p:nvSpPr>
            <p:spPr>
              <a:xfrm>
                <a:off x="3542622" y="2077145"/>
                <a:ext cx="48947" cy="47073"/>
              </a:xfrm>
              <a:custGeom>
                <a:avLst/>
                <a:gdLst/>
                <a:ahLst/>
                <a:cxnLst/>
                <a:rect l="l" t="t" r="r" b="b"/>
                <a:pathLst>
                  <a:path w="1280" h="1231" extrusionOk="0">
                    <a:moveTo>
                      <a:pt x="636" y="0"/>
                    </a:moveTo>
                    <a:cubicBezTo>
                      <a:pt x="620" y="0"/>
                      <a:pt x="603" y="1"/>
                      <a:pt x="587" y="2"/>
                    </a:cubicBezTo>
                    <a:cubicBezTo>
                      <a:pt x="241" y="56"/>
                      <a:pt x="1" y="349"/>
                      <a:pt x="28" y="695"/>
                    </a:cubicBezTo>
                    <a:cubicBezTo>
                      <a:pt x="78" y="999"/>
                      <a:pt x="345" y="1230"/>
                      <a:pt x="668" y="1230"/>
                    </a:cubicBezTo>
                    <a:cubicBezTo>
                      <a:pt x="685" y="1230"/>
                      <a:pt x="703" y="1229"/>
                      <a:pt x="720" y="1228"/>
                    </a:cubicBezTo>
                    <a:cubicBezTo>
                      <a:pt x="1040" y="1201"/>
                      <a:pt x="1280" y="882"/>
                      <a:pt x="1253" y="562"/>
                    </a:cubicBezTo>
                    <a:cubicBezTo>
                      <a:pt x="1228" y="233"/>
                      <a:pt x="939" y="0"/>
                      <a:pt x="63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259" name="Group 258"/>
          <p:cNvGrpSpPr/>
          <p:nvPr/>
        </p:nvGrpSpPr>
        <p:grpSpPr>
          <a:xfrm>
            <a:off x="651532" y="2799376"/>
            <a:ext cx="1316806" cy="1320072"/>
            <a:chOff x="5093048" y="2606377"/>
            <a:chExt cx="990054" cy="990054"/>
          </a:xfrm>
        </p:grpSpPr>
        <p:grpSp>
          <p:nvGrpSpPr>
            <p:cNvPr id="260" name="Google Shape;2563;p62"/>
            <p:cNvGrpSpPr/>
            <p:nvPr/>
          </p:nvGrpSpPr>
          <p:grpSpPr>
            <a:xfrm>
              <a:off x="5093048" y="2606377"/>
              <a:ext cx="990054" cy="990054"/>
              <a:chOff x="1632175" y="1428591"/>
              <a:chExt cx="1171800" cy="1171800"/>
            </a:xfrm>
          </p:grpSpPr>
          <p:sp>
            <p:nvSpPr>
              <p:cNvPr id="262" name="Google Shape;2564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3" name="Google Shape;2565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1" name="Rectangle 260"/>
            <p:cNvSpPr/>
            <p:nvPr/>
          </p:nvSpPr>
          <p:spPr>
            <a:xfrm>
              <a:off x="5395554" y="2847402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3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568534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250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2CC"/>
                                      </p:to>
                                    </p:animClr>
                                    <p:set>
                                      <p:cBhvr>
                                        <p:cTn id="18" dur="250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1" presetClass="emph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250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9966"/>
                                      </p:to>
                                    </p:animClr>
                                    <p:set>
                                      <p:cBhvr>
                                        <p:cTn id="22" dur="250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5"/>
                  </p:tgtEl>
                </p:cond>
              </p:nextCondLst>
            </p:seq>
          </p:childTnLst>
        </p:cTn>
      </p:par>
    </p:tnLst>
    <p:bldLst>
      <p:bldP spid="743" grpId="0"/>
      <p:bldP spid="7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5" name="Google Shape;2555;p62"/>
          <p:cNvSpPr/>
          <p:nvPr/>
        </p:nvSpPr>
        <p:spPr>
          <a:xfrm>
            <a:off x="-73598" y="2023534"/>
            <a:ext cx="14393318" cy="3059428"/>
          </a:xfrm>
          <a:custGeom>
            <a:avLst/>
            <a:gdLst/>
            <a:ahLst/>
            <a:cxnLst/>
            <a:rect l="l" t="t" r="r" b="b"/>
            <a:pathLst>
              <a:path w="285751" h="54341" extrusionOk="0">
                <a:moveTo>
                  <a:pt x="1" y="1"/>
                </a:moveTo>
                <a:lnTo>
                  <a:pt x="1" y="10145"/>
                </a:lnTo>
                <a:lnTo>
                  <a:pt x="167855" y="10145"/>
                </a:lnTo>
                <a:lnTo>
                  <a:pt x="167855" y="22111"/>
                </a:lnTo>
                <a:lnTo>
                  <a:pt x="112824" y="22111"/>
                </a:lnTo>
                <a:cubicBezTo>
                  <a:pt x="110014" y="22111"/>
                  <a:pt x="107752" y="24361"/>
                  <a:pt x="107752" y="27159"/>
                </a:cubicBezTo>
                <a:lnTo>
                  <a:pt x="107752" y="49269"/>
                </a:lnTo>
                <a:cubicBezTo>
                  <a:pt x="107752" y="52067"/>
                  <a:pt x="110014" y="54341"/>
                  <a:pt x="112824" y="54341"/>
                </a:cubicBezTo>
                <a:lnTo>
                  <a:pt x="285751" y="54341"/>
                </a:lnTo>
                <a:lnTo>
                  <a:pt x="285751" y="44197"/>
                </a:lnTo>
                <a:lnTo>
                  <a:pt x="117884" y="44197"/>
                </a:lnTo>
                <a:lnTo>
                  <a:pt x="117884" y="32231"/>
                </a:lnTo>
                <a:lnTo>
                  <a:pt x="172927" y="32231"/>
                </a:lnTo>
                <a:cubicBezTo>
                  <a:pt x="175713" y="32231"/>
                  <a:pt x="177999" y="29969"/>
                  <a:pt x="177999" y="27159"/>
                </a:cubicBezTo>
                <a:lnTo>
                  <a:pt x="177999" y="5073"/>
                </a:lnTo>
                <a:cubicBezTo>
                  <a:pt x="177999" y="2275"/>
                  <a:pt x="175713" y="1"/>
                  <a:pt x="172927" y="1"/>
                </a:cubicBezTo>
                <a:close/>
              </a:path>
            </a:pathLst>
          </a:custGeom>
          <a:solidFill>
            <a:schemeClr val="accent5"/>
          </a:solidFill>
          <a:ln w="1905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5" tIns="121705" rIns="121705" bIns="12170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endParaRPr sz="19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556" name="Google Shape;2556;p62"/>
          <p:cNvSpPr/>
          <p:nvPr/>
        </p:nvSpPr>
        <p:spPr>
          <a:xfrm>
            <a:off x="-147883" y="2275999"/>
            <a:ext cx="14494667" cy="2551569"/>
          </a:xfrm>
          <a:custGeom>
            <a:avLst/>
            <a:gdLst/>
            <a:ahLst/>
            <a:cxnLst/>
            <a:rect l="l" t="t" r="r" b="b"/>
            <a:pathLst>
              <a:path w="376809" h="56769" extrusionOk="0">
                <a:moveTo>
                  <a:pt x="0" y="0"/>
                </a:moveTo>
                <a:lnTo>
                  <a:pt x="227838" y="0"/>
                </a:lnTo>
                <a:lnTo>
                  <a:pt x="227838" y="28575"/>
                </a:lnTo>
                <a:lnTo>
                  <a:pt x="150114" y="28575"/>
                </a:lnTo>
                <a:lnTo>
                  <a:pt x="149733" y="56388"/>
                </a:lnTo>
                <a:lnTo>
                  <a:pt x="376809" y="56769"/>
                </a:lnTo>
              </a:path>
            </a:pathLst>
          </a:custGeom>
          <a:noFill/>
          <a:ln w="190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</p:sp>
      <p:grpSp>
        <p:nvGrpSpPr>
          <p:cNvPr id="3" name="Group 2"/>
          <p:cNvGrpSpPr/>
          <p:nvPr/>
        </p:nvGrpSpPr>
        <p:grpSpPr>
          <a:xfrm>
            <a:off x="5681301" y="2917357"/>
            <a:ext cx="1316806" cy="1320072"/>
            <a:chOff x="5093048" y="2606377"/>
            <a:chExt cx="990054" cy="990054"/>
          </a:xfrm>
        </p:grpSpPr>
        <p:grpSp>
          <p:nvGrpSpPr>
            <p:cNvPr id="2563" name="Google Shape;2563;p62"/>
            <p:cNvGrpSpPr/>
            <p:nvPr/>
          </p:nvGrpSpPr>
          <p:grpSpPr>
            <a:xfrm>
              <a:off x="5093048" y="2606377"/>
              <a:ext cx="990054" cy="990054"/>
              <a:chOff x="1632175" y="1428591"/>
              <a:chExt cx="1171800" cy="1171800"/>
            </a:xfrm>
          </p:grpSpPr>
          <p:sp>
            <p:nvSpPr>
              <p:cNvPr id="2564" name="Google Shape;2564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65" name="Google Shape;2565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1" name="Rectangle 60"/>
            <p:cNvSpPr/>
            <p:nvPr/>
          </p:nvSpPr>
          <p:spPr>
            <a:xfrm>
              <a:off x="5395554" y="2847402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3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419370" y="4338253"/>
            <a:ext cx="931123" cy="933432"/>
            <a:chOff x="7272763" y="2737505"/>
            <a:chExt cx="700074" cy="700074"/>
          </a:xfrm>
        </p:grpSpPr>
        <p:grpSp>
          <p:nvGrpSpPr>
            <p:cNvPr id="2566" name="Google Shape;2566;p62"/>
            <p:cNvGrpSpPr/>
            <p:nvPr/>
          </p:nvGrpSpPr>
          <p:grpSpPr>
            <a:xfrm>
              <a:off x="7272763" y="2737505"/>
              <a:ext cx="700074" cy="700074"/>
              <a:chOff x="1803781" y="1600197"/>
              <a:chExt cx="828588" cy="828588"/>
            </a:xfrm>
          </p:grpSpPr>
          <p:sp>
            <p:nvSpPr>
              <p:cNvPr id="2567" name="Google Shape;2567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568" name="Google Shape;2568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2" name="Rectangle 61"/>
            <p:cNvSpPr/>
            <p:nvPr/>
          </p:nvSpPr>
          <p:spPr>
            <a:xfrm>
              <a:off x="7430279" y="2814965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4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10343311" y="4322255"/>
            <a:ext cx="931123" cy="933432"/>
            <a:chOff x="7272763" y="2737505"/>
            <a:chExt cx="700074" cy="700074"/>
          </a:xfrm>
        </p:grpSpPr>
        <p:grpSp>
          <p:nvGrpSpPr>
            <p:cNvPr id="66" name="Google Shape;2566;p62"/>
            <p:cNvGrpSpPr/>
            <p:nvPr/>
          </p:nvGrpSpPr>
          <p:grpSpPr>
            <a:xfrm>
              <a:off x="7272763" y="2737505"/>
              <a:ext cx="700074" cy="700074"/>
              <a:chOff x="1803781" y="1600197"/>
              <a:chExt cx="828588" cy="828588"/>
            </a:xfrm>
          </p:grpSpPr>
          <p:sp>
            <p:nvSpPr>
              <p:cNvPr id="68" name="Google Shape;2567;p62"/>
              <p:cNvSpPr/>
              <p:nvPr/>
            </p:nvSpPr>
            <p:spPr>
              <a:xfrm rot="2700000">
                <a:off x="1803781" y="1600197"/>
                <a:ext cx="828588" cy="828588"/>
              </a:xfrm>
              <a:prstGeom prst="roundRect">
                <a:avLst>
                  <a:gd name="adj" fmla="val 8047"/>
                </a:avLst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69" name="Google Shape;2568;p62"/>
              <p:cNvSpPr/>
              <p:nvPr/>
            </p:nvSpPr>
            <p:spPr>
              <a:xfrm rot="2700000">
                <a:off x="1834965" y="1631381"/>
                <a:ext cx="766221" cy="766221"/>
              </a:xfrm>
              <a:prstGeom prst="roundRect">
                <a:avLst>
                  <a:gd name="adj" fmla="val 8047"/>
                </a:avLst>
              </a:prstGeom>
              <a:solidFill>
                <a:srgbClr val="FFC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7" name="Rectangle 66"/>
            <p:cNvSpPr/>
            <p:nvPr/>
          </p:nvSpPr>
          <p:spPr>
            <a:xfrm>
              <a:off x="7430279" y="2814965"/>
              <a:ext cx="337707" cy="49629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" sz="3700" kern="0" dirty="0">
                  <a:solidFill>
                    <a:srgbClr val="000000"/>
                  </a:solidFill>
                  <a:latin typeface="Arial"/>
                  <a:cs typeface="Arial"/>
                  <a:sym typeface="Arial"/>
                </a:rPr>
                <a:t>5</a:t>
              </a:r>
              <a:endParaRPr lang="en-US" sz="7200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 flipH="1">
            <a:off x="6972693" y="3127893"/>
            <a:ext cx="1298304" cy="696360"/>
            <a:chOff x="-1080918" y="1319293"/>
            <a:chExt cx="976143" cy="522270"/>
          </a:xfrm>
        </p:grpSpPr>
        <p:grpSp>
          <p:nvGrpSpPr>
            <p:cNvPr id="101" name="Google Shape;2582;p62"/>
            <p:cNvGrpSpPr/>
            <p:nvPr/>
          </p:nvGrpSpPr>
          <p:grpSpPr>
            <a:xfrm>
              <a:off x="-1080918" y="1319293"/>
              <a:ext cx="976143" cy="522270"/>
              <a:chOff x="404850" y="2182975"/>
              <a:chExt cx="2230850" cy="1111475"/>
            </a:xfrm>
          </p:grpSpPr>
          <p:sp>
            <p:nvSpPr>
              <p:cNvPr id="103" name="Google Shape;2583;p62"/>
              <p:cNvSpPr/>
              <p:nvPr/>
            </p:nvSpPr>
            <p:spPr>
              <a:xfrm>
                <a:off x="433900" y="2658925"/>
                <a:ext cx="69650" cy="69650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786" extrusionOk="0">
                    <a:moveTo>
                      <a:pt x="1401" y="0"/>
                    </a:moveTo>
                    <a:cubicBezTo>
                      <a:pt x="621" y="0"/>
                      <a:pt x="0" y="621"/>
                      <a:pt x="0" y="1385"/>
                    </a:cubicBezTo>
                    <a:cubicBezTo>
                      <a:pt x="0" y="2165"/>
                      <a:pt x="621" y="2786"/>
                      <a:pt x="1401" y="2786"/>
                    </a:cubicBezTo>
                    <a:cubicBezTo>
                      <a:pt x="2165" y="2786"/>
                      <a:pt x="2786" y="2165"/>
                      <a:pt x="2786" y="1385"/>
                    </a:cubicBezTo>
                    <a:cubicBezTo>
                      <a:pt x="2786" y="621"/>
                      <a:pt x="2165" y="0"/>
                      <a:pt x="1401" y="0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4" name="Google Shape;2584;p62"/>
              <p:cNvSpPr/>
              <p:nvPr/>
            </p:nvSpPr>
            <p:spPr>
              <a:xfrm>
                <a:off x="709675" y="2182975"/>
                <a:ext cx="70050" cy="69675"/>
              </a:xfrm>
              <a:custGeom>
                <a:avLst/>
                <a:gdLst/>
                <a:ahLst/>
                <a:cxnLst/>
                <a:rect l="l" t="t" r="r" b="b"/>
                <a:pathLst>
                  <a:path w="2802" h="2787" extrusionOk="0">
                    <a:moveTo>
                      <a:pt x="1401" y="1"/>
                    </a:moveTo>
                    <a:cubicBezTo>
                      <a:pt x="637" y="1"/>
                      <a:pt x="0" y="622"/>
                      <a:pt x="0" y="1386"/>
                    </a:cubicBezTo>
                    <a:cubicBezTo>
                      <a:pt x="0" y="2166"/>
                      <a:pt x="637" y="2787"/>
                      <a:pt x="1401" y="2787"/>
                    </a:cubicBezTo>
                    <a:cubicBezTo>
                      <a:pt x="2181" y="2787"/>
                      <a:pt x="2802" y="2166"/>
                      <a:pt x="2802" y="1386"/>
                    </a:cubicBezTo>
                    <a:cubicBezTo>
                      <a:pt x="2802" y="622"/>
                      <a:pt x="2181" y="1"/>
                      <a:pt x="1401" y="1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5" name="Google Shape;2585;p62"/>
              <p:cNvSpPr/>
              <p:nvPr/>
            </p:nvSpPr>
            <p:spPr>
              <a:xfrm>
                <a:off x="480450" y="2217600"/>
                <a:ext cx="1753325" cy="854800"/>
              </a:xfrm>
              <a:custGeom>
                <a:avLst/>
                <a:gdLst/>
                <a:ahLst/>
                <a:cxnLst/>
                <a:rect l="l" t="t" r="r" b="b"/>
                <a:pathLst>
                  <a:path w="70133" h="34192" extrusionOk="0">
                    <a:moveTo>
                      <a:pt x="7148" y="1"/>
                    </a:moveTo>
                    <a:cubicBezTo>
                      <a:pt x="3200" y="1"/>
                      <a:pt x="1" y="3200"/>
                      <a:pt x="1" y="7148"/>
                    </a:cubicBezTo>
                    <a:lnTo>
                      <a:pt x="1" y="27044"/>
                    </a:lnTo>
                    <a:cubicBezTo>
                      <a:pt x="1" y="30992"/>
                      <a:pt x="3200" y="34191"/>
                      <a:pt x="7148" y="34191"/>
                    </a:cubicBezTo>
                    <a:lnTo>
                      <a:pt x="62986" y="34191"/>
                    </a:lnTo>
                    <a:cubicBezTo>
                      <a:pt x="66934" y="34191"/>
                      <a:pt x="70133" y="30992"/>
                      <a:pt x="70133" y="30658"/>
                    </a:cubicBezTo>
                    <a:lnTo>
                      <a:pt x="70133" y="10761"/>
                    </a:lnTo>
                    <a:cubicBezTo>
                      <a:pt x="70133" y="3200"/>
                      <a:pt x="66934" y="1"/>
                      <a:pt x="62986" y="1"/>
                    </a:cubicBezTo>
                    <a:close/>
                  </a:path>
                </a:pathLst>
              </a:custGeom>
              <a:solidFill>
                <a:srgbClr val="F08B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6" name="Google Shape;2586;p62"/>
              <p:cNvSpPr/>
              <p:nvPr/>
            </p:nvSpPr>
            <p:spPr>
              <a:xfrm>
                <a:off x="480450" y="2218000"/>
                <a:ext cx="2102325" cy="854400"/>
              </a:xfrm>
              <a:custGeom>
                <a:avLst/>
                <a:gdLst/>
                <a:ahLst/>
                <a:cxnLst/>
                <a:rect l="l" t="t" r="r" b="b"/>
                <a:pathLst>
                  <a:path w="84093" h="34176" extrusionOk="0">
                    <a:moveTo>
                      <a:pt x="7148" y="1"/>
                    </a:moveTo>
                    <a:cubicBezTo>
                      <a:pt x="3200" y="1"/>
                      <a:pt x="1" y="3184"/>
                      <a:pt x="1" y="7132"/>
                    </a:cubicBezTo>
                    <a:lnTo>
                      <a:pt x="1" y="27028"/>
                    </a:lnTo>
                    <a:cubicBezTo>
                      <a:pt x="1" y="30976"/>
                      <a:pt x="3200" y="34175"/>
                      <a:pt x="7148" y="34175"/>
                    </a:cubicBezTo>
                    <a:lnTo>
                      <a:pt x="79254" y="34175"/>
                    </a:lnTo>
                    <a:cubicBezTo>
                      <a:pt x="81928" y="34175"/>
                      <a:pt x="84093" y="32011"/>
                      <a:pt x="84093" y="29337"/>
                    </a:cubicBezTo>
                    <a:lnTo>
                      <a:pt x="84093" y="21776"/>
                    </a:lnTo>
                    <a:cubicBezTo>
                      <a:pt x="84093" y="19102"/>
                      <a:pt x="81928" y="16937"/>
                      <a:pt x="79254" y="16937"/>
                    </a:cubicBezTo>
                    <a:lnTo>
                      <a:pt x="70133" y="16937"/>
                    </a:lnTo>
                    <a:lnTo>
                      <a:pt x="70133" y="7132"/>
                    </a:lnTo>
                    <a:cubicBezTo>
                      <a:pt x="70133" y="3184"/>
                      <a:pt x="66934" y="1"/>
                      <a:pt x="62986" y="1"/>
                    </a:cubicBezTo>
                    <a:close/>
                  </a:path>
                </a:pathLst>
              </a:custGeom>
              <a:solidFill>
                <a:srgbClr val="F0B0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7" name="Google Shape;2587;p62"/>
              <p:cNvSpPr/>
              <p:nvPr/>
            </p:nvSpPr>
            <p:spPr>
              <a:xfrm>
                <a:off x="404850" y="2860275"/>
                <a:ext cx="296075" cy="212125"/>
              </a:xfrm>
              <a:custGeom>
                <a:avLst/>
                <a:gdLst/>
                <a:ahLst/>
                <a:cxnLst/>
                <a:rect l="l" t="t" r="r" b="b"/>
                <a:pathLst>
                  <a:path w="11843" h="8485" extrusionOk="0">
                    <a:moveTo>
                      <a:pt x="4234" y="0"/>
                    </a:moveTo>
                    <a:cubicBezTo>
                      <a:pt x="1895" y="0"/>
                      <a:pt x="0" y="1895"/>
                      <a:pt x="0" y="4234"/>
                    </a:cubicBezTo>
                    <a:cubicBezTo>
                      <a:pt x="0" y="6574"/>
                      <a:pt x="1895" y="8484"/>
                      <a:pt x="4234" y="8484"/>
                    </a:cubicBezTo>
                    <a:lnTo>
                      <a:pt x="7593" y="8484"/>
                    </a:lnTo>
                    <a:cubicBezTo>
                      <a:pt x="9933" y="8484"/>
                      <a:pt x="11843" y="6574"/>
                      <a:pt x="11843" y="4234"/>
                    </a:cubicBezTo>
                    <a:cubicBezTo>
                      <a:pt x="11843" y="1895"/>
                      <a:pt x="9933" y="0"/>
                      <a:pt x="7593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8" name="Google Shape;2588;p62"/>
              <p:cNvSpPr/>
              <p:nvPr/>
            </p:nvSpPr>
            <p:spPr>
              <a:xfrm>
                <a:off x="2356725" y="2860275"/>
                <a:ext cx="278975" cy="212125"/>
              </a:xfrm>
              <a:custGeom>
                <a:avLst/>
                <a:gdLst/>
                <a:ahLst/>
                <a:cxnLst/>
                <a:rect l="l" t="t" r="r" b="b"/>
                <a:pathLst>
                  <a:path w="11159" h="8485" extrusionOk="0">
                    <a:moveTo>
                      <a:pt x="4235" y="0"/>
                    </a:moveTo>
                    <a:cubicBezTo>
                      <a:pt x="1895" y="0"/>
                      <a:pt x="0" y="1895"/>
                      <a:pt x="0" y="4234"/>
                    </a:cubicBezTo>
                    <a:cubicBezTo>
                      <a:pt x="0" y="6574"/>
                      <a:pt x="1895" y="8484"/>
                      <a:pt x="4235" y="8484"/>
                    </a:cubicBezTo>
                    <a:lnTo>
                      <a:pt x="6925" y="8484"/>
                    </a:lnTo>
                    <a:cubicBezTo>
                      <a:pt x="9264" y="8484"/>
                      <a:pt x="11159" y="6574"/>
                      <a:pt x="11159" y="4234"/>
                    </a:cubicBezTo>
                    <a:cubicBezTo>
                      <a:pt x="11159" y="1895"/>
                      <a:pt x="9264" y="0"/>
                      <a:pt x="6925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09" name="Google Shape;2589;p62"/>
              <p:cNvSpPr/>
              <p:nvPr/>
            </p:nvSpPr>
            <p:spPr>
              <a:xfrm>
                <a:off x="701300" y="2778300"/>
                <a:ext cx="566300" cy="294100"/>
              </a:xfrm>
              <a:custGeom>
                <a:avLst/>
                <a:gdLst/>
                <a:ahLst/>
                <a:cxnLst/>
                <a:rect l="l" t="t" r="r" b="b"/>
                <a:pathLst>
                  <a:path w="22652" h="11764" extrusionOk="0">
                    <a:moveTo>
                      <a:pt x="11334" y="0"/>
                    </a:moveTo>
                    <a:cubicBezTo>
                      <a:pt x="5079" y="0"/>
                      <a:pt x="1" y="5062"/>
                      <a:pt x="1" y="11318"/>
                    </a:cubicBezTo>
                    <a:cubicBezTo>
                      <a:pt x="1" y="11477"/>
                      <a:pt x="1" y="11620"/>
                      <a:pt x="17" y="11763"/>
                    </a:cubicBezTo>
                    <a:lnTo>
                      <a:pt x="22651" y="11763"/>
                    </a:lnTo>
                    <a:cubicBezTo>
                      <a:pt x="22651" y="11620"/>
                      <a:pt x="22651" y="11477"/>
                      <a:pt x="22651" y="11318"/>
                    </a:cubicBezTo>
                    <a:cubicBezTo>
                      <a:pt x="22651" y="5062"/>
                      <a:pt x="17590" y="0"/>
                      <a:pt x="113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0" name="Google Shape;2590;p62"/>
              <p:cNvSpPr/>
              <p:nvPr/>
            </p:nvSpPr>
            <p:spPr>
              <a:xfrm>
                <a:off x="751450" y="2828050"/>
                <a:ext cx="466400" cy="466400"/>
              </a:xfrm>
              <a:custGeom>
                <a:avLst/>
                <a:gdLst/>
                <a:ahLst/>
                <a:cxnLst/>
                <a:rect l="l" t="t" r="r" b="b"/>
                <a:pathLst>
                  <a:path w="18656" h="18656" extrusionOk="0">
                    <a:moveTo>
                      <a:pt x="9328" y="0"/>
                    </a:moveTo>
                    <a:cubicBezTo>
                      <a:pt x="4171" y="0"/>
                      <a:pt x="1" y="4186"/>
                      <a:pt x="1" y="9328"/>
                    </a:cubicBezTo>
                    <a:cubicBezTo>
                      <a:pt x="1" y="14485"/>
                      <a:pt x="4171" y="18655"/>
                      <a:pt x="9328" y="18655"/>
                    </a:cubicBezTo>
                    <a:cubicBezTo>
                      <a:pt x="14485" y="18655"/>
                      <a:pt x="18656" y="14485"/>
                      <a:pt x="18656" y="9328"/>
                    </a:cubicBezTo>
                    <a:cubicBezTo>
                      <a:pt x="18656" y="4186"/>
                      <a:pt x="14485" y="0"/>
                      <a:pt x="9328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1" name="Google Shape;2591;p62"/>
              <p:cNvSpPr/>
              <p:nvPr/>
            </p:nvSpPr>
            <p:spPr>
              <a:xfrm>
                <a:off x="845750" y="2922350"/>
                <a:ext cx="277800" cy="278175"/>
              </a:xfrm>
              <a:custGeom>
                <a:avLst/>
                <a:gdLst/>
                <a:ahLst/>
                <a:cxnLst/>
                <a:rect l="l" t="t" r="r" b="b"/>
                <a:pathLst>
                  <a:path w="11112" h="11127" extrusionOk="0">
                    <a:moveTo>
                      <a:pt x="5556" y="1"/>
                    </a:moveTo>
                    <a:cubicBezTo>
                      <a:pt x="2484" y="1"/>
                      <a:pt x="1" y="2484"/>
                      <a:pt x="1" y="5556"/>
                    </a:cubicBezTo>
                    <a:cubicBezTo>
                      <a:pt x="1" y="8628"/>
                      <a:pt x="2484" y="11127"/>
                      <a:pt x="5556" y="11127"/>
                    </a:cubicBezTo>
                    <a:cubicBezTo>
                      <a:pt x="8628" y="11127"/>
                      <a:pt x="11111" y="8628"/>
                      <a:pt x="11111" y="5556"/>
                    </a:cubicBezTo>
                    <a:cubicBezTo>
                      <a:pt x="11111" y="2484"/>
                      <a:pt x="8628" y="1"/>
                      <a:pt x="555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2" name="Google Shape;2592;p62"/>
              <p:cNvSpPr/>
              <p:nvPr/>
            </p:nvSpPr>
            <p:spPr>
              <a:xfrm>
                <a:off x="1934525" y="2321875"/>
                <a:ext cx="312400" cy="253500"/>
              </a:xfrm>
              <a:custGeom>
                <a:avLst/>
                <a:gdLst/>
                <a:ahLst/>
                <a:cxnLst/>
                <a:rect l="l" t="t" r="r" b="b"/>
                <a:pathLst>
                  <a:path w="12496" h="10140" extrusionOk="0">
                    <a:moveTo>
                      <a:pt x="3184" y="0"/>
                    </a:moveTo>
                    <a:cubicBezTo>
                      <a:pt x="1417" y="0"/>
                      <a:pt x="0" y="1417"/>
                      <a:pt x="0" y="3184"/>
                    </a:cubicBezTo>
                    <a:lnTo>
                      <a:pt x="0" y="6956"/>
                    </a:lnTo>
                    <a:cubicBezTo>
                      <a:pt x="0" y="8707"/>
                      <a:pt x="1417" y="10140"/>
                      <a:pt x="3184" y="10140"/>
                    </a:cubicBezTo>
                    <a:lnTo>
                      <a:pt x="12288" y="10140"/>
                    </a:lnTo>
                    <a:cubicBezTo>
                      <a:pt x="12352" y="10108"/>
                      <a:pt x="12416" y="10108"/>
                      <a:pt x="12495" y="10108"/>
                    </a:cubicBezTo>
                    <a:lnTo>
                      <a:pt x="12495" y="2977"/>
                    </a:lnTo>
                    <a:cubicBezTo>
                      <a:pt x="12495" y="1958"/>
                      <a:pt x="12272" y="939"/>
                      <a:pt x="11843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3" name="Google Shape;2593;p62"/>
              <p:cNvSpPr/>
              <p:nvPr/>
            </p:nvSpPr>
            <p:spPr>
              <a:xfrm>
                <a:off x="1960775" y="2348125"/>
                <a:ext cx="286550" cy="200600"/>
              </a:xfrm>
              <a:custGeom>
                <a:avLst/>
                <a:gdLst/>
                <a:ahLst/>
                <a:cxnLst/>
                <a:rect l="l" t="t" r="r" b="b"/>
                <a:pathLst>
                  <a:path w="11462" h="8024" extrusionOk="0">
                    <a:moveTo>
                      <a:pt x="2134" y="1"/>
                    </a:moveTo>
                    <a:cubicBezTo>
                      <a:pt x="956" y="1"/>
                      <a:pt x="1" y="940"/>
                      <a:pt x="1" y="2118"/>
                    </a:cubicBezTo>
                    <a:lnTo>
                      <a:pt x="1" y="5890"/>
                    </a:lnTo>
                    <a:cubicBezTo>
                      <a:pt x="1" y="7068"/>
                      <a:pt x="956" y="8023"/>
                      <a:pt x="2134" y="8023"/>
                    </a:cubicBezTo>
                    <a:lnTo>
                      <a:pt x="11445" y="8023"/>
                    </a:lnTo>
                    <a:lnTo>
                      <a:pt x="11445" y="1927"/>
                    </a:lnTo>
                    <a:cubicBezTo>
                      <a:pt x="11461" y="1274"/>
                      <a:pt x="11366" y="621"/>
                      <a:pt x="11175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4" name="Google Shape;2594;p62"/>
              <p:cNvSpPr/>
              <p:nvPr/>
            </p:nvSpPr>
            <p:spPr>
              <a:xfrm>
                <a:off x="1971525" y="2349725"/>
                <a:ext cx="276200" cy="199000"/>
              </a:xfrm>
              <a:custGeom>
                <a:avLst/>
                <a:gdLst/>
                <a:ahLst/>
                <a:cxnLst/>
                <a:rect l="l" t="t" r="r" b="b"/>
                <a:pathLst>
                  <a:path w="11048" h="7960" extrusionOk="0">
                    <a:moveTo>
                      <a:pt x="10761" y="0"/>
                    </a:moveTo>
                    <a:lnTo>
                      <a:pt x="0" y="7100"/>
                    </a:lnTo>
                    <a:cubicBezTo>
                      <a:pt x="398" y="7641"/>
                      <a:pt x="1035" y="7959"/>
                      <a:pt x="1704" y="7959"/>
                    </a:cubicBezTo>
                    <a:lnTo>
                      <a:pt x="11015" y="7959"/>
                    </a:lnTo>
                    <a:lnTo>
                      <a:pt x="11047" y="1895"/>
                    </a:lnTo>
                    <a:cubicBezTo>
                      <a:pt x="11047" y="1242"/>
                      <a:pt x="10952" y="605"/>
                      <a:pt x="1076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5" name="Google Shape;2595;p62"/>
              <p:cNvSpPr/>
              <p:nvPr/>
            </p:nvSpPr>
            <p:spPr>
              <a:xfrm>
                <a:off x="1362275" y="2289225"/>
                <a:ext cx="443325" cy="728250"/>
              </a:xfrm>
              <a:custGeom>
                <a:avLst/>
                <a:gdLst/>
                <a:ahLst/>
                <a:cxnLst/>
                <a:rect l="l" t="t" r="r" b="b"/>
                <a:pathLst>
                  <a:path w="17733" h="29130" fill="none" extrusionOk="0">
                    <a:moveTo>
                      <a:pt x="17733" y="25135"/>
                    </a:moveTo>
                    <a:cubicBezTo>
                      <a:pt x="17733" y="27347"/>
                      <a:pt x="16109" y="29130"/>
                      <a:pt x="14088" y="29130"/>
                    </a:cubicBezTo>
                    <a:lnTo>
                      <a:pt x="3646" y="29130"/>
                    </a:lnTo>
                    <a:cubicBezTo>
                      <a:pt x="1640" y="29130"/>
                      <a:pt x="1" y="27347"/>
                      <a:pt x="1" y="25135"/>
                    </a:cubicBezTo>
                    <a:lnTo>
                      <a:pt x="1" y="3996"/>
                    </a:lnTo>
                    <a:cubicBezTo>
                      <a:pt x="1" y="1784"/>
                      <a:pt x="1640" y="1"/>
                      <a:pt x="3646" y="1"/>
                    </a:cubicBezTo>
                    <a:lnTo>
                      <a:pt x="14088" y="1"/>
                    </a:lnTo>
                    <a:cubicBezTo>
                      <a:pt x="16109" y="1"/>
                      <a:pt x="17733" y="1784"/>
                      <a:pt x="17733" y="3996"/>
                    </a:cubicBezTo>
                    <a:close/>
                  </a:path>
                </a:pathLst>
              </a:custGeom>
              <a:noFill/>
              <a:ln w="5175" cap="flat" cmpd="sng">
                <a:solidFill>
                  <a:srgbClr val="273E4A"/>
                </a:solidFill>
                <a:prstDash val="solid"/>
                <a:miter lim="1591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6" name="Google Shape;2596;p62"/>
              <p:cNvSpPr/>
              <p:nvPr/>
            </p:nvSpPr>
            <p:spPr>
              <a:xfrm>
                <a:off x="1790450" y="2778300"/>
                <a:ext cx="566300" cy="294100"/>
              </a:xfrm>
              <a:custGeom>
                <a:avLst/>
                <a:gdLst/>
                <a:ahLst/>
                <a:cxnLst/>
                <a:rect l="l" t="t" r="r" b="b"/>
                <a:pathLst>
                  <a:path w="22652" h="11764" extrusionOk="0">
                    <a:moveTo>
                      <a:pt x="11334" y="0"/>
                    </a:moveTo>
                    <a:cubicBezTo>
                      <a:pt x="5079" y="0"/>
                      <a:pt x="1" y="5062"/>
                      <a:pt x="1" y="11318"/>
                    </a:cubicBezTo>
                    <a:cubicBezTo>
                      <a:pt x="1" y="11477"/>
                      <a:pt x="1" y="11620"/>
                      <a:pt x="17" y="11763"/>
                    </a:cubicBezTo>
                    <a:lnTo>
                      <a:pt x="22636" y="11763"/>
                    </a:lnTo>
                    <a:cubicBezTo>
                      <a:pt x="22636" y="11620"/>
                      <a:pt x="22651" y="11477"/>
                      <a:pt x="22651" y="11318"/>
                    </a:cubicBezTo>
                    <a:cubicBezTo>
                      <a:pt x="22651" y="5062"/>
                      <a:pt x="17574" y="0"/>
                      <a:pt x="113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7" name="Google Shape;2597;p62"/>
              <p:cNvSpPr/>
              <p:nvPr/>
            </p:nvSpPr>
            <p:spPr>
              <a:xfrm>
                <a:off x="1840200" y="2828050"/>
                <a:ext cx="466800" cy="466400"/>
              </a:xfrm>
              <a:custGeom>
                <a:avLst/>
                <a:gdLst/>
                <a:ahLst/>
                <a:cxnLst/>
                <a:rect l="l" t="t" r="r" b="b"/>
                <a:pathLst>
                  <a:path w="18672" h="18656" extrusionOk="0">
                    <a:moveTo>
                      <a:pt x="9344" y="0"/>
                    </a:moveTo>
                    <a:cubicBezTo>
                      <a:pt x="4187" y="0"/>
                      <a:pt x="1" y="4186"/>
                      <a:pt x="1" y="9328"/>
                    </a:cubicBezTo>
                    <a:cubicBezTo>
                      <a:pt x="1" y="14485"/>
                      <a:pt x="4187" y="18655"/>
                      <a:pt x="9344" y="18655"/>
                    </a:cubicBezTo>
                    <a:cubicBezTo>
                      <a:pt x="14486" y="18655"/>
                      <a:pt x="18672" y="14485"/>
                      <a:pt x="18672" y="9328"/>
                    </a:cubicBezTo>
                    <a:cubicBezTo>
                      <a:pt x="18672" y="4186"/>
                      <a:pt x="14486" y="0"/>
                      <a:pt x="9344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8" name="Google Shape;2598;p62"/>
              <p:cNvSpPr/>
              <p:nvPr/>
            </p:nvSpPr>
            <p:spPr>
              <a:xfrm>
                <a:off x="1934525" y="2922350"/>
                <a:ext cx="278175" cy="278175"/>
              </a:xfrm>
              <a:custGeom>
                <a:avLst/>
                <a:gdLst/>
                <a:ahLst/>
                <a:cxnLst/>
                <a:rect l="l" t="t" r="r" b="b"/>
                <a:pathLst>
                  <a:path w="11127" h="11127" extrusionOk="0">
                    <a:moveTo>
                      <a:pt x="5571" y="1"/>
                    </a:moveTo>
                    <a:cubicBezTo>
                      <a:pt x="2499" y="1"/>
                      <a:pt x="0" y="2484"/>
                      <a:pt x="0" y="5556"/>
                    </a:cubicBezTo>
                    <a:cubicBezTo>
                      <a:pt x="0" y="8628"/>
                      <a:pt x="2499" y="11127"/>
                      <a:pt x="5571" y="11127"/>
                    </a:cubicBezTo>
                    <a:cubicBezTo>
                      <a:pt x="8627" y="11127"/>
                      <a:pt x="11126" y="8628"/>
                      <a:pt x="11126" y="5556"/>
                    </a:cubicBezTo>
                    <a:cubicBezTo>
                      <a:pt x="11126" y="2484"/>
                      <a:pt x="8627" y="1"/>
                      <a:pt x="557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9" name="Google Shape;2599;p62"/>
              <p:cNvSpPr/>
              <p:nvPr/>
            </p:nvSpPr>
            <p:spPr>
              <a:xfrm>
                <a:off x="529000" y="2595250"/>
                <a:ext cx="1717925" cy="8775"/>
              </a:xfrm>
              <a:custGeom>
                <a:avLst/>
                <a:gdLst/>
                <a:ahLst/>
                <a:cxnLst/>
                <a:rect l="l" t="t" r="r" b="b"/>
                <a:pathLst>
                  <a:path w="68717" h="351" extrusionOk="0">
                    <a:moveTo>
                      <a:pt x="1" y="0"/>
                    </a:moveTo>
                    <a:lnTo>
                      <a:pt x="1" y="351"/>
                    </a:lnTo>
                    <a:lnTo>
                      <a:pt x="68716" y="351"/>
                    </a:lnTo>
                    <a:lnTo>
                      <a:pt x="68716" y="0"/>
                    </a:lnTo>
                    <a:close/>
                  </a:path>
                </a:pathLst>
              </a:custGeom>
              <a:solidFill>
                <a:srgbClr val="273E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0" name="Google Shape;2600;p62"/>
              <p:cNvSpPr/>
              <p:nvPr/>
            </p:nvSpPr>
            <p:spPr>
              <a:xfrm>
                <a:off x="529000" y="2769550"/>
                <a:ext cx="2054175" cy="8775"/>
              </a:xfrm>
              <a:custGeom>
                <a:avLst/>
                <a:gdLst/>
                <a:ahLst/>
                <a:cxnLst/>
                <a:rect l="l" t="t" r="r" b="b"/>
                <a:pathLst>
                  <a:path w="82167" h="351" extrusionOk="0">
                    <a:moveTo>
                      <a:pt x="1" y="0"/>
                    </a:moveTo>
                    <a:lnTo>
                      <a:pt x="1" y="350"/>
                    </a:lnTo>
                    <a:lnTo>
                      <a:pt x="82167" y="350"/>
                    </a:lnTo>
                    <a:lnTo>
                      <a:pt x="82167" y="0"/>
                    </a:lnTo>
                    <a:close/>
                  </a:path>
                </a:pathLst>
              </a:custGeom>
              <a:solidFill>
                <a:srgbClr val="273E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1" name="Google Shape;2601;p62"/>
              <p:cNvSpPr/>
              <p:nvPr/>
            </p:nvSpPr>
            <p:spPr>
              <a:xfrm>
                <a:off x="2252875" y="2658925"/>
                <a:ext cx="69650" cy="69650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786" extrusionOk="0">
                    <a:moveTo>
                      <a:pt x="1401" y="0"/>
                    </a:moveTo>
                    <a:cubicBezTo>
                      <a:pt x="621" y="0"/>
                      <a:pt x="0" y="621"/>
                      <a:pt x="0" y="1385"/>
                    </a:cubicBezTo>
                    <a:cubicBezTo>
                      <a:pt x="0" y="2165"/>
                      <a:pt x="621" y="2786"/>
                      <a:pt x="1401" y="2786"/>
                    </a:cubicBezTo>
                    <a:cubicBezTo>
                      <a:pt x="2165" y="2786"/>
                      <a:pt x="2786" y="2165"/>
                      <a:pt x="2786" y="1385"/>
                    </a:cubicBezTo>
                    <a:cubicBezTo>
                      <a:pt x="2786" y="621"/>
                      <a:pt x="2165" y="0"/>
                      <a:pt x="1401" y="0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2" name="Google Shape;2602;p62"/>
              <p:cNvSpPr/>
              <p:nvPr/>
            </p:nvSpPr>
            <p:spPr>
              <a:xfrm>
                <a:off x="526625" y="2321875"/>
                <a:ext cx="386400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6" h="10108" extrusionOk="0">
                    <a:moveTo>
                      <a:pt x="3168" y="0"/>
                    </a:moveTo>
                    <a:cubicBezTo>
                      <a:pt x="1417" y="0"/>
                      <a:pt x="0" y="1417"/>
                      <a:pt x="0" y="3168"/>
                    </a:cubicBezTo>
                    <a:lnTo>
                      <a:pt x="0" y="6940"/>
                    </a:lnTo>
                    <a:cubicBezTo>
                      <a:pt x="0" y="8691"/>
                      <a:pt x="1417" y="10108"/>
                      <a:pt x="3168" y="10108"/>
                    </a:cubicBezTo>
                    <a:lnTo>
                      <a:pt x="12288" y="10108"/>
                    </a:lnTo>
                    <a:cubicBezTo>
                      <a:pt x="14039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39" y="0"/>
                      <a:pt x="12288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3" name="Google Shape;2603;p62"/>
              <p:cNvSpPr/>
              <p:nvPr/>
            </p:nvSpPr>
            <p:spPr>
              <a:xfrm>
                <a:off x="552875" y="2347725"/>
                <a:ext cx="333900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56" h="8040" extrusionOk="0">
                    <a:moveTo>
                      <a:pt x="2118" y="1"/>
                    </a:moveTo>
                    <a:cubicBezTo>
                      <a:pt x="940" y="1"/>
                      <a:pt x="1" y="956"/>
                      <a:pt x="1" y="2134"/>
                    </a:cubicBezTo>
                    <a:lnTo>
                      <a:pt x="1" y="5906"/>
                    </a:lnTo>
                    <a:cubicBezTo>
                      <a:pt x="1" y="7084"/>
                      <a:pt x="940" y="8039"/>
                      <a:pt x="2118" y="8039"/>
                    </a:cubicBezTo>
                    <a:lnTo>
                      <a:pt x="11238" y="8039"/>
                    </a:lnTo>
                    <a:cubicBezTo>
                      <a:pt x="12416" y="8039"/>
                      <a:pt x="13355" y="7084"/>
                      <a:pt x="13355" y="5906"/>
                    </a:cubicBezTo>
                    <a:lnTo>
                      <a:pt x="13355" y="2134"/>
                    </a:lnTo>
                    <a:cubicBezTo>
                      <a:pt x="13355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4" name="Google Shape;2604;p62"/>
              <p:cNvSpPr/>
              <p:nvPr/>
            </p:nvSpPr>
            <p:spPr>
              <a:xfrm>
                <a:off x="572375" y="2360875"/>
                <a:ext cx="314400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76" h="7514" extrusionOk="0">
                    <a:moveTo>
                      <a:pt x="11843" y="0"/>
                    </a:moveTo>
                    <a:lnTo>
                      <a:pt x="1" y="7036"/>
                    </a:lnTo>
                    <a:cubicBezTo>
                      <a:pt x="383" y="7338"/>
                      <a:pt x="860" y="7513"/>
                      <a:pt x="1338" y="7513"/>
                    </a:cubicBezTo>
                    <a:lnTo>
                      <a:pt x="10458" y="7513"/>
                    </a:lnTo>
                    <a:cubicBezTo>
                      <a:pt x="11620" y="7513"/>
                      <a:pt x="12575" y="6558"/>
                      <a:pt x="12575" y="5380"/>
                    </a:cubicBezTo>
                    <a:lnTo>
                      <a:pt x="12575" y="1608"/>
                    </a:lnTo>
                    <a:cubicBezTo>
                      <a:pt x="12575" y="987"/>
                      <a:pt x="12305" y="414"/>
                      <a:pt x="1184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5" name="Google Shape;2605;p62"/>
              <p:cNvSpPr/>
              <p:nvPr/>
            </p:nvSpPr>
            <p:spPr>
              <a:xfrm>
                <a:off x="953200" y="2321875"/>
                <a:ext cx="386425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7" h="10108" extrusionOk="0">
                    <a:moveTo>
                      <a:pt x="3168" y="0"/>
                    </a:moveTo>
                    <a:cubicBezTo>
                      <a:pt x="1417" y="0"/>
                      <a:pt x="1" y="1417"/>
                      <a:pt x="1" y="3168"/>
                    </a:cubicBezTo>
                    <a:lnTo>
                      <a:pt x="1" y="6940"/>
                    </a:lnTo>
                    <a:cubicBezTo>
                      <a:pt x="1" y="8691"/>
                      <a:pt x="1417" y="10108"/>
                      <a:pt x="3168" y="10108"/>
                    </a:cubicBezTo>
                    <a:lnTo>
                      <a:pt x="12289" y="10108"/>
                    </a:lnTo>
                    <a:cubicBezTo>
                      <a:pt x="14040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40" y="0"/>
                      <a:pt x="12289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6" name="Google Shape;2606;p62"/>
              <p:cNvSpPr/>
              <p:nvPr/>
            </p:nvSpPr>
            <p:spPr>
              <a:xfrm>
                <a:off x="979475" y="2347725"/>
                <a:ext cx="333875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55" h="8040" extrusionOk="0">
                    <a:moveTo>
                      <a:pt x="2117" y="1"/>
                    </a:moveTo>
                    <a:cubicBezTo>
                      <a:pt x="939" y="1"/>
                      <a:pt x="0" y="956"/>
                      <a:pt x="0" y="2134"/>
                    </a:cubicBezTo>
                    <a:lnTo>
                      <a:pt x="0" y="5906"/>
                    </a:lnTo>
                    <a:cubicBezTo>
                      <a:pt x="0" y="7084"/>
                      <a:pt x="939" y="8039"/>
                      <a:pt x="2117" y="8039"/>
                    </a:cubicBezTo>
                    <a:lnTo>
                      <a:pt x="11238" y="8039"/>
                    </a:lnTo>
                    <a:cubicBezTo>
                      <a:pt x="12416" y="8039"/>
                      <a:pt x="13355" y="7084"/>
                      <a:pt x="13355" y="5906"/>
                    </a:cubicBezTo>
                    <a:lnTo>
                      <a:pt x="13355" y="2134"/>
                    </a:lnTo>
                    <a:cubicBezTo>
                      <a:pt x="13355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7" name="Google Shape;2607;p62"/>
              <p:cNvSpPr/>
              <p:nvPr/>
            </p:nvSpPr>
            <p:spPr>
              <a:xfrm>
                <a:off x="999375" y="2360875"/>
                <a:ext cx="313975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59" h="7514" extrusionOk="0">
                    <a:moveTo>
                      <a:pt x="11827" y="0"/>
                    </a:moveTo>
                    <a:lnTo>
                      <a:pt x="0" y="7036"/>
                    </a:lnTo>
                    <a:cubicBezTo>
                      <a:pt x="366" y="7338"/>
                      <a:pt x="844" y="7513"/>
                      <a:pt x="1321" y="7513"/>
                    </a:cubicBezTo>
                    <a:lnTo>
                      <a:pt x="10442" y="7513"/>
                    </a:lnTo>
                    <a:cubicBezTo>
                      <a:pt x="11604" y="7513"/>
                      <a:pt x="12559" y="6558"/>
                      <a:pt x="12559" y="5380"/>
                    </a:cubicBezTo>
                    <a:lnTo>
                      <a:pt x="12559" y="1608"/>
                    </a:lnTo>
                    <a:cubicBezTo>
                      <a:pt x="12559" y="1003"/>
                      <a:pt x="12288" y="414"/>
                      <a:pt x="1182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8" name="Google Shape;2608;p62"/>
              <p:cNvSpPr/>
              <p:nvPr/>
            </p:nvSpPr>
            <p:spPr>
              <a:xfrm>
                <a:off x="1387750" y="2321875"/>
                <a:ext cx="386425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7" h="10108" extrusionOk="0">
                    <a:moveTo>
                      <a:pt x="3184" y="0"/>
                    </a:moveTo>
                    <a:cubicBezTo>
                      <a:pt x="1417" y="0"/>
                      <a:pt x="1" y="1417"/>
                      <a:pt x="1" y="3168"/>
                    </a:cubicBezTo>
                    <a:lnTo>
                      <a:pt x="1" y="6940"/>
                    </a:lnTo>
                    <a:cubicBezTo>
                      <a:pt x="1" y="8691"/>
                      <a:pt x="1417" y="10108"/>
                      <a:pt x="3184" y="10108"/>
                    </a:cubicBezTo>
                    <a:lnTo>
                      <a:pt x="12289" y="10108"/>
                    </a:lnTo>
                    <a:cubicBezTo>
                      <a:pt x="14040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40" y="0"/>
                      <a:pt x="12289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9" name="Google Shape;2609;p62"/>
              <p:cNvSpPr/>
              <p:nvPr/>
            </p:nvSpPr>
            <p:spPr>
              <a:xfrm>
                <a:off x="1414025" y="2347725"/>
                <a:ext cx="334275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71" h="8040" extrusionOk="0">
                    <a:moveTo>
                      <a:pt x="2133" y="1"/>
                    </a:moveTo>
                    <a:cubicBezTo>
                      <a:pt x="955" y="1"/>
                      <a:pt x="0" y="956"/>
                      <a:pt x="0" y="2134"/>
                    </a:cubicBezTo>
                    <a:lnTo>
                      <a:pt x="0" y="5906"/>
                    </a:lnTo>
                    <a:cubicBezTo>
                      <a:pt x="0" y="7084"/>
                      <a:pt x="955" y="8039"/>
                      <a:pt x="2133" y="8039"/>
                    </a:cubicBezTo>
                    <a:lnTo>
                      <a:pt x="11238" y="8039"/>
                    </a:lnTo>
                    <a:cubicBezTo>
                      <a:pt x="12416" y="8039"/>
                      <a:pt x="13371" y="7084"/>
                      <a:pt x="13371" y="5906"/>
                    </a:cubicBezTo>
                    <a:lnTo>
                      <a:pt x="13371" y="2134"/>
                    </a:lnTo>
                    <a:cubicBezTo>
                      <a:pt x="13371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0" name="Google Shape;2610;p62"/>
              <p:cNvSpPr/>
              <p:nvPr/>
            </p:nvSpPr>
            <p:spPr>
              <a:xfrm>
                <a:off x="1433900" y="2360875"/>
                <a:ext cx="314400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76" h="7514" extrusionOk="0">
                    <a:moveTo>
                      <a:pt x="11828" y="0"/>
                    </a:moveTo>
                    <a:lnTo>
                      <a:pt x="1" y="7036"/>
                    </a:lnTo>
                    <a:cubicBezTo>
                      <a:pt x="367" y="7338"/>
                      <a:pt x="845" y="7513"/>
                      <a:pt x="1338" y="7513"/>
                    </a:cubicBezTo>
                    <a:lnTo>
                      <a:pt x="10443" y="7513"/>
                    </a:lnTo>
                    <a:cubicBezTo>
                      <a:pt x="11621" y="7513"/>
                      <a:pt x="12576" y="6558"/>
                      <a:pt x="12576" y="5380"/>
                    </a:cubicBezTo>
                    <a:lnTo>
                      <a:pt x="12576" y="1608"/>
                    </a:lnTo>
                    <a:cubicBezTo>
                      <a:pt x="12576" y="987"/>
                      <a:pt x="12305" y="414"/>
                      <a:pt x="118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pic>
          <p:nvPicPr>
            <p:cNvPr id="102" name="Picture 10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-767226" y="1499585"/>
              <a:ext cx="362661" cy="207524"/>
            </a:xfrm>
            <a:prstGeom prst="rect">
              <a:avLst/>
            </a:prstGeom>
          </p:spPr>
        </p:pic>
      </p:grpSp>
      <p:grpSp>
        <p:nvGrpSpPr>
          <p:cNvPr id="131" name="Group 130"/>
          <p:cNvGrpSpPr/>
          <p:nvPr/>
        </p:nvGrpSpPr>
        <p:grpSpPr>
          <a:xfrm rot="16200000" flipH="1">
            <a:off x="4781350" y="3062353"/>
            <a:ext cx="1301524" cy="694637"/>
            <a:chOff x="-1080918" y="1319293"/>
            <a:chExt cx="976143" cy="522270"/>
          </a:xfrm>
        </p:grpSpPr>
        <p:grpSp>
          <p:nvGrpSpPr>
            <p:cNvPr id="132" name="Google Shape;2582;p62"/>
            <p:cNvGrpSpPr/>
            <p:nvPr/>
          </p:nvGrpSpPr>
          <p:grpSpPr>
            <a:xfrm>
              <a:off x="-1080918" y="1319293"/>
              <a:ext cx="976143" cy="522270"/>
              <a:chOff x="404850" y="2182975"/>
              <a:chExt cx="2230850" cy="1111475"/>
            </a:xfrm>
          </p:grpSpPr>
          <p:sp>
            <p:nvSpPr>
              <p:cNvPr id="134" name="Google Shape;2583;p62"/>
              <p:cNvSpPr/>
              <p:nvPr/>
            </p:nvSpPr>
            <p:spPr>
              <a:xfrm>
                <a:off x="433900" y="2658925"/>
                <a:ext cx="69650" cy="69650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786" extrusionOk="0">
                    <a:moveTo>
                      <a:pt x="1401" y="0"/>
                    </a:moveTo>
                    <a:cubicBezTo>
                      <a:pt x="621" y="0"/>
                      <a:pt x="0" y="621"/>
                      <a:pt x="0" y="1385"/>
                    </a:cubicBezTo>
                    <a:cubicBezTo>
                      <a:pt x="0" y="2165"/>
                      <a:pt x="621" y="2786"/>
                      <a:pt x="1401" y="2786"/>
                    </a:cubicBezTo>
                    <a:cubicBezTo>
                      <a:pt x="2165" y="2786"/>
                      <a:pt x="2786" y="2165"/>
                      <a:pt x="2786" y="1385"/>
                    </a:cubicBezTo>
                    <a:cubicBezTo>
                      <a:pt x="2786" y="621"/>
                      <a:pt x="2165" y="0"/>
                      <a:pt x="1401" y="0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5" name="Google Shape;2584;p62"/>
              <p:cNvSpPr/>
              <p:nvPr/>
            </p:nvSpPr>
            <p:spPr>
              <a:xfrm>
                <a:off x="709675" y="2182975"/>
                <a:ext cx="70050" cy="69675"/>
              </a:xfrm>
              <a:custGeom>
                <a:avLst/>
                <a:gdLst/>
                <a:ahLst/>
                <a:cxnLst/>
                <a:rect l="l" t="t" r="r" b="b"/>
                <a:pathLst>
                  <a:path w="2802" h="2787" extrusionOk="0">
                    <a:moveTo>
                      <a:pt x="1401" y="1"/>
                    </a:moveTo>
                    <a:cubicBezTo>
                      <a:pt x="637" y="1"/>
                      <a:pt x="0" y="622"/>
                      <a:pt x="0" y="1386"/>
                    </a:cubicBezTo>
                    <a:cubicBezTo>
                      <a:pt x="0" y="2166"/>
                      <a:pt x="637" y="2787"/>
                      <a:pt x="1401" y="2787"/>
                    </a:cubicBezTo>
                    <a:cubicBezTo>
                      <a:pt x="2181" y="2787"/>
                      <a:pt x="2802" y="2166"/>
                      <a:pt x="2802" y="1386"/>
                    </a:cubicBezTo>
                    <a:cubicBezTo>
                      <a:pt x="2802" y="622"/>
                      <a:pt x="2181" y="1"/>
                      <a:pt x="1401" y="1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6" name="Google Shape;2585;p62"/>
              <p:cNvSpPr/>
              <p:nvPr/>
            </p:nvSpPr>
            <p:spPr>
              <a:xfrm>
                <a:off x="480450" y="2217600"/>
                <a:ext cx="1753325" cy="854800"/>
              </a:xfrm>
              <a:custGeom>
                <a:avLst/>
                <a:gdLst/>
                <a:ahLst/>
                <a:cxnLst/>
                <a:rect l="l" t="t" r="r" b="b"/>
                <a:pathLst>
                  <a:path w="70133" h="34192" extrusionOk="0">
                    <a:moveTo>
                      <a:pt x="7148" y="1"/>
                    </a:moveTo>
                    <a:cubicBezTo>
                      <a:pt x="3200" y="1"/>
                      <a:pt x="1" y="3200"/>
                      <a:pt x="1" y="7148"/>
                    </a:cubicBezTo>
                    <a:lnTo>
                      <a:pt x="1" y="27044"/>
                    </a:lnTo>
                    <a:cubicBezTo>
                      <a:pt x="1" y="30992"/>
                      <a:pt x="3200" y="34191"/>
                      <a:pt x="7148" y="34191"/>
                    </a:cubicBezTo>
                    <a:lnTo>
                      <a:pt x="62986" y="34191"/>
                    </a:lnTo>
                    <a:cubicBezTo>
                      <a:pt x="66934" y="34191"/>
                      <a:pt x="70133" y="30992"/>
                      <a:pt x="70133" y="30658"/>
                    </a:cubicBezTo>
                    <a:lnTo>
                      <a:pt x="70133" y="10761"/>
                    </a:lnTo>
                    <a:cubicBezTo>
                      <a:pt x="70133" y="3200"/>
                      <a:pt x="66934" y="1"/>
                      <a:pt x="62986" y="1"/>
                    </a:cubicBezTo>
                    <a:close/>
                  </a:path>
                </a:pathLst>
              </a:custGeom>
              <a:solidFill>
                <a:srgbClr val="F08B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7" name="Google Shape;2586;p62"/>
              <p:cNvSpPr/>
              <p:nvPr/>
            </p:nvSpPr>
            <p:spPr>
              <a:xfrm>
                <a:off x="480450" y="2218000"/>
                <a:ext cx="2102325" cy="854400"/>
              </a:xfrm>
              <a:custGeom>
                <a:avLst/>
                <a:gdLst/>
                <a:ahLst/>
                <a:cxnLst/>
                <a:rect l="l" t="t" r="r" b="b"/>
                <a:pathLst>
                  <a:path w="84093" h="34176" extrusionOk="0">
                    <a:moveTo>
                      <a:pt x="7148" y="1"/>
                    </a:moveTo>
                    <a:cubicBezTo>
                      <a:pt x="3200" y="1"/>
                      <a:pt x="1" y="3184"/>
                      <a:pt x="1" y="7132"/>
                    </a:cubicBezTo>
                    <a:lnTo>
                      <a:pt x="1" y="27028"/>
                    </a:lnTo>
                    <a:cubicBezTo>
                      <a:pt x="1" y="30976"/>
                      <a:pt x="3200" y="34175"/>
                      <a:pt x="7148" y="34175"/>
                    </a:cubicBezTo>
                    <a:lnTo>
                      <a:pt x="79254" y="34175"/>
                    </a:lnTo>
                    <a:cubicBezTo>
                      <a:pt x="81928" y="34175"/>
                      <a:pt x="84093" y="32011"/>
                      <a:pt x="84093" y="29337"/>
                    </a:cubicBezTo>
                    <a:lnTo>
                      <a:pt x="84093" y="21776"/>
                    </a:lnTo>
                    <a:cubicBezTo>
                      <a:pt x="84093" y="19102"/>
                      <a:pt x="81928" y="16937"/>
                      <a:pt x="79254" y="16937"/>
                    </a:cubicBezTo>
                    <a:lnTo>
                      <a:pt x="70133" y="16937"/>
                    </a:lnTo>
                    <a:lnTo>
                      <a:pt x="70133" y="7132"/>
                    </a:lnTo>
                    <a:cubicBezTo>
                      <a:pt x="70133" y="3184"/>
                      <a:pt x="66934" y="1"/>
                      <a:pt x="62986" y="1"/>
                    </a:cubicBezTo>
                    <a:close/>
                  </a:path>
                </a:pathLst>
              </a:custGeom>
              <a:solidFill>
                <a:srgbClr val="F0B0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8" name="Google Shape;2587;p62"/>
              <p:cNvSpPr/>
              <p:nvPr/>
            </p:nvSpPr>
            <p:spPr>
              <a:xfrm>
                <a:off x="404850" y="2860275"/>
                <a:ext cx="296075" cy="212125"/>
              </a:xfrm>
              <a:custGeom>
                <a:avLst/>
                <a:gdLst/>
                <a:ahLst/>
                <a:cxnLst/>
                <a:rect l="l" t="t" r="r" b="b"/>
                <a:pathLst>
                  <a:path w="11843" h="8485" extrusionOk="0">
                    <a:moveTo>
                      <a:pt x="4234" y="0"/>
                    </a:moveTo>
                    <a:cubicBezTo>
                      <a:pt x="1895" y="0"/>
                      <a:pt x="0" y="1895"/>
                      <a:pt x="0" y="4234"/>
                    </a:cubicBezTo>
                    <a:cubicBezTo>
                      <a:pt x="0" y="6574"/>
                      <a:pt x="1895" y="8484"/>
                      <a:pt x="4234" y="8484"/>
                    </a:cubicBezTo>
                    <a:lnTo>
                      <a:pt x="7593" y="8484"/>
                    </a:lnTo>
                    <a:cubicBezTo>
                      <a:pt x="9933" y="8484"/>
                      <a:pt x="11843" y="6574"/>
                      <a:pt x="11843" y="4234"/>
                    </a:cubicBezTo>
                    <a:cubicBezTo>
                      <a:pt x="11843" y="1895"/>
                      <a:pt x="9933" y="0"/>
                      <a:pt x="7593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9" name="Google Shape;2588;p62"/>
              <p:cNvSpPr/>
              <p:nvPr/>
            </p:nvSpPr>
            <p:spPr>
              <a:xfrm>
                <a:off x="2356725" y="2860275"/>
                <a:ext cx="278975" cy="212125"/>
              </a:xfrm>
              <a:custGeom>
                <a:avLst/>
                <a:gdLst/>
                <a:ahLst/>
                <a:cxnLst/>
                <a:rect l="l" t="t" r="r" b="b"/>
                <a:pathLst>
                  <a:path w="11159" h="8485" extrusionOk="0">
                    <a:moveTo>
                      <a:pt x="4235" y="0"/>
                    </a:moveTo>
                    <a:cubicBezTo>
                      <a:pt x="1895" y="0"/>
                      <a:pt x="0" y="1895"/>
                      <a:pt x="0" y="4234"/>
                    </a:cubicBezTo>
                    <a:cubicBezTo>
                      <a:pt x="0" y="6574"/>
                      <a:pt x="1895" y="8484"/>
                      <a:pt x="4235" y="8484"/>
                    </a:cubicBezTo>
                    <a:lnTo>
                      <a:pt x="6925" y="8484"/>
                    </a:lnTo>
                    <a:cubicBezTo>
                      <a:pt x="9264" y="8484"/>
                      <a:pt x="11159" y="6574"/>
                      <a:pt x="11159" y="4234"/>
                    </a:cubicBezTo>
                    <a:cubicBezTo>
                      <a:pt x="11159" y="1895"/>
                      <a:pt x="9264" y="0"/>
                      <a:pt x="6925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0" name="Google Shape;2589;p62"/>
              <p:cNvSpPr/>
              <p:nvPr/>
            </p:nvSpPr>
            <p:spPr>
              <a:xfrm>
                <a:off x="701300" y="2778300"/>
                <a:ext cx="566300" cy="294100"/>
              </a:xfrm>
              <a:custGeom>
                <a:avLst/>
                <a:gdLst/>
                <a:ahLst/>
                <a:cxnLst/>
                <a:rect l="l" t="t" r="r" b="b"/>
                <a:pathLst>
                  <a:path w="22652" h="11764" extrusionOk="0">
                    <a:moveTo>
                      <a:pt x="11334" y="0"/>
                    </a:moveTo>
                    <a:cubicBezTo>
                      <a:pt x="5079" y="0"/>
                      <a:pt x="1" y="5062"/>
                      <a:pt x="1" y="11318"/>
                    </a:cubicBezTo>
                    <a:cubicBezTo>
                      <a:pt x="1" y="11477"/>
                      <a:pt x="1" y="11620"/>
                      <a:pt x="17" y="11763"/>
                    </a:cubicBezTo>
                    <a:lnTo>
                      <a:pt x="22651" y="11763"/>
                    </a:lnTo>
                    <a:cubicBezTo>
                      <a:pt x="22651" y="11620"/>
                      <a:pt x="22651" y="11477"/>
                      <a:pt x="22651" y="11318"/>
                    </a:cubicBezTo>
                    <a:cubicBezTo>
                      <a:pt x="22651" y="5062"/>
                      <a:pt x="17590" y="0"/>
                      <a:pt x="113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1" name="Google Shape;2590;p62"/>
              <p:cNvSpPr/>
              <p:nvPr/>
            </p:nvSpPr>
            <p:spPr>
              <a:xfrm>
                <a:off x="751450" y="2828050"/>
                <a:ext cx="466400" cy="466400"/>
              </a:xfrm>
              <a:custGeom>
                <a:avLst/>
                <a:gdLst/>
                <a:ahLst/>
                <a:cxnLst/>
                <a:rect l="l" t="t" r="r" b="b"/>
                <a:pathLst>
                  <a:path w="18656" h="18656" extrusionOk="0">
                    <a:moveTo>
                      <a:pt x="9328" y="0"/>
                    </a:moveTo>
                    <a:cubicBezTo>
                      <a:pt x="4171" y="0"/>
                      <a:pt x="1" y="4186"/>
                      <a:pt x="1" y="9328"/>
                    </a:cubicBezTo>
                    <a:cubicBezTo>
                      <a:pt x="1" y="14485"/>
                      <a:pt x="4171" y="18655"/>
                      <a:pt x="9328" y="18655"/>
                    </a:cubicBezTo>
                    <a:cubicBezTo>
                      <a:pt x="14485" y="18655"/>
                      <a:pt x="18656" y="14485"/>
                      <a:pt x="18656" y="9328"/>
                    </a:cubicBezTo>
                    <a:cubicBezTo>
                      <a:pt x="18656" y="4186"/>
                      <a:pt x="14485" y="0"/>
                      <a:pt x="9328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2" name="Google Shape;2591;p62"/>
              <p:cNvSpPr/>
              <p:nvPr/>
            </p:nvSpPr>
            <p:spPr>
              <a:xfrm>
                <a:off x="845750" y="2922350"/>
                <a:ext cx="277800" cy="278175"/>
              </a:xfrm>
              <a:custGeom>
                <a:avLst/>
                <a:gdLst/>
                <a:ahLst/>
                <a:cxnLst/>
                <a:rect l="l" t="t" r="r" b="b"/>
                <a:pathLst>
                  <a:path w="11112" h="11127" extrusionOk="0">
                    <a:moveTo>
                      <a:pt x="5556" y="1"/>
                    </a:moveTo>
                    <a:cubicBezTo>
                      <a:pt x="2484" y="1"/>
                      <a:pt x="1" y="2484"/>
                      <a:pt x="1" y="5556"/>
                    </a:cubicBezTo>
                    <a:cubicBezTo>
                      <a:pt x="1" y="8628"/>
                      <a:pt x="2484" y="11127"/>
                      <a:pt x="5556" y="11127"/>
                    </a:cubicBezTo>
                    <a:cubicBezTo>
                      <a:pt x="8628" y="11127"/>
                      <a:pt x="11111" y="8628"/>
                      <a:pt x="11111" y="5556"/>
                    </a:cubicBezTo>
                    <a:cubicBezTo>
                      <a:pt x="11111" y="2484"/>
                      <a:pt x="8628" y="1"/>
                      <a:pt x="555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3" name="Google Shape;2592;p62"/>
              <p:cNvSpPr/>
              <p:nvPr/>
            </p:nvSpPr>
            <p:spPr>
              <a:xfrm>
                <a:off x="1934525" y="2321875"/>
                <a:ext cx="312400" cy="253500"/>
              </a:xfrm>
              <a:custGeom>
                <a:avLst/>
                <a:gdLst/>
                <a:ahLst/>
                <a:cxnLst/>
                <a:rect l="l" t="t" r="r" b="b"/>
                <a:pathLst>
                  <a:path w="12496" h="10140" extrusionOk="0">
                    <a:moveTo>
                      <a:pt x="3184" y="0"/>
                    </a:moveTo>
                    <a:cubicBezTo>
                      <a:pt x="1417" y="0"/>
                      <a:pt x="0" y="1417"/>
                      <a:pt x="0" y="3184"/>
                    </a:cubicBezTo>
                    <a:lnTo>
                      <a:pt x="0" y="6956"/>
                    </a:lnTo>
                    <a:cubicBezTo>
                      <a:pt x="0" y="8707"/>
                      <a:pt x="1417" y="10140"/>
                      <a:pt x="3184" y="10140"/>
                    </a:cubicBezTo>
                    <a:lnTo>
                      <a:pt x="12288" y="10140"/>
                    </a:lnTo>
                    <a:cubicBezTo>
                      <a:pt x="12352" y="10108"/>
                      <a:pt x="12416" y="10108"/>
                      <a:pt x="12495" y="10108"/>
                    </a:cubicBezTo>
                    <a:lnTo>
                      <a:pt x="12495" y="2977"/>
                    </a:lnTo>
                    <a:cubicBezTo>
                      <a:pt x="12495" y="1958"/>
                      <a:pt x="12272" y="939"/>
                      <a:pt x="11843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4" name="Google Shape;2593;p62"/>
              <p:cNvSpPr/>
              <p:nvPr/>
            </p:nvSpPr>
            <p:spPr>
              <a:xfrm>
                <a:off x="1960775" y="2348125"/>
                <a:ext cx="286550" cy="200600"/>
              </a:xfrm>
              <a:custGeom>
                <a:avLst/>
                <a:gdLst/>
                <a:ahLst/>
                <a:cxnLst/>
                <a:rect l="l" t="t" r="r" b="b"/>
                <a:pathLst>
                  <a:path w="11462" h="8024" extrusionOk="0">
                    <a:moveTo>
                      <a:pt x="2134" y="1"/>
                    </a:moveTo>
                    <a:cubicBezTo>
                      <a:pt x="956" y="1"/>
                      <a:pt x="1" y="940"/>
                      <a:pt x="1" y="2118"/>
                    </a:cubicBezTo>
                    <a:lnTo>
                      <a:pt x="1" y="5890"/>
                    </a:lnTo>
                    <a:cubicBezTo>
                      <a:pt x="1" y="7068"/>
                      <a:pt x="956" y="8023"/>
                      <a:pt x="2134" y="8023"/>
                    </a:cubicBezTo>
                    <a:lnTo>
                      <a:pt x="11445" y="8023"/>
                    </a:lnTo>
                    <a:lnTo>
                      <a:pt x="11445" y="1927"/>
                    </a:lnTo>
                    <a:cubicBezTo>
                      <a:pt x="11461" y="1274"/>
                      <a:pt x="11366" y="621"/>
                      <a:pt x="11175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5" name="Google Shape;2594;p62"/>
              <p:cNvSpPr/>
              <p:nvPr/>
            </p:nvSpPr>
            <p:spPr>
              <a:xfrm>
                <a:off x="1971525" y="2349725"/>
                <a:ext cx="276200" cy="199000"/>
              </a:xfrm>
              <a:custGeom>
                <a:avLst/>
                <a:gdLst/>
                <a:ahLst/>
                <a:cxnLst/>
                <a:rect l="l" t="t" r="r" b="b"/>
                <a:pathLst>
                  <a:path w="11048" h="7960" extrusionOk="0">
                    <a:moveTo>
                      <a:pt x="10761" y="0"/>
                    </a:moveTo>
                    <a:lnTo>
                      <a:pt x="0" y="7100"/>
                    </a:lnTo>
                    <a:cubicBezTo>
                      <a:pt x="398" y="7641"/>
                      <a:pt x="1035" y="7959"/>
                      <a:pt x="1704" y="7959"/>
                    </a:cubicBezTo>
                    <a:lnTo>
                      <a:pt x="11015" y="7959"/>
                    </a:lnTo>
                    <a:lnTo>
                      <a:pt x="11047" y="1895"/>
                    </a:lnTo>
                    <a:cubicBezTo>
                      <a:pt x="11047" y="1242"/>
                      <a:pt x="10952" y="605"/>
                      <a:pt x="1076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6" name="Google Shape;2595;p62"/>
              <p:cNvSpPr/>
              <p:nvPr/>
            </p:nvSpPr>
            <p:spPr>
              <a:xfrm>
                <a:off x="1362275" y="2289225"/>
                <a:ext cx="443325" cy="728250"/>
              </a:xfrm>
              <a:custGeom>
                <a:avLst/>
                <a:gdLst/>
                <a:ahLst/>
                <a:cxnLst/>
                <a:rect l="l" t="t" r="r" b="b"/>
                <a:pathLst>
                  <a:path w="17733" h="29130" fill="none" extrusionOk="0">
                    <a:moveTo>
                      <a:pt x="17733" y="25135"/>
                    </a:moveTo>
                    <a:cubicBezTo>
                      <a:pt x="17733" y="27347"/>
                      <a:pt x="16109" y="29130"/>
                      <a:pt x="14088" y="29130"/>
                    </a:cubicBezTo>
                    <a:lnTo>
                      <a:pt x="3646" y="29130"/>
                    </a:lnTo>
                    <a:cubicBezTo>
                      <a:pt x="1640" y="29130"/>
                      <a:pt x="1" y="27347"/>
                      <a:pt x="1" y="25135"/>
                    </a:cubicBezTo>
                    <a:lnTo>
                      <a:pt x="1" y="3996"/>
                    </a:lnTo>
                    <a:cubicBezTo>
                      <a:pt x="1" y="1784"/>
                      <a:pt x="1640" y="1"/>
                      <a:pt x="3646" y="1"/>
                    </a:cubicBezTo>
                    <a:lnTo>
                      <a:pt x="14088" y="1"/>
                    </a:lnTo>
                    <a:cubicBezTo>
                      <a:pt x="16109" y="1"/>
                      <a:pt x="17733" y="1784"/>
                      <a:pt x="17733" y="3996"/>
                    </a:cubicBezTo>
                    <a:close/>
                  </a:path>
                </a:pathLst>
              </a:custGeom>
              <a:noFill/>
              <a:ln w="5175" cap="flat" cmpd="sng">
                <a:solidFill>
                  <a:srgbClr val="273E4A"/>
                </a:solidFill>
                <a:prstDash val="solid"/>
                <a:miter lim="1591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7" name="Google Shape;2596;p62"/>
              <p:cNvSpPr/>
              <p:nvPr/>
            </p:nvSpPr>
            <p:spPr>
              <a:xfrm>
                <a:off x="1790450" y="2778300"/>
                <a:ext cx="566300" cy="294100"/>
              </a:xfrm>
              <a:custGeom>
                <a:avLst/>
                <a:gdLst/>
                <a:ahLst/>
                <a:cxnLst/>
                <a:rect l="l" t="t" r="r" b="b"/>
                <a:pathLst>
                  <a:path w="22652" h="11764" extrusionOk="0">
                    <a:moveTo>
                      <a:pt x="11334" y="0"/>
                    </a:moveTo>
                    <a:cubicBezTo>
                      <a:pt x="5079" y="0"/>
                      <a:pt x="1" y="5062"/>
                      <a:pt x="1" y="11318"/>
                    </a:cubicBezTo>
                    <a:cubicBezTo>
                      <a:pt x="1" y="11477"/>
                      <a:pt x="1" y="11620"/>
                      <a:pt x="17" y="11763"/>
                    </a:cubicBezTo>
                    <a:lnTo>
                      <a:pt x="22636" y="11763"/>
                    </a:lnTo>
                    <a:cubicBezTo>
                      <a:pt x="22636" y="11620"/>
                      <a:pt x="22651" y="11477"/>
                      <a:pt x="22651" y="11318"/>
                    </a:cubicBezTo>
                    <a:cubicBezTo>
                      <a:pt x="22651" y="5062"/>
                      <a:pt x="17574" y="0"/>
                      <a:pt x="113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8" name="Google Shape;2597;p62"/>
              <p:cNvSpPr/>
              <p:nvPr/>
            </p:nvSpPr>
            <p:spPr>
              <a:xfrm>
                <a:off x="1840200" y="2828050"/>
                <a:ext cx="466800" cy="466400"/>
              </a:xfrm>
              <a:custGeom>
                <a:avLst/>
                <a:gdLst/>
                <a:ahLst/>
                <a:cxnLst/>
                <a:rect l="l" t="t" r="r" b="b"/>
                <a:pathLst>
                  <a:path w="18672" h="18656" extrusionOk="0">
                    <a:moveTo>
                      <a:pt x="9344" y="0"/>
                    </a:moveTo>
                    <a:cubicBezTo>
                      <a:pt x="4187" y="0"/>
                      <a:pt x="1" y="4186"/>
                      <a:pt x="1" y="9328"/>
                    </a:cubicBezTo>
                    <a:cubicBezTo>
                      <a:pt x="1" y="14485"/>
                      <a:pt x="4187" y="18655"/>
                      <a:pt x="9344" y="18655"/>
                    </a:cubicBezTo>
                    <a:cubicBezTo>
                      <a:pt x="14486" y="18655"/>
                      <a:pt x="18672" y="14485"/>
                      <a:pt x="18672" y="9328"/>
                    </a:cubicBezTo>
                    <a:cubicBezTo>
                      <a:pt x="18672" y="4186"/>
                      <a:pt x="14486" y="0"/>
                      <a:pt x="9344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49" name="Google Shape;2598;p62"/>
              <p:cNvSpPr/>
              <p:nvPr/>
            </p:nvSpPr>
            <p:spPr>
              <a:xfrm>
                <a:off x="1934525" y="2922350"/>
                <a:ext cx="278175" cy="278175"/>
              </a:xfrm>
              <a:custGeom>
                <a:avLst/>
                <a:gdLst/>
                <a:ahLst/>
                <a:cxnLst/>
                <a:rect l="l" t="t" r="r" b="b"/>
                <a:pathLst>
                  <a:path w="11127" h="11127" extrusionOk="0">
                    <a:moveTo>
                      <a:pt x="5571" y="1"/>
                    </a:moveTo>
                    <a:cubicBezTo>
                      <a:pt x="2499" y="1"/>
                      <a:pt x="0" y="2484"/>
                      <a:pt x="0" y="5556"/>
                    </a:cubicBezTo>
                    <a:cubicBezTo>
                      <a:pt x="0" y="8628"/>
                      <a:pt x="2499" y="11127"/>
                      <a:pt x="5571" y="11127"/>
                    </a:cubicBezTo>
                    <a:cubicBezTo>
                      <a:pt x="8627" y="11127"/>
                      <a:pt x="11126" y="8628"/>
                      <a:pt x="11126" y="5556"/>
                    </a:cubicBezTo>
                    <a:cubicBezTo>
                      <a:pt x="11126" y="2484"/>
                      <a:pt x="8627" y="1"/>
                      <a:pt x="557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0" name="Google Shape;2599;p62"/>
              <p:cNvSpPr/>
              <p:nvPr/>
            </p:nvSpPr>
            <p:spPr>
              <a:xfrm>
                <a:off x="529000" y="2595250"/>
                <a:ext cx="1717925" cy="8775"/>
              </a:xfrm>
              <a:custGeom>
                <a:avLst/>
                <a:gdLst/>
                <a:ahLst/>
                <a:cxnLst/>
                <a:rect l="l" t="t" r="r" b="b"/>
                <a:pathLst>
                  <a:path w="68717" h="351" extrusionOk="0">
                    <a:moveTo>
                      <a:pt x="1" y="0"/>
                    </a:moveTo>
                    <a:lnTo>
                      <a:pt x="1" y="351"/>
                    </a:lnTo>
                    <a:lnTo>
                      <a:pt x="68716" y="351"/>
                    </a:lnTo>
                    <a:lnTo>
                      <a:pt x="68716" y="0"/>
                    </a:lnTo>
                    <a:close/>
                  </a:path>
                </a:pathLst>
              </a:custGeom>
              <a:solidFill>
                <a:srgbClr val="273E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Google Shape;2600;p62"/>
              <p:cNvSpPr/>
              <p:nvPr/>
            </p:nvSpPr>
            <p:spPr>
              <a:xfrm>
                <a:off x="529000" y="2769550"/>
                <a:ext cx="2054175" cy="8775"/>
              </a:xfrm>
              <a:custGeom>
                <a:avLst/>
                <a:gdLst/>
                <a:ahLst/>
                <a:cxnLst/>
                <a:rect l="l" t="t" r="r" b="b"/>
                <a:pathLst>
                  <a:path w="82167" h="351" extrusionOk="0">
                    <a:moveTo>
                      <a:pt x="1" y="0"/>
                    </a:moveTo>
                    <a:lnTo>
                      <a:pt x="1" y="350"/>
                    </a:lnTo>
                    <a:lnTo>
                      <a:pt x="82167" y="350"/>
                    </a:lnTo>
                    <a:lnTo>
                      <a:pt x="82167" y="0"/>
                    </a:lnTo>
                    <a:close/>
                  </a:path>
                </a:pathLst>
              </a:custGeom>
              <a:solidFill>
                <a:srgbClr val="273E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2" name="Google Shape;2601;p62"/>
              <p:cNvSpPr/>
              <p:nvPr/>
            </p:nvSpPr>
            <p:spPr>
              <a:xfrm>
                <a:off x="2252875" y="2658925"/>
                <a:ext cx="69650" cy="69650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786" extrusionOk="0">
                    <a:moveTo>
                      <a:pt x="1401" y="0"/>
                    </a:moveTo>
                    <a:cubicBezTo>
                      <a:pt x="621" y="0"/>
                      <a:pt x="0" y="621"/>
                      <a:pt x="0" y="1385"/>
                    </a:cubicBezTo>
                    <a:cubicBezTo>
                      <a:pt x="0" y="2165"/>
                      <a:pt x="621" y="2786"/>
                      <a:pt x="1401" y="2786"/>
                    </a:cubicBezTo>
                    <a:cubicBezTo>
                      <a:pt x="2165" y="2786"/>
                      <a:pt x="2786" y="2165"/>
                      <a:pt x="2786" y="1385"/>
                    </a:cubicBezTo>
                    <a:cubicBezTo>
                      <a:pt x="2786" y="621"/>
                      <a:pt x="2165" y="0"/>
                      <a:pt x="1401" y="0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3" name="Google Shape;2602;p62"/>
              <p:cNvSpPr/>
              <p:nvPr/>
            </p:nvSpPr>
            <p:spPr>
              <a:xfrm>
                <a:off x="526625" y="2321875"/>
                <a:ext cx="386400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6" h="10108" extrusionOk="0">
                    <a:moveTo>
                      <a:pt x="3168" y="0"/>
                    </a:moveTo>
                    <a:cubicBezTo>
                      <a:pt x="1417" y="0"/>
                      <a:pt x="0" y="1417"/>
                      <a:pt x="0" y="3168"/>
                    </a:cubicBezTo>
                    <a:lnTo>
                      <a:pt x="0" y="6940"/>
                    </a:lnTo>
                    <a:cubicBezTo>
                      <a:pt x="0" y="8691"/>
                      <a:pt x="1417" y="10108"/>
                      <a:pt x="3168" y="10108"/>
                    </a:cubicBezTo>
                    <a:lnTo>
                      <a:pt x="12288" y="10108"/>
                    </a:lnTo>
                    <a:cubicBezTo>
                      <a:pt x="14039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39" y="0"/>
                      <a:pt x="12288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4" name="Google Shape;2603;p62"/>
              <p:cNvSpPr/>
              <p:nvPr/>
            </p:nvSpPr>
            <p:spPr>
              <a:xfrm>
                <a:off x="552875" y="2347725"/>
                <a:ext cx="333900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56" h="8040" extrusionOk="0">
                    <a:moveTo>
                      <a:pt x="2118" y="1"/>
                    </a:moveTo>
                    <a:cubicBezTo>
                      <a:pt x="940" y="1"/>
                      <a:pt x="1" y="956"/>
                      <a:pt x="1" y="2134"/>
                    </a:cubicBezTo>
                    <a:lnTo>
                      <a:pt x="1" y="5906"/>
                    </a:lnTo>
                    <a:cubicBezTo>
                      <a:pt x="1" y="7084"/>
                      <a:pt x="940" y="8039"/>
                      <a:pt x="2118" y="8039"/>
                    </a:cubicBezTo>
                    <a:lnTo>
                      <a:pt x="11238" y="8039"/>
                    </a:lnTo>
                    <a:cubicBezTo>
                      <a:pt x="12416" y="8039"/>
                      <a:pt x="13355" y="7084"/>
                      <a:pt x="13355" y="5906"/>
                    </a:cubicBezTo>
                    <a:lnTo>
                      <a:pt x="13355" y="2134"/>
                    </a:lnTo>
                    <a:cubicBezTo>
                      <a:pt x="13355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5" name="Google Shape;2604;p62"/>
              <p:cNvSpPr/>
              <p:nvPr/>
            </p:nvSpPr>
            <p:spPr>
              <a:xfrm>
                <a:off x="572375" y="2360875"/>
                <a:ext cx="314400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76" h="7514" extrusionOk="0">
                    <a:moveTo>
                      <a:pt x="11843" y="0"/>
                    </a:moveTo>
                    <a:lnTo>
                      <a:pt x="1" y="7036"/>
                    </a:lnTo>
                    <a:cubicBezTo>
                      <a:pt x="383" y="7338"/>
                      <a:pt x="860" y="7513"/>
                      <a:pt x="1338" y="7513"/>
                    </a:cubicBezTo>
                    <a:lnTo>
                      <a:pt x="10458" y="7513"/>
                    </a:lnTo>
                    <a:cubicBezTo>
                      <a:pt x="11620" y="7513"/>
                      <a:pt x="12575" y="6558"/>
                      <a:pt x="12575" y="5380"/>
                    </a:cubicBezTo>
                    <a:lnTo>
                      <a:pt x="12575" y="1608"/>
                    </a:lnTo>
                    <a:cubicBezTo>
                      <a:pt x="12575" y="987"/>
                      <a:pt x="12305" y="414"/>
                      <a:pt x="1184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6" name="Google Shape;2605;p62"/>
              <p:cNvSpPr/>
              <p:nvPr/>
            </p:nvSpPr>
            <p:spPr>
              <a:xfrm>
                <a:off x="953200" y="2321875"/>
                <a:ext cx="386425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7" h="10108" extrusionOk="0">
                    <a:moveTo>
                      <a:pt x="3168" y="0"/>
                    </a:moveTo>
                    <a:cubicBezTo>
                      <a:pt x="1417" y="0"/>
                      <a:pt x="1" y="1417"/>
                      <a:pt x="1" y="3168"/>
                    </a:cubicBezTo>
                    <a:lnTo>
                      <a:pt x="1" y="6940"/>
                    </a:lnTo>
                    <a:cubicBezTo>
                      <a:pt x="1" y="8691"/>
                      <a:pt x="1417" y="10108"/>
                      <a:pt x="3168" y="10108"/>
                    </a:cubicBezTo>
                    <a:lnTo>
                      <a:pt x="12289" y="10108"/>
                    </a:lnTo>
                    <a:cubicBezTo>
                      <a:pt x="14040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40" y="0"/>
                      <a:pt x="12289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7" name="Google Shape;2606;p62"/>
              <p:cNvSpPr/>
              <p:nvPr/>
            </p:nvSpPr>
            <p:spPr>
              <a:xfrm>
                <a:off x="979475" y="2347725"/>
                <a:ext cx="333875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55" h="8040" extrusionOk="0">
                    <a:moveTo>
                      <a:pt x="2117" y="1"/>
                    </a:moveTo>
                    <a:cubicBezTo>
                      <a:pt x="939" y="1"/>
                      <a:pt x="0" y="956"/>
                      <a:pt x="0" y="2134"/>
                    </a:cubicBezTo>
                    <a:lnTo>
                      <a:pt x="0" y="5906"/>
                    </a:lnTo>
                    <a:cubicBezTo>
                      <a:pt x="0" y="7084"/>
                      <a:pt x="939" y="8039"/>
                      <a:pt x="2117" y="8039"/>
                    </a:cubicBezTo>
                    <a:lnTo>
                      <a:pt x="11238" y="8039"/>
                    </a:lnTo>
                    <a:cubicBezTo>
                      <a:pt x="12416" y="8039"/>
                      <a:pt x="13355" y="7084"/>
                      <a:pt x="13355" y="5906"/>
                    </a:cubicBezTo>
                    <a:lnTo>
                      <a:pt x="13355" y="2134"/>
                    </a:lnTo>
                    <a:cubicBezTo>
                      <a:pt x="13355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8" name="Google Shape;2607;p62"/>
              <p:cNvSpPr/>
              <p:nvPr/>
            </p:nvSpPr>
            <p:spPr>
              <a:xfrm>
                <a:off x="999375" y="2360875"/>
                <a:ext cx="313975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59" h="7514" extrusionOk="0">
                    <a:moveTo>
                      <a:pt x="11827" y="0"/>
                    </a:moveTo>
                    <a:lnTo>
                      <a:pt x="0" y="7036"/>
                    </a:lnTo>
                    <a:cubicBezTo>
                      <a:pt x="366" y="7338"/>
                      <a:pt x="844" y="7513"/>
                      <a:pt x="1321" y="7513"/>
                    </a:cubicBezTo>
                    <a:lnTo>
                      <a:pt x="10442" y="7513"/>
                    </a:lnTo>
                    <a:cubicBezTo>
                      <a:pt x="11604" y="7513"/>
                      <a:pt x="12559" y="6558"/>
                      <a:pt x="12559" y="5380"/>
                    </a:cubicBezTo>
                    <a:lnTo>
                      <a:pt x="12559" y="1608"/>
                    </a:lnTo>
                    <a:cubicBezTo>
                      <a:pt x="12559" y="1003"/>
                      <a:pt x="12288" y="414"/>
                      <a:pt x="1182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59" name="Google Shape;2608;p62"/>
              <p:cNvSpPr/>
              <p:nvPr/>
            </p:nvSpPr>
            <p:spPr>
              <a:xfrm>
                <a:off x="1387750" y="2321875"/>
                <a:ext cx="386425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7" h="10108" extrusionOk="0">
                    <a:moveTo>
                      <a:pt x="3184" y="0"/>
                    </a:moveTo>
                    <a:cubicBezTo>
                      <a:pt x="1417" y="0"/>
                      <a:pt x="1" y="1417"/>
                      <a:pt x="1" y="3168"/>
                    </a:cubicBezTo>
                    <a:lnTo>
                      <a:pt x="1" y="6940"/>
                    </a:lnTo>
                    <a:cubicBezTo>
                      <a:pt x="1" y="8691"/>
                      <a:pt x="1417" y="10108"/>
                      <a:pt x="3184" y="10108"/>
                    </a:cubicBezTo>
                    <a:lnTo>
                      <a:pt x="12289" y="10108"/>
                    </a:lnTo>
                    <a:cubicBezTo>
                      <a:pt x="14040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40" y="0"/>
                      <a:pt x="12289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0" name="Google Shape;2609;p62"/>
              <p:cNvSpPr/>
              <p:nvPr/>
            </p:nvSpPr>
            <p:spPr>
              <a:xfrm>
                <a:off x="1414025" y="2347725"/>
                <a:ext cx="334275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71" h="8040" extrusionOk="0">
                    <a:moveTo>
                      <a:pt x="2133" y="1"/>
                    </a:moveTo>
                    <a:cubicBezTo>
                      <a:pt x="955" y="1"/>
                      <a:pt x="0" y="956"/>
                      <a:pt x="0" y="2134"/>
                    </a:cubicBezTo>
                    <a:lnTo>
                      <a:pt x="0" y="5906"/>
                    </a:lnTo>
                    <a:cubicBezTo>
                      <a:pt x="0" y="7084"/>
                      <a:pt x="955" y="8039"/>
                      <a:pt x="2133" y="8039"/>
                    </a:cubicBezTo>
                    <a:lnTo>
                      <a:pt x="11238" y="8039"/>
                    </a:lnTo>
                    <a:cubicBezTo>
                      <a:pt x="12416" y="8039"/>
                      <a:pt x="13371" y="7084"/>
                      <a:pt x="13371" y="5906"/>
                    </a:cubicBezTo>
                    <a:lnTo>
                      <a:pt x="13371" y="2134"/>
                    </a:lnTo>
                    <a:cubicBezTo>
                      <a:pt x="13371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1" name="Google Shape;2610;p62"/>
              <p:cNvSpPr/>
              <p:nvPr/>
            </p:nvSpPr>
            <p:spPr>
              <a:xfrm>
                <a:off x="1433900" y="2360875"/>
                <a:ext cx="314400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76" h="7514" extrusionOk="0">
                    <a:moveTo>
                      <a:pt x="11828" y="0"/>
                    </a:moveTo>
                    <a:lnTo>
                      <a:pt x="1" y="7036"/>
                    </a:lnTo>
                    <a:cubicBezTo>
                      <a:pt x="367" y="7338"/>
                      <a:pt x="845" y="7513"/>
                      <a:pt x="1338" y="7513"/>
                    </a:cubicBezTo>
                    <a:lnTo>
                      <a:pt x="10443" y="7513"/>
                    </a:lnTo>
                    <a:cubicBezTo>
                      <a:pt x="11621" y="7513"/>
                      <a:pt x="12576" y="6558"/>
                      <a:pt x="12576" y="5380"/>
                    </a:cubicBezTo>
                    <a:lnTo>
                      <a:pt x="12576" y="1608"/>
                    </a:lnTo>
                    <a:cubicBezTo>
                      <a:pt x="12576" y="987"/>
                      <a:pt x="12305" y="414"/>
                      <a:pt x="118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pic>
          <p:nvPicPr>
            <p:cNvPr id="133" name="Picture 13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 flipV="1">
              <a:off x="-767226" y="1499585"/>
              <a:ext cx="362661" cy="207524"/>
            </a:xfrm>
            <a:prstGeom prst="rect">
              <a:avLst/>
            </a:prstGeom>
          </p:spPr>
        </p:pic>
      </p:grpSp>
      <p:grpSp>
        <p:nvGrpSpPr>
          <p:cNvPr id="162" name="Group 161"/>
          <p:cNvGrpSpPr/>
          <p:nvPr/>
        </p:nvGrpSpPr>
        <p:grpSpPr>
          <a:xfrm>
            <a:off x="4813442" y="4383359"/>
            <a:ext cx="1298304" cy="696360"/>
            <a:chOff x="-1080918" y="1319293"/>
            <a:chExt cx="976143" cy="522270"/>
          </a:xfrm>
        </p:grpSpPr>
        <p:grpSp>
          <p:nvGrpSpPr>
            <p:cNvPr id="163" name="Google Shape;2582;p62"/>
            <p:cNvGrpSpPr/>
            <p:nvPr/>
          </p:nvGrpSpPr>
          <p:grpSpPr>
            <a:xfrm>
              <a:off x="-1080918" y="1319293"/>
              <a:ext cx="976143" cy="522270"/>
              <a:chOff x="404850" y="2182975"/>
              <a:chExt cx="2230850" cy="1111475"/>
            </a:xfrm>
          </p:grpSpPr>
          <p:sp>
            <p:nvSpPr>
              <p:cNvPr id="165" name="Google Shape;2583;p62"/>
              <p:cNvSpPr/>
              <p:nvPr/>
            </p:nvSpPr>
            <p:spPr>
              <a:xfrm>
                <a:off x="433900" y="2658925"/>
                <a:ext cx="69650" cy="69650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786" extrusionOk="0">
                    <a:moveTo>
                      <a:pt x="1401" y="0"/>
                    </a:moveTo>
                    <a:cubicBezTo>
                      <a:pt x="621" y="0"/>
                      <a:pt x="0" y="621"/>
                      <a:pt x="0" y="1385"/>
                    </a:cubicBezTo>
                    <a:cubicBezTo>
                      <a:pt x="0" y="2165"/>
                      <a:pt x="621" y="2786"/>
                      <a:pt x="1401" y="2786"/>
                    </a:cubicBezTo>
                    <a:cubicBezTo>
                      <a:pt x="2165" y="2786"/>
                      <a:pt x="2786" y="2165"/>
                      <a:pt x="2786" y="1385"/>
                    </a:cubicBezTo>
                    <a:cubicBezTo>
                      <a:pt x="2786" y="621"/>
                      <a:pt x="2165" y="0"/>
                      <a:pt x="1401" y="0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6" name="Google Shape;2584;p62"/>
              <p:cNvSpPr/>
              <p:nvPr/>
            </p:nvSpPr>
            <p:spPr>
              <a:xfrm>
                <a:off x="709675" y="2182975"/>
                <a:ext cx="70050" cy="69675"/>
              </a:xfrm>
              <a:custGeom>
                <a:avLst/>
                <a:gdLst/>
                <a:ahLst/>
                <a:cxnLst/>
                <a:rect l="l" t="t" r="r" b="b"/>
                <a:pathLst>
                  <a:path w="2802" h="2787" extrusionOk="0">
                    <a:moveTo>
                      <a:pt x="1401" y="1"/>
                    </a:moveTo>
                    <a:cubicBezTo>
                      <a:pt x="637" y="1"/>
                      <a:pt x="0" y="622"/>
                      <a:pt x="0" y="1386"/>
                    </a:cubicBezTo>
                    <a:cubicBezTo>
                      <a:pt x="0" y="2166"/>
                      <a:pt x="637" y="2787"/>
                      <a:pt x="1401" y="2787"/>
                    </a:cubicBezTo>
                    <a:cubicBezTo>
                      <a:pt x="2181" y="2787"/>
                      <a:pt x="2802" y="2166"/>
                      <a:pt x="2802" y="1386"/>
                    </a:cubicBezTo>
                    <a:cubicBezTo>
                      <a:pt x="2802" y="622"/>
                      <a:pt x="2181" y="1"/>
                      <a:pt x="1401" y="1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7" name="Google Shape;2585;p62"/>
              <p:cNvSpPr/>
              <p:nvPr/>
            </p:nvSpPr>
            <p:spPr>
              <a:xfrm>
                <a:off x="480450" y="2217600"/>
                <a:ext cx="1753325" cy="854800"/>
              </a:xfrm>
              <a:custGeom>
                <a:avLst/>
                <a:gdLst/>
                <a:ahLst/>
                <a:cxnLst/>
                <a:rect l="l" t="t" r="r" b="b"/>
                <a:pathLst>
                  <a:path w="70133" h="34192" extrusionOk="0">
                    <a:moveTo>
                      <a:pt x="7148" y="1"/>
                    </a:moveTo>
                    <a:cubicBezTo>
                      <a:pt x="3200" y="1"/>
                      <a:pt x="1" y="3200"/>
                      <a:pt x="1" y="7148"/>
                    </a:cubicBezTo>
                    <a:lnTo>
                      <a:pt x="1" y="27044"/>
                    </a:lnTo>
                    <a:cubicBezTo>
                      <a:pt x="1" y="30992"/>
                      <a:pt x="3200" y="34191"/>
                      <a:pt x="7148" y="34191"/>
                    </a:cubicBezTo>
                    <a:lnTo>
                      <a:pt x="62986" y="34191"/>
                    </a:lnTo>
                    <a:cubicBezTo>
                      <a:pt x="66934" y="34191"/>
                      <a:pt x="70133" y="30992"/>
                      <a:pt x="70133" y="30658"/>
                    </a:cubicBezTo>
                    <a:lnTo>
                      <a:pt x="70133" y="10761"/>
                    </a:lnTo>
                    <a:cubicBezTo>
                      <a:pt x="70133" y="3200"/>
                      <a:pt x="66934" y="1"/>
                      <a:pt x="62986" y="1"/>
                    </a:cubicBezTo>
                    <a:close/>
                  </a:path>
                </a:pathLst>
              </a:custGeom>
              <a:solidFill>
                <a:srgbClr val="F08B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8" name="Google Shape;2586;p62"/>
              <p:cNvSpPr/>
              <p:nvPr/>
            </p:nvSpPr>
            <p:spPr>
              <a:xfrm>
                <a:off x="480450" y="2218000"/>
                <a:ext cx="2102325" cy="854400"/>
              </a:xfrm>
              <a:custGeom>
                <a:avLst/>
                <a:gdLst/>
                <a:ahLst/>
                <a:cxnLst/>
                <a:rect l="l" t="t" r="r" b="b"/>
                <a:pathLst>
                  <a:path w="84093" h="34176" extrusionOk="0">
                    <a:moveTo>
                      <a:pt x="7148" y="1"/>
                    </a:moveTo>
                    <a:cubicBezTo>
                      <a:pt x="3200" y="1"/>
                      <a:pt x="1" y="3184"/>
                      <a:pt x="1" y="7132"/>
                    </a:cubicBezTo>
                    <a:lnTo>
                      <a:pt x="1" y="27028"/>
                    </a:lnTo>
                    <a:cubicBezTo>
                      <a:pt x="1" y="30976"/>
                      <a:pt x="3200" y="34175"/>
                      <a:pt x="7148" y="34175"/>
                    </a:cubicBezTo>
                    <a:lnTo>
                      <a:pt x="79254" y="34175"/>
                    </a:lnTo>
                    <a:cubicBezTo>
                      <a:pt x="81928" y="34175"/>
                      <a:pt x="84093" y="32011"/>
                      <a:pt x="84093" y="29337"/>
                    </a:cubicBezTo>
                    <a:lnTo>
                      <a:pt x="84093" y="21776"/>
                    </a:lnTo>
                    <a:cubicBezTo>
                      <a:pt x="84093" y="19102"/>
                      <a:pt x="81928" y="16937"/>
                      <a:pt x="79254" y="16937"/>
                    </a:cubicBezTo>
                    <a:lnTo>
                      <a:pt x="70133" y="16937"/>
                    </a:lnTo>
                    <a:lnTo>
                      <a:pt x="70133" y="7132"/>
                    </a:lnTo>
                    <a:cubicBezTo>
                      <a:pt x="70133" y="3184"/>
                      <a:pt x="66934" y="1"/>
                      <a:pt x="62986" y="1"/>
                    </a:cubicBezTo>
                    <a:close/>
                  </a:path>
                </a:pathLst>
              </a:custGeom>
              <a:solidFill>
                <a:srgbClr val="F0B01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69" name="Google Shape;2587;p62"/>
              <p:cNvSpPr/>
              <p:nvPr/>
            </p:nvSpPr>
            <p:spPr>
              <a:xfrm>
                <a:off x="404850" y="2860275"/>
                <a:ext cx="296075" cy="212125"/>
              </a:xfrm>
              <a:custGeom>
                <a:avLst/>
                <a:gdLst/>
                <a:ahLst/>
                <a:cxnLst/>
                <a:rect l="l" t="t" r="r" b="b"/>
                <a:pathLst>
                  <a:path w="11843" h="8485" extrusionOk="0">
                    <a:moveTo>
                      <a:pt x="4234" y="0"/>
                    </a:moveTo>
                    <a:cubicBezTo>
                      <a:pt x="1895" y="0"/>
                      <a:pt x="0" y="1895"/>
                      <a:pt x="0" y="4234"/>
                    </a:cubicBezTo>
                    <a:cubicBezTo>
                      <a:pt x="0" y="6574"/>
                      <a:pt x="1895" y="8484"/>
                      <a:pt x="4234" y="8484"/>
                    </a:cubicBezTo>
                    <a:lnTo>
                      <a:pt x="7593" y="8484"/>
                    </a:lnTo>
                    <a:cubicBezTo>
                      <a:pt x="9933" y="8484"/>
                      <a:pt x="11843" y="6574"/>
                      <a:pt x="11843" y="4234"/>
                    </a:cubicBezTo>
                    <a:cubicBezTo>
                      <a:pt x="11843" y="1895"/>
                      <a:pt x="9933" y="0"/>
                      <a:pt x="7593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0" name="Google Shape;2588;p62"/>
              <p:cNvSpPr/>
              <p:nvPr/>
            </p:nvSpPr>
            <p:spPr>
              <a:xfrm>
                <a:off x="2356725" y="2860275"/>
                <a:ext cx="278975" cy="212125"/>
              </a:xfrm>
              <a:custGeom>
                <a:avLst/>
                <a:gdLst/>
                <a:ahLst/>
                <a:cxnLst/>
                <a:rect l="l" t="t" r="r" b="b"/>
                <a:pathLst>
                  <a:path w="11159" h="8485" extrusionOk="0">
                    <a:moveTo>
                      <a:pt x="4235" y="0"/>
                    </a:moveTo>
                    <a:cubicBezTo>
                      <a:pt x="1895" y="0"/>
                      <a:pt x="0" y="1895"/>
                      <a:pt x="0" y="4234"/>
                    </a:cubicBezTo>
                    <a:cubicBezTo>
                      <a:pt x="0" y="6574"/>
                      <a:pt x="1895" y="8484"/>
                      <a:pt x="4235" y="8484"/>
                    </a:cubicBezTo>
                    <a:lnTo>
                      <a:pt x="6925" y="8484"/>
                    </a:lnTo>
                    <a:cubicBezTo>
                      <a:pt x="9264" y="8484"/>
                      <a:pt x="11159" y="6574"/>
                      <a:pt x="11159" y="4234"/>
                    </a:cubicBezTo>
                    <a:cubicBezTo>
                      <a:pt x="11159" y="1895"/>
                      <a:pt x="9264" y="0"/>
                      <a:pt x="6925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1" name="Google Shape;2589;p62"/>
              <p:cNvSpPr/>
              <p:nvPr/>
            </p:nvSpPr>
            <p:spPr>
              <a:xfrm>
                <a:off x="701300" y="2778300"/>
                <a:ext cx="566300" cy="294100"/>
              </a:xfrm>
              <a:custGeom>
                <a:avLst/>
                <a:gdLst/>
                <a:ahLst/>
                <a:cxnLst/>
                <a:rect l="l" t="t" r="r" b="b"/>
                <a:pathLst>
                  <a:path w="22652" h="11764" extrusionOk="0">
                    <a:moveTo>
                      <a:pt x="11334" y="0"/>
                    </a:moveTo>
                    <a:cubicBezTo>
                      <a:pt x="5079" y="0"/>
                      <a:pt x="1" y="5062"/>
                      <a:pt x="1" y="11318"/>
                    </a:cubicBezTo>
                    <a:cubicBezTo>
                      <a:pt x="1" y="11477"/>
                      <a:pt x="1" y="11620"/>
                      <a:pt x="17" y="11763"/>
                    </a:cubicBezTo>
                    <a:lnTo>
                      <a:pt x="22651" y="11763"/>
                    </a:lnTo>
                    <a:cubicBezTo>
                      <a:pt x="22651" y="11620"/>
                      <a:pt x="22651" y="11477"/>
                      <a:pt x="22651" y="11318"/>
                    </a:cubicBezTo>
                    <a:cubicBezTo>
                      <a:pt x="22651" y="5062"/>
                      <a:pt x="17590" y="0"/>
                      <a:pt x="113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2" name="Google Shape;2590;p62"/>
              <p:cNvSpPr/>
              <p:nvPr/>
            </p:nvSpPr>
            <p:spPr>
              <a:xfrm>
                <a:off x="751450" y="2828050"/>
                <a:ext cx="466400" cy="466400"/>
              </a:xfrm>
              <a:custGeom>
                <a:avLst/>
                <a:gdLst/>
                <a:ahLst/>
                <a:cxnLst/>
                <a:rect l="l" t="t" r="r" b="b"/>
                <a:pathLst>
                  <a:path w="18656" h="18656" extrusionOk="0">
                    <a:moveTo>
                      <a:pt x="9328" y="0"/>
                    </a:moveTo>
                    <a:cubicBezTo>
                      <a:pt x="4171" y="0"/>
                      <a:pt x="1" y="4186"/>
                      <a:pt x="1" y="9328"/>
                    </a:cubicBezTo>
                    <a:cubicBezTo>
                      <a:pt x="1" y="14485"/>
                      <a:pt x="4171" y="18655"/>
                      <a:pt x="9328" y="18655"/>
                    </a:cubicBezTo>
                    <a:cubicBezTo>
                      <a:pt x="14485" y="18655"/>
                      <a:pt x="18656" y="14485"/>
                      <a:pt x="18656" y="9328"/>
                    </a:cubicBezTo>
                    <a:cubicBezTo>
                      <a:pt x="18656" y="4186"/>
                      <a:pt x="14485" y="0"/>
                      <a:pt x="9328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3" name="Google Shape;2591;p62"/>
              <p:cNvSpPr/>
              <p:nvPr/>
            </p:nvSpPr>
            <p:spPr>
              <a:xfrm>
                <a:off x="845750" y="2922350"/>
                <a:ext cx="277800" cy="278175"/>
              </a:xfrm>
              <a:custGeom>
                <a:avLst/>
                <a:gdLst/>
                <a:ahLst/>
                <a:cxnLst/>
                <a:rect l="l" t="t" r="r" b="b"/>
                <a:pathLst>
                  <a:path w="11112" h="11127" extrusionOk="0">
                    <a:moveTo>
                      <a:pt x="5556" y="1"/>
                    </a:moveTo>
                    <a:cubicBezTo>
                      <a:pt x="2484" y="1"/>
                      <a:pt x="1" y="2484"/>
                      <a:pt x="1" y="5556"/>
                    </a:cubicBezTo>
                    <a:cubicBezTo>
                      <a:pt x="1" y="8628"/>
                      <a:pt x="2484" y="11127"/>
                      <a:pt x="5556" y="11127"/>
                    </a:cubicBezTo>
                    <a:cubicBezTo>
                      <a:pt x="8628" y="11127"/>
                      <a:pt x="11111" y="8628"/>
                      <a:pt x="11111" y="5556"/>
                    </a:cubicBezTo>
                    <a:cubicBezTo>
                      <a:pt x="11111" y="2484"/>
                      <a:pt x="8628" y="1"/>
                      <a:pt x="555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4" name="Google Shape;2592;p62"/>
              <p:cNvSpPr/>
              <p:nvPr/>
            </p:nvSpPr>
            <p:spPr>
              <a:xfrm>
                <a:off x="1934525" y="2321875"/>
                <a:ext cx="312400" cy="253500"/>
              </a:xfrm>
              <a:custGeom>
                <a:avLst/>
                <a:gdLst/>
                <a:ahLst/>
                <a:cxnLst/>
                <a:rect l="l" t="t" r="r" b="b"/>
                <a:pathLst>
                  <a:path w="12496" h="10140" extrusionOk="0">
                    <a:moveTo>
                      <a:pt x="3184" y="0"/>
                    </a:moveTo>
                    <a:cubicBezTo>
                      <a:pt x="1417" y="0"/>
                      <a:pt x="0" y="1417"/>
                      <a:pt x="0" y="3184"/>
                    </a:cubicBezTo>
                    <a:lnTo>
                      <a:pt x="0" y="6956"/>
                    </a:lnTo>
                    <a:cubicBezTo>
                      <a:pt x="0" y="8707"/>
                      <a:pt x="1417" y="10140"/>
                      <a:pt x="3184" y="10140"/>
                    </a:cubicBezTo>
                    <a:lnTo>
                      <a:pt x="12288" y="10140"/>
                    </a:lnTo>
                    <a:cubicBezTo>
                      <a:pt x="12352" y="10108"/>
                      <a:pt x="12416" y="10108"/>
                      <a:pt x="12495" y="10108"/>
                    </a:cubicBezTo>
                    <a:lnTo>
                      <a:pt x="12495" y="2977"/>
                    </a:lnTo>
                    <a:cubicBezTo>
                      <a:pt x="12495" y="1958"/>
                      <a:pt x="12272" y="939"/>
                      <a:pt x="11843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5" name="Google Shape;2593;p62"/>
              <p:cNvSpPr/>
              <p:nvPr/>
            </p:nvSpPr>
            <p:spPr>
              <a:xfrm>
                <a:off x="1960775" y="2348125"/>
                <a:ext cx="286550" cy="200600"/>
              </a:xfrm>
              <a:custGeom>
                <a:avLst/>
                <a:gdLst/>
                <a:ahLst/>
                <a:cxnLst/>
                <a:rect l="l" t="t" r="r" b="b"/>
                <a:pathLst>
                  <a:path w="11462" h="8024" extrusionOk="0">
                    <a:moveTo>
                      <a:pt x="2134" y="1"/>
                    </a:moveTo>
                    <a:cubicBezTo>
                      <a:pt x="956" y="1"/>
                      <a:pt x="1" y="940"/>
                      <a:pt x="1" y="2118"/>
                    </a:cubicBezTo>
                    <a:lnTo>
                      <a:pt x="1" y="5890"/>
                    </a:lnTo>
                    <a:cubicBezTo>
                      <a:pt x="1" y="7068"/>
                      <a:pt x="956" y="8023"/>
                      <a:pt x="2134" y="8023"/>
                    </a:cubicBezTo>
                    <a:lnTo>
                      <a:pt x="11445" y="8023"/>
                    </a:lnTo>
                    <a:lnTo>
                      <a:pt x="11445" y="1927"/>
                    </a:lnTo>
                    <a:cubicBezTo>
                      <a:pt x="11461" y="1274"/>
                      <a:pt x="11366" y="621"/>
                      <a:pt x="11175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6" name="Google Shape;2594;p62"/>
              <p:cNvSpPr/>
              <p:nvPr/>
            </p:nvSpPr>
            <p:spPr>
              <a:xfrm>
                <a:off x="1971525" y="2349725"/>
                <a:ext cx="276200" cy="199000"/>
              </a:xfrm>
              <a:custGeom>
                <a:avLst/>
                <a:gdLst/>
                <a:ahLst/>
                <a:cxnLst/>
                <a:rect l="l" t="t" r="r" b="b"/>
                <a:pathLst>
                  <a:path w="11048" h="7960" extrusionOk="0">
                    <a:moveTo>
                      <a:pt x="10761" y="0"/>
                    </a:moveTo>
                    <a:lnTo>
                      <a:pt x="0" y="7100"/>
                    </a:lnTo>
                    <a:cubicBezTo>
                      <a:pt x="398" y="7641"/>
                      <a:pt x="1035" y="7959"/>
                      <a:pt x="1704" y="7959"/>
                    </a:cubicBezTo>
                    <a:lnTo>
                      <a:pt x="11015" y="7959"/>
                    </a:lnTo>
                    <a:lnTo>
                      <a:pt x="11047" y="1895"/>
                    </a:lnTo>
                    <a:cubicBezTo>
                      <a:pt x="11047" y="1242"/>
                      <a:pt x="10952" y="605"/>
                      <a:pt x="1076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7" name="Google Shape;2595;p62"/>
              <p:cNvSpPr/>
              <p:nvPr/>
            </p:nvSpPr>
            <p:spPr>
              <a:xfrm>
                <a:off x="1362275" y="2289225"/>
                <a:ext cx="443325" cy="728250"/>
              </a:xfrm>
              <a:custGeom>
                <a:avLst/>
                <a:gdLst/>
                <a:ahLst/>
                <a:cxnLst/>
                <a:rect l="l" t="t" r="r" b="b"/>
                <a:pathLst>
                  <a:path w="17733" h="29130" fill="none" extrusionOk="0">
                    <a:moveTo>
                      <a:pt x="17733" y="25135"/>
                    </a:moveTo>
                    <a:cubicBezTo>
                      <a:pt x="17733" y="27347"/>
                      <a:pt x="16109" y="29130"/>
                      <a:pt x="14088" y="29130"/>
                    </a:cubicBezTo>
                    <a:lnTo>
                      <a:pt x="3646" y="29130"/>
                    </a:lnTo>
                    <a:cubicBezTo>
                      <a:pt x="1640" y="29130"/>
                      <a:pt x="1" y="27347"/>
                      <a:pt x="1" y="25135"/>
                    </a:cubicBezTo>
                    <a:lnTo>
                      <a:pt x="1" y="3996"/>
                    </a:lnTo>
                    <a:cubicBezTo>
                      <a:pt x="1" y="1784"/>
                      <a:pt x="1640" y="1"/>
                      <a:pt x="3646" y="1"/>
                    </a:cubicBezTo>
                    <a:lnTo>
                      <a:pt x="14088" y="1"/>
                    </a:lnTo>
                    <a:cubicBezTo>
                      <a:pt x="16109" y="1"/>
                      <a:pt x="17733" y="1784"/>
                      <a:pt x="17733" y="3996"/>
                    </a:cubicBezTo>
                    <a:close/>
                  </a:path>
                </a:pathLst>
              </a:custGeom>
              <a:noFill/>
              <a:ln w="5175" cap="flat" cmpd="sng">
                <a:solidFill>
                  <a:srgbClr val="273E4A"/>
                </a:solidFill>
                <a:prstDash val="solid"/>
                <a:miter lim="1591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8" name="Google Shape;2596;p62"/>
              <p:cNvSpPr/>
              <p:nvPr/>
            </p:nvSpPr>
            <p:spPr>
              <a:xfrm>
                <a:off x="1790450" y="2778300"/>
                <a:ext cx="566300" cy="294100"/>
              </a:xfrm>
              <a:custGeom>
                <a:avLst/>
                <a:gdLst/>
                <a:ahLst/>
                <a:cxnLst/>
                <a:rect l="l" t="t" r="r" b="b"/>
                <a:pathLst>
                  <a:path w="22652" h="11764" extrusionOk="0">
                    <a:moveTo>
                      <a:pt x="11334" y="0"/>
                    </a:moveTo>
                    <a:cubicBezTo>
                      <a:pt x="5079" y="0"/>
                      <a:pt x="1" y="5062"/>
                      <a:pt x="1" y="11318"/>
                    </a:cubicBezTo>
                    <a:cubicBezTo>
                      <a:pt x="1" y="11477"/>
                      <a:pt x="1" y="11620"/>
                      <a:pt x="17" y="11763"/>
                    </a:cubicBezTo>
                    <a:lnTo>
                      <a:pt x="22636" y="11763"/>
                    </a:lnTo>
                    <a:cubicBezTo>
                      <a:pt x="22636" y="11620"/>
                      <a:pt x="22651" y="11477"/>
                      <a:pt x="22651" y="11318"/>
                    </a:cubicBezTo>
                    <a:cubicBezTo>
                      <a:pt x="22651" y="5062"/>
                      <a:pt x="17574" y="0"/>
                      <a:pt x="1133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79" name="Google Shape;2597;p62"/>
              <p:cNvSpPr/>
              <p:nvPr/>
            </p:nvSpPr>
            <p:spPr>
              <a:xfrm>
                <a:off x="1840200" y="2828050"/>
                <a:ext cx="466800" cy="466400"/>
              </a:xfrm>
              <a:custGeom>
                <a:avLst/>
                <a:gdLst/>
                <a:ahLst/>
                <a:cxnLst/>
                <a:rect l="l" t="t" r="r" b="b"/>
                <a:pathLst>
                  <a:path w="18672" h="18656" extrusionOk="0">
                    <a:moveTo>
                      <a:pt x="9344" y="0"/>
                    </a:moveTo>
                    <a:cubicBezTo>
                      <a:pt x="4187" y="0"/>
                      <a:pt x="1" y="4186"/>
                      <a:pt x="1" y="9328"/>
                    </a:cubicBezTo>
                    <a:cubicBezTo>
                      <a:pt x="1" y="14485"/>
                      <a:pt x="4187" y="18655"/>
                      <a:pt x="9344" y="18655"/>
                    </a:cubicBezTo>
                    <a:cubicBezTo>
                      <a:pt x="14486" y="18655"/>
                      <a:pt x="18672" y="14485"/>
                      <a:pt x="18672" y="9328"/>
                    </a:cubicBezTo>
                    <a:cubicBezTo>
                      <a:pt x="18672" y="4186"/>
                      <a:pt x="14486" y="0"/>
                      <a:pt x="9344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0" name="Google Shape;2598;p62"/>
              <p:cNvSpPr/>
              <p:nvPr/>
            </p:nvSpPr>
            <p:spPr>
              <a:xfrm>
                <a:off x="1934525" y="2922350"/>
                <a:ext cx="278175" cy="278175"/>
              </a:xfrm>
              <a:custGeom>
                <a:avLst/>
                <a:gdLst/>
                <a:ahLst/>
                <a:cxnLst/>
                <a:rect l="l" t="t" r="r" b="b"/>
                <a:pathLst>
                  <a:path w="11127" h="11127" extrusionOk="0">
                    <a:moveTo>
                      <a:pt x="5571" y="1"/>
                    </a:moveTo>
                    <a:cubicBezTo>
                      <a:pt x="2499" y="1"/>
                      <a:pt x="0" y="2484"/>
                      <a:pt x="0" y="5556"/>
                    </a:cubicBezTo>
                    <a:cubicBezTo>
                      <a:pt x="0" y="8628"/>
                      <a:pt x="2499" y="11127"/>
                      <a:pt x="5571" y="11127"/>
                    </a:cubicBezTo>
                    <a:cubicBezTo>
                      <a:pt x="8627" y="11127"/>
                      <a:pt x="11126" y="8628"/>
                      <a:pt x="11126" y="5556"/>
                    </a:cubicBezTo>
                    <a:cubicBezTo>
                      <a:pt x="11126" y="2484"/>
                      <a:pt x="8627" y="1"/>
                      <a:pt x="5571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1" name="Google Shape;2599;p62"/>
              <p:cNvSpPr/>
              <p:nvPr/>
            </p:nvSpPr>
            <p:spPr>
              <a:xfrm>
                <a:off x="529000" y="2595250"/>
                <a:ext cx="1717925" cy="8775"/>
              </a:xfrm>
              <a:custGeom>
                <a:avLst/>
                <a:gdLst/>
                <a:ahLst/>
                <a:cxnLst/>
                <a:rect l="l" t="t" r="r" b="b"/>
                <a:pathLst>
                  <a:path w="68717" h="351" extrusionOk="0">
                    <a:moveTo>
                      <a:pt x="1" y="0"/>
                    </a:moveTo>
                    <a:lnTo>
                      <a:pt x="1" y="351"/>
                    </a:lnTo>
                    <a:lnTo>
                      <a:pt x="68716" y="351"/>
                    </a:lnTo>
                    <a:lnTo>
                      <a:pt x="68716" y="0"/>
                    </a:lnTo>
                    <a:close/>
                  </a:path>
                </a:pathLst>
              </a:custGeom>
              <a:solidFill>
                <a:srgbClr val="273E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2" name="Google Shape;2600;p62"/>
              <p:cNvSpPr/>
              <p:nvPr/>
            </p:nvSpPr>
            <p:spPr>
              <a:xfrm>
                <a:off x="529000" y="2769550"/>
                <a:ext cx="2054175" cy="8775"/>
              </a:xfrm>
              <a:custGeom>
                <a:avLst/>
                <a:gdLst/>
                <a:ahLst/>
                <a:cxnLst/>
                <a:rect l="l" t="t" r="r" b="b"/>
                <a:pathLst>
                  <a:path w="82167" h="351" extrusionOk="0">
                    <a:moveTo>
                      <a:pt x="1" y="0"/>
                    </a:moveTo>
                    <a:lnTo>
                      <a:pt x="1" y="350"/>
                    </a:lnTo>
                    <a:lnTo>
                      <a:pt x="82167" y="350"/>
                    </a:lnTo>
                    <a:lnTo>
                      <a:pt x="82167" y="0"/>
                    </a:lnTo>
                    <a:close/>
                  </a:path>
                </a:pathLst>
              </a:custGeom>
              <a:solidFill>
                <a:srgbClr val="273E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3" name="Google Shape;2601;p62"/>
              <p:cNvSpPr/>
              <p:nvPr/>
            </p:nvSpPr>
            <p:spPr>
              <a:xfrm>
                <a:off x="2252875" y="2658925"/>
                <a:ext cx="69650" cy="69650"/>
              </a:xfrm>
              <a:custGeom>
                <a:avLst/>
                <a:gdLst/>
                <a:ahLst/>
                <a:cxnLst/>
                <a:rect l="l" t="t" r="r" b="b"/>
                <a:pathLst>
                  <a:path w="2786" h="2786" extrusionOk="0">
                    <a:moveTo>
                      <a:pt x="1401" y="0"/>
                    </a:moveTo>
                    <a:cubicBezTo>
                      <a:pt x="621" y="0"/>
                      <a:pt x="0" y="621"/>
                      <a:pt x="0" y="1385"/>
                    </a:cubicBezTo>
                    <a:cubicBezTo>
                      <a:pt x="0" y="2165"/>
                      <a:pt x="621" y="2786"/>
                      <a:pt x="1401" y="2786"/>
                    </a:cubicBezTo>
                    <a:cubicBezTo>
                      <a:pt x="2165" y="2786"/>
                      <a:pt x="2786" y="2165"/>
                      <a:pt x="2786" y="1385"/>
                    </a:cubicBezTo>
                    <a:cubicBezTo>
                      <a:pt x="2786" y="621"/>
                      <a:pt x="2165" y="0"/>
                      <a:pt x="1401" y="0"/>
                    </a:cubicBezTo>
                    <a:close/>
                  </a:path>
                </a:pathLst>
              </a:custGeom>
              <a:solidFill>
                <a:srgbClr val="E1556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4" name="Google Shape;2602;p62"/>
              <p:cNvSpPr/>
              <p:nvPr/>
            </p:nvSpPr>
            <p:spPr>
              <a:xfrm>
                <a:off x="526625" y="2321875"/>
                <a:ext cx="386400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6" h="10108" extrusionOk="0">
                    <a:moveTo>
                      <a:pt x="3168" y="0"/>
                    </a:moveTo>
                    <a:cubicBezTo>
                      <a:pt x="1417" y="0"/>
                      <a:pt x="0" y="1417"/>
                      <a:pt x="0" y="3168"/>
                    </a:cubicBezTo>
                    <a:lnTo>
                      <a:pt x="0" y="6940"/>
                    </a:lnTo>
                    <a:cubicBezTo>
                      <a:pt x="0" y="8691"/>
                      <a:pt x="1417" y="10108"/>
                      <a:pt x="3168" y="10108"/>
                    </a:cubicBezTo>
                    <a:lnTo>
                      <a:pt x="12288" y="10108"/>
                    </a:lnTo>
                    <a:cubicBezTo>
                      <a:pt x="14039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39" y="0"/>
                      <a:pt x="12288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5" name="Google Shape;2603;p62"/>
              <p:cNvSpPr/>
              <p:nvPr/>
            </p:nvSpPr>
            <p:spPr>
              <a:xfrm>
                <a:off x="552875" y="2347725"/>
                <a:ext cx="333900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56" h="8040" extrusionOk="0">
                    <a:moveTo>
                      <a:pt x="2118" y="1"/>
                    </a:moveTo>
                    <a:cubicBezTo>
                      <a:pt x="940" y="1"/>
                      <a:pt x="1" y="956"/>
                      <a:pt x="1" y="2134"/>
                    </a:cubicBezTo>
                    <a:lnTo>
                      <a:pt x="1" y="5906"/>
                    </a:lnTo>
                    <a:cubicBezTo>
                      <a:pt x="1" y="7084"/>
                      <a:pt x="940" y="8039"/>
                      <a:pt x="2118" y="8039"/>
                    </a:cubicBezTo>
                    <a:lnTo>
                      <a:pt x="11238" y="8039"/>
                    </a:lnTo>
                    <a:cubicBezTo>
                      <a:pt x="12416" y="8039"/>
                      <a:pt x="13355" y="7084"/>
                      <a:pt x="13355" y="5906"/>
                    </a:cubicBezTo>
                    <a:lnTo>
                      <a:pt x="13355" y="2134"/>
                    </a:lnTo>
                    <a:cubicBezTo>
                      <a:pt x="13355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Google Shape;2604;p62"/>
              <p:cNvSpPr/>
              <p:nvPr/>
            </p:nvSpPr>
            <p:spPr>
              <a:xfrm>
                <a:off x="572375" y="2360875"/>
                <a:ext cx="314400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76" h="7514" extrusionOk="0">
                    <a:moveTo>
                      <a:pt x="11843" y="0"/>
                    </a:moveTo>
                    <a:lnTo>
                      <a:pt x="1" y="7036"/>
                    </a:lnTo>
                    <a:cubicBezTo>
                      <a:pt x="383" y="7338"/>
                      <a:pt x="860" y="7513"/>
                      <a:pt x="1338" y="7513"/>
                    </a:cubicBezTo>
                    <a:lnTo>
                      <a:pt x="10458" y="7513"/>
                    </a:lnTo>
                    <a:cubicBezTo>
                      <a:pt x="11620" y="7513"/>
                      <a:pt x="12575" y="6558"/>
                      <a:pt x="12575" y="5380"/>
                    </a:cubicBezTo>
                    <a:lnTo>
                      <a:pt x="12575" y="1608"/>
                    </a:lnTo>
                    <a:cubicBezTo>
                      <a:pt x="12575" y="987"/>
                      <a:pt x="12305" y="414"/>
                      <a:pt x="1184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7" name="Google Shape;2605;p62"/>
              <p:cNvSpPr/>
              <p:nvPr/>
            </p:nvSpPr>
            <p:spPr>
              <a:xfrm>
                <a:off x="953200" y="2321875"/>
                <a:ext cx="386425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7" h="10108" extrusionOk="0">
                    <a:moveTo>
                      <a:pt x="3168" y="0"/>
                    </a:moveTo>
                    <a:cubicBezTo>
                      <a:pt x="1417" y="0"/>
                      <a:pt x="1" y="1417"/>
                      <a:pt x="1" y="3168"/>
                    </a:cubicBezTo>
                    <a:lnTo>
                      <a:pt x="1" y="6940"/>
                    </a:lnTo>
                    <a:cubicBezTo>
                      <a:pt x="1" y="8691"/>
                      <a:pt x="1417" y="10108"/>
                      <a:pt x="3168" y="10108"/>
                    </a:cubicBezTo>
                    <a:lnTo>
                      <a:pt x="12289" y="10108"/>
                    </a:lnTo>
                    <a:cubicBezTo>
                      <a:pt x="14040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40" y="0"/>
                      <a:pt x="12289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Google Shape;2606;p62"/>
              <p:cNvSpPr/>
              <p:nvPr/>
            </p:nvSpPr>
            <p:spPr>
              <a:xfrm>
                <a:off x="979475" y="2347725"/>
                <a:ext cx="333875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55" h="8040" extrusionOk="0">
                    <a:moveTo>
                      <a:pt x="2117" y="1"/>
                    </a:moveTo>
                    <a:cubicBezTo>
                      <a:pt x="939" y="1"/>
                      <a:pt x="0" y="956"/>
                      <a:pt x="0" y="2134"/>
                    </a:cubicBezTo>
                    <a:lnTo>
                      <a:pt x="0" y="5906"/>
                    </a:lnTo>
                    <a:cubicBezTo>
                      <a:pt x="0" y="7084"/>
                      <a:pt x="939" y="8039"/>
                      <a:pt x="2117" y="8039"/>
                    </a:cubicBezTo>
                    <a:lnTo>
                      <a:pt x="11238" y="8039"/>
                    </a:lnTo>
                    <a:cubicBezTo>
                      <a:pt x="12416" y="8039"/>
                      <a:pt x="13355" y="7084"/>
                      <a:pt x="13355" y="5906"/>
                    </a:cubicBezTo>
                    <a:lnTo>
                      <a:pt x="13355" y="2134"/>
                    </a:lnTo>
                    <a:cubicBezTo>
                      <a:pt x="13355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Google Shape;2607;p62"/>
              <p:cNvSpPr/>
              <p:nvPr/>
            </p:nvSpPr>
            <p:spPr>
              <a:xfrm>
                <a:off x="999375" y="2360875"/>
                <a:ext cx="313975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59" h="7514" extrusionOk="0">
                    <a:moveTo>
                      <a:pt x="11827" y="0"/>
                    </a:moveTo>
                    <a:lnTo>
                      <a:pt x="0" y="7036"/>
                    </a:lnTo>
                    <a:cubicBezTo>
                      <a:pt x="366" y="7338"/>
                      <a:pt x="844" y="7513"/>
                      <a:pt x="1321" y="7513"/>
                    </a:cubicBezTo>
                    <a:lnTo>
                      <a:pt x="10442" y="7513"/>
                    </a:lnTo>
                    <a:cubicBezTo>
                      <a:pt x="11604" y="7513"/>
                      <a:pt x="12559" y="6558"/>
                      <a:pt x="12559" y="5380"/>
                    </a:cubicBezTo>
                    <a:lnTo>
                      <a:pt x="12559" y="1608"/>
                    </a:lnTo>
                    <a:cubicBezTo>
                      <a:pt x="12559" y="1003"/>
                      <a:pt x="12288" y="414"/>
                      <a:pt x="1182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0" name="Google Shape;2608;p62"/>
              <p:cNvSpPr/>
              <p:nvPr/>
            </p:nvSpPr>
            <p:spPr>
              <a:xfrm>
                <a:off x="1387750" y="2321875"/>
                <a:ext cx="386425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5457" h="10108" extrusionOk="0">
                    <a:moveTo>
                      <a:pt x="3184" y="0"/>
                    </a:moveTo>
                    <a:cubicBezTo>
                      <a:pt x="1417" y="0"/>
                      <a:pt x="1" y="1417"/>
                      <a:pt x="1" y="3168"/>
                    </a:cubicBezTo>
                    <a:lnTo>
                      <a:pt x="1" y="6940"/>
                    </a:lnTo>
                    <a:cubicBezTo>
                      <a:pt x="1" y="8691"/>
                      <a:pt x="1417" y="10108"/>
                      <a:pt x="3184" y="10108"/>
                    </a:cubicBezTo>
                    <a:lnTo>
                      <a:pt x="12289" y="10108"/>
                    </a:lnTo>
                    <a:cubicBezTo>
                      <a:pt x="14040" y="10108"/>
                      <a:pt x="15456" y="8691"/>
                      <a:pt x="15456" y="6940"/>
                    </a:cubicBezTo>
                    <a:lnTo>
                      <a:pt x="15456" y="3168"/>
                    </a:lnTo>
                    <a:cubicBezTo>
                      <a:pt x="15456" y="1417"/>
                      <a:pt x="14040" y="0"/>
                      <a:pt x="12289" y="0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1" name="Google Shape;2609;p62"/>
              <p:cNvSpPr/>
              <p:nvPr/>
            </p:nvSpPr>
            <p:spPr>
              <a:xfrm>
                <a:off x="1414025" y="2347725"/>
                <a:ext cx="334275" cy="201000"/>
              </a:xfrm>
              <a:custGeom>
                <a:avLst/>
                <a:gdLst/>
                <a:ahLst/>
                <a:cxnLst/>
                <a:rect l="l" t="t" r="r" b="b"/>
                <a:pathLst>
                  <a:path w="13371" h="8040" extrusionOk="0">
                    <a:moveTo>
                      <a:pt x="2133" y="1"/>
                    </a:moveTo>
                    <a:cubicBezTo>
                      <a:pt x="955" y="1"/>
                      <a:pt x="0" y="956"/>
                      <a:pt x="0" y="2134"/>
                    </a:cubicBezTo>
                    <a:lnTo>
                      <a:pt x="0" y="5906"/>
                    </a:lnTo>
                    <a:cubicBezTo>
                      <a:pt x="0" y="7084"/>
                      <a:pt x="955" y="8039"/>
                      <a:pt x="2133" y="8039"/>
                    </a:cubicBezTo>
                    <a:lnTo>
                      <a:pt x="11238" y="8039"/>
                    </a:lnTo>
                    <a:cubicBezTo>
                      <a:pt x="12416" y="8039"/>
                      <a:pt x="13371" y="7084"/>
                      <a:pt x="13371" y="5906"/>
                    </a:cubicBezTo>
                    <a:lnTo>
                      <a:pt x="13371" y="2134"/>
                    </a:lnTo>
                    <a:cubicBezTo>
                      <a:pt x="13371" y="956"/>
                      <a:pt x="12416" y="1"/>
                      <a:pt x="11238" y="1"/>
                    </a:cubicBezTo>
                    <a:close/>
                  </a:path>
                </a:pathLst>
              </a:custGeom>
              <a:solidFill>
                <a:srgbClr val="9EDAD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Google Shape;2610;p62"/>
              <p:cNvSpPr/>
              <p:nvPr/>
            </p:nvSpPr>
            <p:spPr>
              <a:xfrm>
                <a:off x="1433900" y="2360875"/>
                <a:ext cx="314400" cy="187850"/>
              </a:xfrm>
              <a:custGeom>
                <a:avLst/>
                <a:gdLst/>
                <a:ahLst/>
                <a:cxnLst/>
                <a:rect l="l" t="t" r="r" b="b"/>
                <a:pathLst>
                  <a:path w="12576" h="7514" extrusionOk="0">
                    <a:moveTo>
                      <a:pt x="11828" y="0"/>
                    </a:moveTo>
                    <a:lnTo>
                      <a:pt x="1" y="7036"/>
                    </a:lnTo>
                    <a:cubicBezTo>
                      <a:pt x="367" y="7338"/>
                      <a:pt x="845" y="7513"/>
                      <a:pt x="1338" y="7513"/>
                    </a:cubicBezTo>
                    <a:lnTo>
                      <a:pt x="10443" y="7513"/>
                    </a:lnTo>
                    <a:cubicBezTo>
                      <a:pt x="11621" y="7513"/>
                      <a:pt x="12576" y="6558"/>
                      <a:pt x="12576" y="5380"/>
                    </a:cubicBezTo>
                    <a:lnTo>
                      <a:pt x="12576" y="1608"/>
                    </a:lnTo>
                    <a:cubicBezTo>
                      <a:pt x="12576" y="987"/>
                      <a:pt x="12305" y="414"/>
                      <a:pt x="1182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9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pic>
          <p:nvPicPr>
            <p:cNvPr id="164" name="Picture 16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767226" y="1499585"/>
              <a:ext cx="362661" cy="207524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3072790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23457E-7 L -0.18003 -0.0098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40" y="-55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58025E-6 L 0.01007 0.1617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3" y="80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L 0.09323 0.0064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53" y="3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CB593185-7636-40CB-B706-487C2744A00D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0011\uFFFD\uFFFDt{F4A10C81-457A-4584-82FC-AFC9B043A417}&quot;,&quot;C:\\Users\\Admin\\Downloads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Bài 42 ao eo"/>
  <p:tag name="ISPRING_FIRST_PUBLI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DE1A797-9C13-42D3-B5AB-09CC97BEC985}:35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05DAC61-0753-4376-AE3D-5B541DAB169D}:35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991289B-F4EB-4FB5-AB8D-338416D26155}:35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472250C-18AF-46DF-837D-7414A73F2C37}:35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568AD1C-83D7-4A8A-A9FA-6BBB57F4C198}:35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FF41D49-D9C8-4DA3-A71F-B351B72A183E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E5F2D7C-6B80-4052-9BEB-650D2B74B018}:34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5D01BD8-50EE-4D57-8B84-75B3230142AD}:34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A32E596-136E-4E28-B8BE-2AF4FEA197AB}:34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D7E6C31-C935-4A54-ACE5-3314AE53919E}:34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58FD24F-E188-49A3-9875-464D45C76898}:34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D242763-AFB3-446C-9FC0-38CB207143A0}:34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B3DCAD1-B3BD-4B25-B97D-EE6D40EBBEF2}:350"/>
</p:tagLst>
</file>

<file path=ppt/theme/theme1.xml><?xml version="1.0" encoding="utf-8"?>
<a:theme xmlns:a="http://schemas.openxmlformats.org/drawingml/2006/main" name="Building Siblings Relationships by Slidesgo">
  <a:themeElements>
    <a:clrScheme name="Simple Light">
      <a:dk1>
        <a:srgbClr val="422C46"/>
      </a:dk1>
      <a:lt1>
        <a:srgbClr val="FFF6E5"/>
      </a:lt1>
      <a:dk2>
        <a:srgbClr val="45127E"/>
      </a:dk2>
      <a:lt2>
        <a:srgbClr val="92E4E8"/>
      </a:lt2>
      <a:accent1>
        <a:srgbClr val="B789FD"/>
      </a:accent1>
      <a:accent2>
        <a:srgbClr val="EE7B94"/>
      </a:accent2>
      <a:accent3>
        <a:srgbClr val="FF3A6D"/>
      </a:accent3>
      <a:accent4>
        <a:srgbClr val="FF911B"/>
      </a:accent4>
      <a:accent5>
        <a:srgbClr val="FFDAA5"/>
      </a:accent5>
      <a:accent6>
        <a:srgbClr val="7E4E24"/>
      </a:accent6>
      <a:hlink>
        <a:srgbClr val="FF3A6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1149</TotalTime>
  <Words>94</Words>
  <Application>Microsoft Office PowerPoint</Application>
  <PresentationFormat>Widescreen</PresentationFormat>
  <Paragraphs>39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Alfa Slab One</vt:lpstr>
      <vt:lpstr>Arial</vt:lpstr>
      <vt:lpstr>Arial Rounded MT Bold</vt:lpstr>
      <vt:lpstr>Arial-Rounded</vt:lpstr>
      <vt:lpstr>Calibri</vt:lpstr>
      <vt:lpstr>Karla</vt:lpstr>
      <vt:lpstr>Karla Regular</vt:lpstr>
      <vt:lpstr>Luckiest Guy</vt:lpstr>
      <vt:lpstr>Mouse Memoirs</vt:lpstr>
      <vt:lpstr>Building Siblings Relationships by Slidesgo</vt:lpstr>
      <vt:lpstr>PowerPoint Presentation</vt:lpstr>
      <vt:lpstr>NÀO  MÌNH CÙNG  LÊN XE BUÝT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42 ao eo</dc:title>
  <dc:creator>Admin</dc:creator>
  <cp:lastModifiedBy>Admin</cp:lastModifiedBy>
  <cp:revision>143</cp:revision>
  <dcterms:created xsi:type="dcterms:W3CDTF">2020-10-20T15:02:58Z</dcterms:created>
  <dcterms:modified xsi:type="dcterms:W3CDTF">2025-11-23T10:08:48Z</dcterms:modified>
</cp:coreProperties>
</file>