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media/audio4.wav" ContentType="audio/wav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911" r:id="rId4"/>
    <p:sldMasterId id="2147483925" r:id="rId5"/>
    <p:sldMasterId id="2147483937" r:id="rId6"/>
    <p:sldMasterId id="2147483949" r:id="rId7"/>
    <p:sldMasterId id="2147483961" r:id="rId8"/>
    <p:sldMasterId id="2147483974" r:id="rId9"/>
  </p:sldMasterIdLst>
  <p:notesMasterIdLst>
    <p:notesMasterId r:id="rId35"/>
  </p:notesMasterIdLst>
  <p:sldIdLst>
    <p:sldId id="2007577112" r:id="rId10"/>
    <p:sldId id="267" r:id="rId11"/>
    <p:sldId id="269" r:id="rId12"/>
    <p:sldId id="257" r:id="rId13"/>
    <p:sldId id="263" r:id="rId14"/>
    <p:sldId id="264" r:id="rId15"/>
    <p:sldId id="265" r:id="rId16"/>
    <p:sldId id="266" r:id="rId17"/>
    <p:sldId id="2007577095" r:id="rId18"/>
    <p:sldId id="636" r:id="rId19"/>
    <p:sldId id="308" r:id="rId20"/>
    <p:sldId id="320" r:id="rId21"/>
    <p:sldId id="326" r:id="rId22"/>
    <p:sldId id="327" r:id="rId23"/>
    <p:sldId id="328" r:id="rId24"/>
    <p:sldId id="329" r:id="rId25"/>
    <p:sldId id="330" r:id="rId26"/>
    <p:sldId id="647" r:id="rId27"/>
    <p:sldId id="2007577342" r:id="rId28"/>
    <p:sldId id="318" r:id="rId29"/>
    <p:sldId id="322" r:id="rId30"/>
    <p:sldId id="297" r:id="rId31"/>
    <p:sldId id="299" r:id="rId32"/>
    <p:sldId id="2007577341" r:id="rId33"/>
    <p:sldId id="2007577279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8" autoAdjust="0"/>
    <p:restoredTop sz="95380" autoAdjust="0"/>
  </p:normalViewPr>
  <p:slideViewPr>
    <p:cSldViewPr snapToGrid="0">
      <p:cViewPr varScale="1">
        <p:scale>
          <a:sx n="63" d="100"/>
          <a:sy n="63" d="100"/>
        </p:scale>
        <p:origin x="5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6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27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đâu là cảm xúc của em sau tiết học</a:t>
            </a:r>
          </a:p>
          <a:p>
            <a:r>
              <a:rPr lang="en-US" baseline="0"/>
              <a:t>HS chọn cảm xúc nào thì GV click vào cảm xúc đó</a:t>
            </a:r>
          </a:p>
          <a:p>
            <a:r>
              <a:rPr lang="en-US" baseline="0"/>
              <a:t>Cách chơi: Click vào mặt cảm xúc để ra câu hỏi; Click vào mặt cảm xúc đó dể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86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5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08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6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2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0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76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7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7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06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14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32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825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313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275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88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49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76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7950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8142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21586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05283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72796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509457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233092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811797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9238038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893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729916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9070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01639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420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642328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830831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0821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153483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48862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4813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880513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031646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452730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8873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15016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7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4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5787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26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2.xml"/><Relationship Id="rId7" Type="http://schemas.openxmlformats.org/officeDocument/2006/relationships/slide" Target="slide1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3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10" Type="http://schemas.openxmlformats.org/officeDocument/2006/relationships/image" Target="../media/image67.png"/><Relationship Id="rId4" Type="http://schemas.openxmlformats.org/officeDocument/2006/relationships/image" Target="../media/image68.png"/><Relationship Id="rId9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slide" Target="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4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slide" Target="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5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slide" Target="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6.xml"/><Relationship Id="rId6" Type="http://schemas.openxmlformats.org/officeDocument/2006/relationships/image" Target="../media/image72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slide" Target="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7.xml"/><Relationship Id="rId6" Type="http://schemas.openxmlformats.org/officeDocument/2006/relationships/image" Target="../media/image72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slide" Target="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8.xml"/><Relationship Id="rId6" Type="http://schemas.openxmlformats.org/officeDocument/2006/relationships/image" Target="../media/image72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slide" Target="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9.xml"/><Relationship Id="rId6" Type="http://schemas.openxmlformats.org/officeDocument/2006/relationships/image" Target="../media/image72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20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microsoft.com/office/2007/relationships/hdphoto" Target="../media/hdphoto23.wdp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1.xml"/><Relationship Id="rId6" Type="http://schemas.openxmlformats.org/officeDocument/2006/relationships/image" Target="../media/image75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4.png"/><Relationship Id="rId18" Type="http://schemas.microsoft.com/office/2007/relationships/hdphoto" Target="../media/hdphoto6.wdp"/><Relationship Id="rId3" Type="http://schemas.openxmlformats.org/officeDocument/2006/relationships/audio" Target="../media/media1.mp3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microsoft.com/office/2007/relationships/hdphoto" Target="../media/hdphoto3.wdp"/><Relationship Id="rId17" Type="http://schemas.openxmlformats.org/officeDocument/2006/relationships/image" Target="../media/image46.png"/><Relationship Id="rId2" Type="http://schemas.microsoft.com/office/2007/relationships/media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tags" Target="../tags/tag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24" Type="http://schemas.microsoft.com/office/2007/relationships/hdphoto" Target="../media/hdphoto9.wdp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10" Type="http://schemas.microsoft.com/office/2007/relationships/hdphoto" Target="../media/hdphoto2.wdp"/><Relationship Id="rId19" Type="http://schemas.openxmlformats.org/officeDocument/2006/relationships/image" Target="../media/image47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2.png"/><Relationship Id="rId14" Type="http://schemas.microsoft.com/office/2007/relationships/hdphoto" Target="../media/hdphoto4.wdp"/><Relationship Id="rId22" Type="http://schemas.microsoft.com/office/2007/relationships/hdphoto" Target="../media/hdphoto8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microsoft.com/office/2007/relationships/hdphoto" Target="../media/hdphoto2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5.xml"/><Relationship Id="rId5" Type="http://schemas.openxmlformats.org/officeDocument/2006/relationships/image" Target="../media/image90.jp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3.wdp"/><Relationship Id="rId18" Type="http://schemas.openxmlformats.org/officeDocument/2006/relationships/image" Target="../media/image58.png"/><Relationship Id="rId26" Type="http://schemas.openxmlformats.org/officeDocument/2006/relationships/slide" Target="slide9.xml"/><Relationship Id="rId3" Type="http://schemas.openxmlformats.org/officeDocument/2006/relationships/image" Target="../media/image40.jpeg"/><Relationship Id="rId21" Type="http://schemas.openxmlformats.org/officeDocument/2006/relationships/image" Target="../media/image59.png"/><Relationship Id="rId7" Type="http://schemas.microsoft.com/office/2007/relationships/hdphoto" Target="../media/hdphoto2.wdp"/><Relationship Id="rId12" Type="http://schemas.openxmlformats.org/officeDocument/2006/relationships/image" Target="../media/image55.png"/><Relationship Id="rId17" Type="http://schemas.microsoft.com/office/2007/relationships/hdphoto" Target="../media/hdphoto15.wdp"/><Relationship Id="rId25" Type="http://schemas.openxmlformats.org/officeDocument/2006/relationships/slide" Target="slide8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57.png"/><Relationship Id="rId20" Type="http://schemas.openxmlformats.org/officeDocument/2006/relationships/slide" Target="slide5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11" Type="http://schemas.microsoft.com/office/2007/relationships/hdphoto" Target="../media/hdphoto12.wdp"/><Relationship Id="rId24" Type="http://schemas.openxmlformats.org/officeDocument/2006/relationships/slide" Target="slide7.xml"/><Relationship Id="rId5" Type="http://schemas.microsoft.com/office/2007/relationships/hdphoto" Target="../media/hdphoto10.wdp"/><Relationship Id="rId15" Type="http://schemas.microsoft.com/office/2007/relationships/hdphoto" Target="../media/hdphoto14.wdp"/><Relationship Id="rId23" Type="http://schemas.openxmlformats.org/officeDocument/2006/relationships/slide" Target="slide6.xml"/><Relationship Id="rId10" Type="http://schemas.openxmlformats.org/officeDocument/2006/relationships/image" Target="../media/image54.png"/><Relationship Id="rId19" Type="http://schemas.microsoft.com/office/2007/relationships/hdphoto" Target="../media/hdphoto16.wdp"/><Relationship Id="rId4" Type="http://schemas.openxmlformats.org/officeDocument/2006/relationships/image" Target="../media/image52.png"/><Relationship Id="rId9" Type="http://schemas.microsoft.com/office/2007/relationships/hdphoto" Target="../media/hdphoto11.wdp"/><Relationship Id="rId14" Type="http://schemas.openxmlformats.org/officeDocument/2006/relationships/image" Target="../media/image56.png"/><Relationship Id="rId22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6" Type="http://schemas.openxmlformats.org/officeDocument/2006/relationships/image" Target="../media/image40.jpeg"/><Relationship Id="rId11" Type="http://schemas.microsoft.com/office/2007/relationships/hdphoto" Target="../media/hdphoto19.wdp"/><Relationship Id="rId5" Type="http://schemas.openxmlformats.org/officeDocument/2006/relationships/audio" Target="../media/audio3.wav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8.wdp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Relationship Id="rId6" Type="http://schemas.openxmlformats.org/officeDocument/2006/relationships/image" Target="../media/image40.jpe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microsoft.com/office/2007/relationships/hdphoto" Target="../media/hdphoto20.wdp"/><Relationship Id="rId4" Type="http://schemas.openxmlformats.org/officeDocument/2006/relationships/audio" Target="../media/audio2.wav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8.wdp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9.xml"/><Relationship Id="rId6" Type="http://schemas.openxmlformats.org/officeDocument/2006/relationships/image" Target="../media/image40.jpe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8.wdp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0.xml"/><Relationship Id="rId6" Type="http://schemas.openxmlformats.org/officeDocument/2006/relationships/image" Target="../media/image40.jpe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microsoft.com/office/2007/relationships/hdphoto" Target="../media/hdphoto15.wdp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47361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670958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253008-9A67-AB8B-863A-3262F1C9F59A}"/>
              </a:ext>
            </a:extLst>
          </p:cNvPr>
          <p:cNvGrpSpPr/>
          <p:nvPr/>
        </p:nvGrpSpPr>
        <p:grpSpPr>
          <a:xfrm>
            <a:off x="737540" y="1302934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074CFB-71C5-E263-545D-4E77FAB61C75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D12787-372D-83F4-3A69-559EC77B4ADA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FAFC9D-68D6-0199-B2AB-4E7AD66B3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02265"/>
              </p:ext>
            </p:extLst>
          </p:nvPr>
        </p:nvGraphicFramePr>
        <p:xfrm>
          <a:off x="61119" y="3131403"/>
          <a:ext cx="12024360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85983B-DEC9-9368-B732-98CB57E58486}"/>
              </a:ext>
            </a:extLst>
          </p:cNvPr>
          <p:cNvSpPr txBox="1"/>
          <p:nvPr/>
        </p:nvSpPr>
        <p:spPr>
          <a:xfrm>
            <a:off x="1045432" y="5195153"/>
            <a:ext cx="10121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CBAB6-D585-7458-EF70-3AB8A7FB31F9}"/>
              </a:ext>
            </a:extLst>
          </p:cNvPr>
          <p:cNvSpPr txBox="1"/>
          <p:nvPr/>
        </p:nvSpPr>
        <p:spPr>
          <a:xfrm>
            <a:off x="232184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910E8-A1FA-A64A-DCC4-118F0169724F}"/>
              </a:ext>
            </a:extLst>
          </p:cNvPr>
          <p:cNvSpPr txBox="1"/>
          <p:nvPr/>
        </p:nvSpPr>
        <p:spPr>
          <a:xfrm>
            <a:off x="3520028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1107D-C053-D510-8FED-FE6B964DE66E}"/>
              </a:ext>
            </a:extLst>
          </p:cNvPr>
          <p:cNvSpPr txBox="1"/>
          <p:nvPr/>
        </p:nvSpPr>
        <p:spPr>
          <a:xfrm>
            <a:off x="478277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00858-6570-6F19-D7BD-88BB8817822C}"/>
              </a:ext>
            </a:extLst>
          </p:cNvPr>
          <p:cNvSpPr txBox="1"/>
          <p:nvPr/>
        </p:nvSpPr>
        <p:spPr>
          <a:xfrm>
            <a:off x="6069489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E0EA1-9F12-BCC1-A33D-306093CC77C5}"/>
              </a:ext>
            </a:extLst>
          </p:cNvPr>
          <p:cNvSpPr txBox="1"/>
          <p:nvPr/>
        </p:nvSpPr>
        <p:spPr>
          <a:xfrm>
            <a:off x="73255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23ACBF-7C38-8B1D-ABE3-085000011E9A}"/>
              </a:ext>
            </a:extLst>
          </p:cNvPr>
          <p:cNvSpPr txBox="1"/>
          <p:nvPr/>
        </p:nvSpPr>
        <p:spPr>
          <a:xfrm>
            <a:off x="85447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F0E25-577F-7B4C-586C-7402EE02517A}"/>
              </a:ext>
            </a:extLst>
          </p:cNvPr>
          <p:cNvSpPr txBox="1"/>
          <p:nvPr/>
        </p:nvSpPr>
        <p:spPr>
          <a:xfrm>
            <a:off x="976754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B52003-2307-DCED-9C95-BBDCEC038CD7}"/>
              </a:ext>
            </a:extLst>
          </p:cNvPr>
          <p:cNvSpPr txBox="1"/>
          <p:nvPr/>
        </p:nvSpPr>
        <p:spPr>
          <a:xfrm>
            <a:off x="10993461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22C065-7CF7-D625-B965-E6BB603E03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83" y="226031"/>
            <a:ext cx="1828799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BDDA95-3E37-4735-EE5E-0D3E99D1B3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" b="28889" l="2700" r="3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243" r="67217" b="71098"/>
          <a:stretch/>
        </p:blipFill>
        <p:spPr>
          <a:xfrm>
            <a:off x="2398145" y="5126300"/>
            <a:ext cx="942108" cy="8455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AF9EB7-FA13-E8F5-1D92-349DCE217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" t="32323" r="67435" b="41212"/>
          <a:stretch/>
        </p:blipFill>
        <p:spPr>
          <a:xfrm>
            <a:off x="3591956" y="5110870"/>
            <a:ext cx="929976" cy="876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22DF2F-2C84-52C5-59F8-2E3A5E0D7F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2" t="61189" r="34551" b="12346"/>
          <a:stretch/>
        </p:blipFill>
        <p:spPr>
          <a:xfrm>
            <a:off x="4835750" y="5105870"/>
            <a:ext cx="929976" cy="876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0B525E-0A7F-D820-431B-C204FFD19E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" t="62444" r="68269" b="11091"/>
          <a:stretch/>
        </p:blipFill>
        <p:spPr>
          <a:xfrm>
            <a:off x="6069489" y="5095439"/>
            <a:ext cx="929976" cy="876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C7E2FF-282C-ADD1-D236-F2399DCD5F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63699" r="954" b="9836"/>
          <a:stretch/>
        </p:blipFill>
        <p:spPr>
          <a:xfrm>
            <a:off x="7325517" y="5110869"/>
            <a:ext cx="929976" cy="876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25F88-F6EF-609A-F4F2-6A4615FE31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05" t="5131" r="33568" b="68404"/>
          <a:stretch/>
        </p:blipFill>
        <p:spPr>
          <a:xfrm>
            <a:off x="8581545" y="5126299"/>
            <a:ext cx="929976" cy="876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EB51FE-FE42-3441-A6A3-95FC3101C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5549" b="67986"/>
          <a:stretch/>
        </p:blipFill>
        <p:spPr>
          <a:xfrm>
            <a:off x="9837573" y="5114019"/>
            <a:ext cx="929976" cy="876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560AB7-0124-CB79-9536-606C49813E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  <a14:foregroundMark x1="93767" y1="46500" x2="87398" y2="5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31905" b="41630"/>
          <a:stretch/>
        </p:blipFill>
        <p:spPr>
          <a:xfrm>
            <a:off x="11024326" y="5101739"/>
            <a:ext cx="929976" cy="8764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9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6621"/>
            <a:ext cx="8229600" cy="99101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Thang-Cuoi-Ngoc-Hien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8400" y="621375"/>
            <a:ext cx="609600" cy="609600"/>
          </a:xfrm>
        </p:spPr>
      </p:pic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748193"/>
            <a:ext cx="3596241" cy="4149619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1085660"/>
            <a:ext cx="2208824" cy="4843211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1043722"/>
            <a:ext cx="2123916" cy="5069127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4125" b="79750" l="8056" r="77778">
                          <a14:backgroundMark x1="25043" y1="62396" x2="16865" y2="766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1204081"/>
            <a:ext cx="1758565" cy="5510114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  <a14:backgroundMark x1="65051" y1="56728" x2="74872" y2="66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 DIỀU TUỔI THƠ</a:t>
            </a: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47880" y="1687155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59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E86DA3-025F-81B1-88B4-4E93498E4869}"/>
              </a:ext>
            </a:extLst>
          </p:cNvPr>
          <p:cNvGrpSpPr/>
          <p:nvPr/>
        </p:nvGrpSpPr>
        <p:grpSpPr>
          <a:xfrm>
            <a:off x="213519" y="152400"/>
            <a:ext cx="11049000" cy="699850"/>
            <a:chOff x="518319" y="463060"/>
            <a:chExt cx="11049000" cy="69985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F0DCC78-5960-837D-4DA5-C0EEF5E1656F}"/>
                </a:ext>
              </a:extLst>
            </p:cNvPr>
            <p:cNvSpPr/>
            <p:nvPr/>
          </p:nvSpPr>
          <p:spPr>
            <a:xfrm>
              <a:off x="518319" y="463060"/>
              <a:ext cx="640080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3A2942-916E-C695-0C12-4DC126E22033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Em hoàn thành bảng cộng.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33032F-37C4-0E36-47ED-BDCADD861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839"/>
              </p:ext>
            </p:extLst>
          </p:nvPr>
        </p:nvGraphicFramePr>
        <p:xfrm>
          <a:off x="213519" y="1066800"/>
          <a:ext cx="1179576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+ 1 =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+ 1 = 3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+ 1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+ 1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+ 1 = 6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+ 1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+ 1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+ 1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+ 1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+ 2 =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+ 2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+ 2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+ 2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+ 2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 + 2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+ 2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2 = 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+ 3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+ 3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+ 3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+ 3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+ 3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+ 3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 3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+ 4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+ 4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+ 4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+ 4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+ 5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+ 5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+ 5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+ 5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+ 5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+ 6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+ 6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+ 7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+ 7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+ 7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+ 8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+ 8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+ 9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5205907-7CAE-7517-F035-DFF7F611A9B5}"/>
              </a:ext>
            </a:extLst>
          </p:cNvPr>
          <p:cNvSpPr/>
          <p:nvPr/>
        </p:nvSpPr>
        <p:spPr>
          <a:xfrm>
            <a:off x="2495889" y="4401455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DB5700-777F-25BF-C496-C13B38E1A533}"/>
              </a:ext>
            </a:extLst>
          </p:cNvPr>
          <p:cNvSpPr/>
          <p:nvPr/>
        </p:nvSpPr>
        <p:spPr>
          <a:xfrm>
            <a:off x="2496615" y="5058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D5C048-E265-9EC9-8EFB-4589E11CC165}"/>
              </a:ext>
            </a:extLst>
          </p:cNvPr>
          <p:cNvSpPr/>
          <p:nvPr/>
        </p:nvSpPr>
        <p:spPr>
          <a:xfrm>
            <a:off x="2482827" y="570048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564BC7B-9117-62E3-A31D-50D532C62B2A}"/>
              </a:ext>
            </a:extLst>
          </p:cNvPr>
          <p:cNvSpPr/>
          <p:nvPr/>
        </p:nvSpPr>
        <p:spPr>
          <a:xfrm>
            <a:off x="5104833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C53BBC9-3D7A-E357-0763-1C9C505895D1}"/>
              </a:ext>
            </a:extLst>
          </p:cNvPr>
          <p:cNvSpPr/>
          <p:nvPr/>
        </p:nvSpPr>
        <p:spPr>
          <a:xfrm>
            <a:off x="5103542" y="3780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6D011A-5FB4-6C6C-CF00-70604E7B5571}"/>
              </a:ext>
            </a:extLst>
          </p:cNvPr>
          <p:cNvSpPr/>
          <p:nvPr/>
        </p:nvSpPr>
        <p:spPr>
          <a:xfrm>
            <a:off x="5102251" y="440871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96E6B2F-A7B7-4D20-0C6C-715AA2DE605C}"/>
              </a:ext>
            </a:extLst>
          </p:cNvPr>
          <p:cNvSpPr/>
          <p:nvPr/>
        </p:nvSpPr>
        <p:spPr>
          <a:xfrm>
            <a:off x="7742805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22DB876-1B9A-0459-FF9D-B6897B71E58B}"/>
              </a:ext>
            </a:extLst>
          </p:cNvPr>
          <p:cNvSpPr/>
          <p:nvPr/>
        </p:nvSpPr>
        <p:spPr>
          <a:xfrm>
            <a:off x="7740467" y="2514600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451D29-85A8-6D23-859F-622412F44E6F}"/>
              </a:ext>
            </a:extLst>
          </p:cNvPr>
          <p:cNvSpPr/>
          <p:nvPr/>
        </p:nvSpPr>
        <p:spPr>
          <a:xfrm>
            <a:off x="7767157" y="1875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FD3B1D3-01A1-D614-AA87-83FCFF548780}"/>
              </a:ext>
            </a:extLst>
          </p:cNvPr>
          <p:cNvSpPr/>
          <p:nvPr/>
        </p:nvSpPr>
        <p:spPr>
          <a:xfrm>
            <a:off x="10395291" y="1878149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16CC68-F253-638D-D221-760668C9EB51}"/>
              </a:ext>
            </a:extLst>
          </p:cNvPr>
          <p:cNvGrpSpPr/>
          <p:nvPr/>
        </p:nvGrpSpPr>
        <p:grpSpPr>
          <a:xfrm>
            <a:off x="2290149" y="4221115"/>
            <a:ext cx="685800" cy="635001"/>
            <a:chOff x="6423093" y="5378994"/>
            <a:chExt cx="685800" cy="635001"/>
          </a:xfrm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C0A18B7F-C2BB-0EE6-36AC-CA3D22F39698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3D29F1D9-7BBA-8AF3-F5AD-AEAB493C163D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A7A746-1AEA-1CBE-5EBA-E29608E9F994}"/>
              </a:ext>
            </a:extLst>
          </p:cNvPr>
          <p:cNvGrpSpPr/>
          <p:nvPr/>
        </p:nvGrpSpPr>
        <p:grpSpPr>
          <a:xfrm>
            <a:off x="2292260" y="4869971"/>
            <a:ext cx="685800" cy="635001"/>
            <a:chOff x="6423093" y="5378994"/>
            <a:chExt cx="685800" cy="635001"/>
          </a:xfrm>
        </p:grpSpPr>
        <p:sp>
          <p:nvSpPr>
            <p:cNvPr id="21" name="Rounded Rectangle 19">
              <a:extLst>
                <a:ext uri="{FF2B5EF4-FFF2-40B4-BE49-F238E27FC236}">
                  <a16:creationId xmlns:a16="http://schemas.microsoft.com/office/drawing/2014/main" id="{2E60BE69-CACC-D562-2BB8-679049F67B7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0">
              <a:extLst>
                <a:ext uri="{FF2B5EF4-FFF2-40B4-BE49-F238E27FC236}">
                  <a16:creationId xmlns:a16="http://schemas.microsoft.com/office/drawing/2014/main" id="{470AE626-CCA2-A725-8D9A-2D448C3C9A14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CF2C1E-B4DF-65EA-AAFE-1C690E724678}"/>
              </a:ext>
            </a:extLst>
          </p:cNvPr>
          <p:cNvGrpSpPr/>
          <p:nvPr/>
        </p:nvGrpSpPr>
        <p:grpSpPr>
          <a:xfrm>
            <a:off x="2264576" y="5512000"/>
            <a:ext cx="685800" cy="635001"/>
            <a:chOff x="6409238" y="5378994"/>
            <a:chExt cx="685800" cy="635001"/>
          </a:xfrm>
        </p:grpSpPr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id="{B15A40E3-7AE9-8350-B36B-D0973FD02192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id="{BD6DBA20-376D-660C-E53C-27C3D4963B4C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B5A28D-7558-83E2-2CD9-0A1FF103997B}"/>
              </a:ext>
            </a:extLst>
          </p:cNvPr>
          <p:cNvGrpSpPr/>
          <p:nvPr/>
        </p:nvGrpSpPr>
        <p:grpSpPr>
          <a:xfrm>
            <a:off x="4896511" y="2959261"/>
            <a:ext cx="685800" cy="635001"/>
            <a:chOff x="6409238" y="5406704"/>
            <a:chExt cx="685800" cy="635001"/>
          </a:xfrm>
        </p:grpSpPr>
        <p:sp>
          <p:nvSpPr>
            <p:cNvPr id="27" name="Rounded Rectangle 25">
              <a:extLst>
                <a:ext uri="{FF2B5EF4-FFF2-40B4-BE49-F238E27FC236}">
                  <a16:creationId xmlns:a16="http://schemas.microsoft.com/office/drawing/2014/main" id="{E6DA9060-A5B9-7461-0624-61CADF112319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FD0A57D0-87AD-8459-CCA0-C0E3138D104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6C7933-78DA-7B11-F0D5-1E2549C0598C}"/>
              </a:ext>
            </a:extLst>
          </p:cNvPr>
          <p:cNvGrpSpPr/>
          <p:nvPr/>
        </p:nvGrpSpPr>
        <p:grpSpPr>
          <a:xfrm>
            <a:off x="4912477" y="3594262"/>
            <a:ext cx="685800" cy="635001"/>
            <a:chOff x="6423093" y="5392849"/>
            <a:chExt cx="685800" cy="635001"/>
          </a:xfrm>
        </p:grpSpPr>
        <p:sp>
          <p:nvSpPr>
            <p:cNvPr id="30" name="Rounded Rectangle 28">
              <a:extLst>
                <a:ext uri="{FF2B5EF4-FFF2-40B4-BE49-F238E27FC236}">
                  <a16:creationId xmlns:a16="http://schemas.microsoft.com/office/drawing/2014/main" id="{6E0BDDED-D585-5B09-7C1A-1FFA23AC613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29">
              <a:extLst>
                <a:ext uri="{FF2B5EF4-FFF2-40B4-BE49-F238E27FC236}">
                  <a16:creationId xmlns:a16="http://schemas.microsoft.com/office/drawing/2014/main" id="{3E171F98-FAAF-7962-8663-0D27F543E4F4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84A078-6E55-81E3-ECAA-74A9AC0844F3}"/>
              </a:ext>
            </a:extLst>
          </p:cNvPr>
          <p:cNvGrpSpPr/>
          <p:nvPr/>
        </p:nvGrpSpPr>
        <p:grpSpPr>
          <a:xfrm>
            <a:off x="4894318" y="4222436"/>
            <a:ext cx="685800" cy="635001"/>
            <a:chOff x="6418763" y="5378994"/>
            <a:chExt cx="685800" cy="635001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id="{341C8A0B-5683-AB65-251A-E0A62C5ADF8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id="{A73023ED-7571-B68B-AE71-8E27F5D9C734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35984F9-75D0-2408-68CB-15A45ECBB9B6}"/>
              </a:ext>
            </a:extLst>
          </p:cNvPr>
          <p:cNvGrpSpPr/>
          <p:nvPr/>
        </p:nvGrpSpPr>
        <p:grpSpPr>
          <a:xfrm>
            <a:off x="7560300" y="1693019"/>
            <a:ext cx="685800" cy="635001"/>
            <a:chOff x="6409238" y="5406704"/>
            <a:chExt cx="685800" cy="635001"/>
          </a:xfrm>
        </p:grpSpPr>
        <p:sp>
          <p:nvSpPr>
            <p:cNvPr id="69" name="Rounded Rectangle 34">
              <a:extLst>
                <a:ext uri="{FF2B5EF4-FFF2-40B4-BE49-F238E27FC236}">
                  <a16:creationId xmlns:a16="http://schemas.microsoft.com/office/drawing/2014/main" id="{94EA8E5C-C301-31CA-EA1D-8440F70C0F6F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ounded Rectangle 35">
              <a:extLst>
                <a:ext uri="{FF2B5EF4-FFF2-40B4-BE49-F238E27FC236}">
                  <a16:creationId xmlns:a16="http://schemas.microsoft.com/office/drawing/2014/main" id="{9D46C907-2C45-5692-5644-0204EF370BD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D300987-4B59-B4EF-52A5-2CCCC61A3AAA}"/>
              </a:ext>
            </a:extLst>
          </p:cNvPr>
          <p:cNvGrpSpPr/>
          <p:nvPr/>
        </p:nvGrpSpPr>
        <p:grpSpPr>
          <a:xfrm>
            <a:off x="7548556" y="2328020"/>
            <a:ext cx="685800" cy="635001"/>
            <a:chOff x="6423093" y="5392849"/>
            <a:chExt cx="685800" cy="635001"/>
          </a:xfrm>
        </p:grpSpPr>
        <p:sp>
          <p:nvSpPr>
            <p:cNvPr id="72" name="Rounded Rectangle 37">
              <a:extLst>
                <a:ext uri="{FF2B5EF4-FFF2-40B4-BE49-F238E27FC236}">
                  <a16:creationId xmlns:a16="http://schemas.microsoft.com/office/drawing/2014/main" id="{7100DB9C-FAC4-EC26-EF70-96C956D9D77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Rounded Rectangle 38">
              <a:extLst>
                <a:ext uri="{FF2B5EF4-FFF2-40B4-BE49-F238E27FC236}">
                  <a16:creationId xmlns:a16="http://schemas.microsoft.com/office/drawing/2014/main" id="{5F50C298-BA43-36BA-9F8E-BBB00806C152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3F1EBB4-C647-DCA2-5CFA-96EE0F8D3708}"/>
              </a:ext>
            </a:extLst>
          </p:cNvPr>
          <p:cNvGrpSpPr/>
          <p:nvPr/>
        </p:nvGrpSpPr>
        <p:grpSpPr>
          <a:xfrm>
            <a:off x="7530397" y="2970049"/>
            <a:ext cx="685800" cy="635001"/>
            <a:chOff x="6418763" y="5378994"/>
            <a:chExt cx="685800" cy="635001"/>
          </a:xfrm>
        </p:grpSpPr>
        <p:sp>
          <p:nvSpPr>
            <p:cNvPr id="75" name="Rounded Rectangle 40">
              <a:extLst>
                <a:ext uri="{FF2B5EF4-FFF2-40B4-BE49-F238E27FC236}">
                  <a16:creationId xmlns:a16="http://schemas.microsoft.com/office/drawing/2014/main" id="{00D1AAD6-AB2B-BA8E-8120-4373689F4895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41">
              <a:extLst>
                <a:ext uri="{FF2B5EF4-FFF2-40B4-BE49-F238E27FC236}">
                  <a16:creationId xmlns:a16="http://schemas.microsoft.com/office/drawing/2014/main" id="{258C58E4-5498-EEB2-E3E3-05882CDF4552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7BF9BE1-CB6A-CA05-E931-4EA96B5E0416}"/>
              </a:ext>
            </a:extLst>
          </p:cNvPr>
          <p:cNvGrpSpPr/>
          <p:nvPr/>
        </p:nvGrpSpPr>
        <p:grpSpPr>
          <a:xfrm>
            <a:off x="10175696" y="1695889"/>
            <a:ext cx="685800" cy="635001"/>
            <a:chOff x="6409238" y="5378994"/>
            <a:chExt cx="685800" cy="635001"/>
          </a:xfrm>
        </p:grpSpPr>
        <p:sp>
          <p:nvSpPr>
            <p:cNvPr id="78" name="Rounded Rectangle 43">
              <a:extLst>
                <a:ext uri="{FF2B5EF4-FFF2-40B4-BE49-F238E27FC236}">
                  <a16:creationId xmlns:a16="http://schemas.microsoft.com/office/drawing/2014/main" id="{5A8EA69B-3956-75B4-B1FB-B7D46314184E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ounded Rectangle 44">
              <a:extLst>
                <a:ext uri="{FF2B5EF4-FFF2-40B4-BE49-F238E27FC236}">
                  <a16:creationId xmlns:a16="http://schemas.microsoft.com/office/drawing/2014/main" id="{B8438E61-8498-1041-810F-F792A4CFFE9F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3E448892-D75C-424F-187E-76747B3B3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6" y="4270828"/>
            <a:ext cx="533400" cy="53745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58C5496-0A89-B490-345A-DB05B6ADBC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86" y="4934297"/>
            <a:ext cx="533400" cy="53745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32DBA78-9029-0566-E1E6-E6CFDF2B3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57" y="5560771"/>
            <a:ext cx="533400" cy="53745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402EB56-FC92-4B71-21FB-BB1F6A486E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008032"/>
            <a:ext cx="533400" cy="53745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3390501-B26D-1853-5F05-47DFFC958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626027"/>
            <a:ext cx="533400" cy="5374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E14C62A-8AEA-4B51-0472-6B46D4666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18" y="4262940"/>
            <a:ext cx="533400" cy="53745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353E9C4-75D1-AAB1-D063-6EC3D4976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65" y="1728861"/>
            <a:ext cx="533400" cy="5374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0B810A-27F5-20A1-A997-B2768D485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90831" l="2283" r="95543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0" y="2358600"/>
            <a:ext cx="533400" cy="53745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A8582CA-2DE9-6836-8084-0B84459F5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90831" l="2283" r="9554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56" y="3022812"/>
            <a:ext cx="533400" cy="53745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D448737-8BD0-628F-B206-EBCF2C858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51" y="1739081"/>
            <a:ext cx="533400" cy="537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93378" y="265305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>
          <a:xfrm>
            <a:off x="2362200" y="222126"/>
            <a:ext cx="8041514" cy="6635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1447801"/>
            <a:ext cx="3886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6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en-US" sz="6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76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71800" y="1085999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1085999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2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3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</p:txBody>
      </p:sp>
      <p:pic>
        <p:nvPicPr>
          <p:cNvPr id="6" name="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4792" r="65862" b="56875"/>
          <a:stretch/>
        </p:blipFill>
        <p:spPr>
          <a:xfrm>
            <a:off x="2414585" y="609600"/>
            <a:ext cx="3323235" cy="28917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71800" y="43434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+ 3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4343400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+ 3 = 4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5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8</a:t>
            </a:r>
          </a:p>
        </p:txBody>
      </p:sp>
      <p:pic>
        <p:nvPicPr>
          <p:cNvPr id="9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1" r="65639" b="14376"/>
          <a:stretch/>
        </p:blipFill>
        <p:spPr>
          <a:xfrm>
            <a:off x="2414584" y="3878580"/>
            <a:ext cx="3323235" cy="28917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8900" y="1089453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+ 4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+ 3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+ 2 =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8900" y="1089453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+ 4 = 9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+ 3 = 9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+ 2 = 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400" y="4325377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+ 4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9400" y="4325377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 = 7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+ 4 = 6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7</a:t>
            </a:r>
          </a:p>
        </p:txBody>
      </p:sp>
      <p:pic>
        <p:nvPicPr>
          <p:cNvPr id="8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4577" r="24" b="57090"/>
          <a:stretch/>
        </p:blipFill>
        <p:spPr>
          <a:xfrm>
            <a:off x="6433345" y="3830955"/>
            <a:ext cx="3323235" cy="2891790"/>
          </a:xfrm>
          <a:prstGeom prst="rect">
            <a:avLst/>
          </a:prstGeom>
        </p:spPr>
      </p:pic>
      <p:pic>
        <p:nvPicPr>
          <p:cNvPr id="7" name="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0" t="4362" r="32820" b="57305"/>
          <a:stretch/>
        </p:blipFill>
        <p:spPr>
          <a:xfrm>
            <a:off x="6400801" y="609600"/>
            <a:ext cx="3323235" cy="2891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3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3993E-6 1.48148E-6 L -0.23489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77E-6 1.11111E-6 L -0.2347 0.0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0" y="523876"/>
            <a:ext cx="11306175" cy="6067424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23">
            <a:extLst>
              <a:ext uri="{FF2B5EF4-FFF2-40B4-BE49-F238E27FC236}">
                <a16:creationId xmlns:a16="http://schemas.microsoft.com/office/drawing/2014/main" id="{99F4B614-3FA0-C04A-1DDA-560D5B6708F4}"/>
              </a:ext>
            </a:extLst>
          </p:cNvPr>
          <p:cNvGrpSpPr/>
          <p:nvPr/>
        </p:nvGrpSpPr>
        <p:grpSpPr>
          <a:xfrm>
            <a:off x="3992788" y="2210238"/>
            <a:ext cx="6977839" cy="845387"/>
            <a:chOff x="1149989" y="3194004"/>
            <a:chExt cx="6977839" cy="845387"/>
          </a:xfrm>
        </p:grpSpPr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275B8B4B-BBD3-BE5B-9322-A294F290318E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" name="组合 25">
              <a:extLst>
                <a:ext uri="{FF2B5EF4-FFF2-40B4-BE49-F238E27FC236}">
                  <a16:creationId xmlns:a16="http://schemas.microsoft.com/office/drawing/2014/main" id="{05562DB1-44DA-4403-52A4-2763301EA7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9" name="Freeform 108">
                <a:extLst>
                  <a:ext uri="{FF2B5EF4-FFF2-40B4-BE49-F238E27FC236}">
                    <a16:creationId xmlns:a16="http://schemas.microsoft.com/office/drawing/2014/main" id="{F56CE07A-6567-D98F-440D-B36417400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109">
                <a:extLst>
                  <a:ext uri="{FF2B5EF4-FFF2-40B4-BE49-F238E27FC236}">
                    <a16:creationId xmlns:a16="http://schemas.microsoft.com/office/drawing/2014/main" id="{93DB96D3-0E5E-6685-3E29-C0006E5A10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110">
                <a:extLst>
                  <a:ext uri="{FF2B5EF4-FFF2-40B4-BE49-F238E27FC236}">
                    <a16:creationId xmlns:a16="http://schemas.microsoft.com/office/drawing/2014/main" id="{DC427FAD-68DB-9985-8D47-CAF178134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111">
                <a:extLst>
                  <a:ext uri="{FF2B5EF4-FFF2-40B4-BE49-F238E27FC236}">
                    <a16:creationId xmlns:a16="http://schemas.microsoft.com/office/drawing/2014/main" id="{A42B587D-8C2E-DFB0-BD3A-0B112D8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112">
                <a:extLst>
                  <a:ext uri="{FF2B5EF4-FFF2-40B4-BE49-F238E27FC236}">
                    <a16:creationId xmlns:a16="http://schemas.microsoft.com/office/drawing/2014/main" id="{C02FA39B-0B20-6FBA-AD6B-8A12866DB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113">
                <a:extLst>
                  <a:ext uri="{FF2B5EF4-FFF2-40B4-BE49-F238E27FC236}">
                    <a16:creationId xmlns:a16="http://schemas.microsoft.com/office/drawing/2014/main" id="{D57C7509-5769-CD67-BD9A-86890978C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41C30E-537A-B878-70CE-42FB1D92D407}"/>
              </a:ext>
            </a:extLst>
          </p:cNvPr>
          <p:cNvSpPr txBox="1"/>
          <p:nvPr/>
        </p:nvSpPr>
        <p:spPr>
          <a:xfrm>
            <a:off x="3835991" y="981421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9E407E36-72A6-0E4E-FCD3-D869FE810FA6}"/>
              </a:ext>
            </a:extLst>
          </p:cNvPr>
          <p:cNvGrpSpPr/>
          <p:nvPr/>
        </p:nvGrpSpPr>
        <p:grpSpPr>
          <a:xfrm>
            <a:off x="3969076" y="3401983"/>
            <a:ext cx="6977839" cy="845387"/>
            <a:chOff x="1149989" y="3194004"/>
            <a:chExt cx="6977839" cy="845387"/>
          </a:xfrm>
        </p:grpSpPr>
        <p:sp>
          <p:nvSpPr>
            <p:cNvPr id="17" name="文本框 32">
              <a:extLst>
                <a:ext uri="{FF2B5EF4-FFF2-40B4-BE49-F238E27FC236}">
                  <a16:creationId xmlns:a16="http://schemas.microsoft.com/office/drawing/2014/main" id="{8C264727-1103-33FA-A24B-7F485A4ED0CD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8" name="组合 25">
              <a:extLst>
                <a:ext uri="{FF2B5EF4-FFF2-40B4-BE49-F238E27FC236}">
                  <a16:creationId xmlns:a16="http://schemas.microsoft.com/office/drawing/2014/main" id="{9819F194-4B2D-E90F-647C-994A3AE0E1D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9" name="Freeform 108">
                <a:extLst>
                  <a:ext uri="{FF2B5EF4-FFF2-40B4-BE49-F238E27FC236}">
                    <a16:creationId xmlns:a16="http://schemas.microsoft.com/office/drawing/2014/main" id="{25FE9278-5068-669F-4455-197542AAD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09">
                <a:extLst>
                  <a:ext uri="{FF2B5EF4-FFF2-40B4-BE49-F238E27FC236}">
                    <a16:creationId xmlns:a16="http://schemas.microsoft.com/office/drawing/2014/main" id="{0C39B5EF-08AC-06F1-D93C-5C84A0BE2A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0">
                <a:extLst>
                  <a:ext uri="{FF2B5EF4-FFF2-40B4-BE49-F238E27FC236}">
                    <a16:creationId xmlns:a16="http://schemas.microsoft.com/office/drawing/2014/main" id="{CD0E2C1B-1CB3-3B4D-F27B-84A4E59B4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C6D4C281-9CF9-1252-242B-2A831C6E2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3E5CFBBE-F87C-C35F-29F5-96A587237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383176BC-2F61-F191-76E0-E5F53E0B3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5" name="组合 23">
            <a:extLst>
              <a:ext uri="{FF2B5EF4-FFF2-40B4-BE49-F238E27FC236}">
                <a16:creationId xmlns:a16="http://schemas.microsoft.com/office/drawing/2014/main" id="{D79EFF2D-615F-E360-5702-D3316646FAEF}"/>
              </a:ext>
            </a:extLst>
          </p:cNvPr>
          <p:cNvGrpSpPr/>
          <p:nvPr/>
        </p:nvGrpSpPr>
        <p:grpSpPr>
          <a:xfrm>
            <a:off x="3945364" y="4593728"/>
            <a:ext cx="6977839" cy="845387"/>
            <a:chOff x="1149989" y="3194004"/>
            <a:chExt cx="6977839" cy="845387"/>
          </a:xfrm>
        </p:grpSpPr>
        <p:sp>
          <p:nvSpPr>
            <p:cNvPr id="26" name="文本框 32">
              <a:extLst>
                <a:ext uri="{FF2B5EF4-FFF2-40B4-BE49-F238E27FC236}">
                  <a16:creationId xmlns:a16="http://schemas.microsoft.com/office/drawing/2014/main" id="{13DB9D4C-E8A6-766E-CB5E-36AE9EAB7237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7" name="组合 25">
              <a:extLst>
                <a:ext uri="{FF2B5EF4-FFF2-40B4-BE49-F238E27FC236}">
                  <a16:creationId xmlns:a16="http://schemas.microsoft.com/office/drawing/2014/main" id="{9753FB87-B401-F298-7756-CF1DB89FD8E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8" name="Freeform 108">
                <a:extLst>
                  <a:ext uri="{FF2B5EF4-FFF2-40B4-BE49-F238E27FC236}">
                    <a16:creationId xmlns:a16="http://schemas.microsoft.com/office/drawing/2014/main" id="{5B27726E-6BAE-825C-FBBE-C5C66690C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09">
                <a:extLst>
                  <a:ext uri="{FF2B5EF4-FFF2-40B4-BE49-F238E27FC236}">
                    <a16:creationId xmlns:a16="http://schemas.microsoft.com/office/drawing/2014/main" id="{CB22F7BD-5EC7-CC92-F78A-A12ADD3065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10">
                <a:extLst>
                  <a:ext uri="{FF2B5EF4-FFF2-40B4-BE49-F238E27FC236}">
                    <a16:creationId xmlns:a16="http://schemas.microsoft.com/office/drawing/2014/main" id="{B8DD760D-5A94-8C16-E051-2AE5BE972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1">
                <a:extLst>
                  <a:ext uri="{FF2B5EF4-FFF2-40B4-BE49-F238E27FC236}">
                    <a16:creationId xmlns:a16="http://schemas.microsoft.com/office/drawing/2014/main" id="{E192E262-24BA-00B3-233B-F56F63EAA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12">
                <a:extLst>
                  <a:ext uri="{FF2B5EF4-FFF2-40B4-BE49-F238E27FC236}">
                    <a16:creationId xmlns:a16="http://schemas.microsoft.com/office/drawing/2014/main" id="{AAA5B639-0C65-45FE-300A-D87C69B1D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13">
                <a:extLst>
                  <a:ext uri="{FF2B5EF4-FFF2-40B4-BE49-F238E27FC236}">
                    <a16:creationId xmlns:a16="http://schemas.microsoft.com/office/drawing/2014/main" id="{A52934E7-7051-F6EA-5EC2-B81CB1873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162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>
            <a:extLst>
              <a:ext uri="{FF2B5EF4-FFF2-40B4-BE49-F238E27FC236}">
                <a16:creationId xmlns:a16="http://schemas.microsoft.com/office/drawing/2014/main" id="{12552B51-7BE4-4DFD-9A28-F08D8DEFA9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0" y="533401"/>
            <a:ext cx="8035011" cy="58949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631CC96-E12A-42F8-BF49-026C830A5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1" y="-250666"/>
            <a:ext cx="2411015" cy="20715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9400" y="2209800"/>
            <a:ext cx="678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91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111802"/>
            <a:ext cx="3596241" cy="4786010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342899"/>
            <a:ext cx="2208824" cy="5585972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266314"/>
            <a:ext cx="2123916" cy="5846535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4125" b="79750" l="8056" r="7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359043"/>
            <a:ext cx="1758565" cy="6355152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3667873" y="2863393"/>
            <a:ext cx="1604768" cy="20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5537855" y="2863392"/>
            <a:ext cx="1358336" cy="30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6958907" y="3146669"/>
            <a:ext cx="1981200" cy="29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564477" y="3020956"/>
            <a:ext cx="1758565" cy="37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769250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7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38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78" y="5769248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hlinkClick r:id="rId26" action="ppaction://hlinksldjump"/>
            <a:extLst>
              <a:ext uri="{FF2B5EF4-FFF2-40B4-BE49-F238E27FC236}">
                <a16:creationId xmlns:a16="http://schemas.microsoft.com/office/drawing/2014/main" id="{8E3F6A72-14E8-EB4C-587C-6F5CFF6C4111}"/>
              </a:ext>
            </a:extLst>
          </p:cNvPr>
          <p:cNvSpPr/>
          <p:nvPr/>
        </p:nvSpPr>
        <p:spPr>
          <a:xfrm>
            <a:off x="92467" y="195209"/>
            <a:ext cx="1335641" cy="462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1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3 + 5 – 2 = ?</a:t>
            </a:r>
          </a:p>
        </p:txBody>
      </p: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8610600" y="2951142"/>
            <a:ext cx="2630624" cy="33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08" y="4166174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34" y="4949793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8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4 + 2 – 5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42075" y="4124007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70" y="4135671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9095935" y="2660642"/>
            <a:ext cx="1600200" cy="36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8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 + 7 – 4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72268" y="4029581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63" y="4041245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17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125" b="79750" l="8056" r="7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9008909" y="2608833"/>
            <a:ext cx="2320211" cy="34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8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10 – 4 – 3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14601" y="4964594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12256" y="4015038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6" y="4976258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22" y="4025645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879532" y="2454510"/>
            <a:ext cx="1772728" cy="373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7388" y="2855861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 12: Bảng cộng, bảng trừ trong phạm vi 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AB8E95B-EFD9-4BF3-A5E4-EC0B1853B55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1D6131-9160-4D6E-BA48-FA0FFCC1F0CD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F00018-1C2A-4041-9EBF-E42F87000F46}:20075770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8AA5DF-3B6F-4B8D-97D4-CA26DFEE96AF}:6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8B1D58-CFA0-4A8B-8B57-3CC876FE4548}: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C89B93-BFA7-421D-B5D3-358D019C52C2}:3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150D52-0C44-4D11-819B-885907BF236F}:3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8BD448-F7D4-495D-A355-E429E106A6E6}:3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E58FE-A5DB-4D00-A21A-7D36BE17146D}:3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B2596B-16C4-4659-8E2A-1D3955DB2717}:3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FB45D0-FE11-428C-A2EE-EB8CE088F80A}:3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43414A-5335-452F-96F9-3323FF228607}:20075771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D91254-9A8B-40C9-9B82-0982A18D384F}:64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A3A3C4-933E-4F6A-8272-62376E720CB7}:200757734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23CDC7-7699-4BA1-934C-4A6F45A72E7E}:3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E57343-0027-438D-8755-C49A0017830D}:32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2AB214-B26D-4409-B976-7503931C5A39}:29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ACB4C5-BC64-489A-8E55-41BE22106018}:29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9610AC-7439-4FA9-AAFD-B4C9E9E17BEB}:20075773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D3AA4D-366A-47A1-B687-664D378D48B3}:2007577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77F66-3A48-4820-8DB1-85C093EBBA12}:2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868FDB-2537-4FB5-8BE2-0C601ACD4341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1F907C-B36E-4571-A865-FCB687BADD4C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C83BDE-7E6A-4E3C-AE89-FA3C9C892B1A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C1518B-925A-42E1-AE87-17437B143CEF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B71584-CBDE-4071-92EF-23B3346CECD6}:265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685</Words>
  <Application>Microsoft Office PowerPoint</Application>
  <PresentationFormat>Widescreen</PresentationFormat>
  <Paragraphs>207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等线</vt:lpstr>
      <vt:lpstr>微软雅黑</vt:lpstr>
      <vt:lpstr>Arial</vt:lpstr>
      <vt:lpstr>Arial-Rounded</vt:lpstr>
      <vt:lpstr>Bebas Neue</vt:lpstr>
      <vt:lpstr>Calibri</vt:lpstr>
      <vt:lpstr>Cambria</vt:lpstr>
      <vt:lpstr>Fredoka One</vt:lpstr>
      <vt:lpstr>Mulish</vt:lpstr>
      <vt:lpstr>Neucha</vt:lpstr>
      <vt:lpstr>Times New Roman</vt:lpstr>
      <vt:lpstr>Titan One</vt:lpstr>
      <vt:lpstr>2_Office 主题</vt:lpstr>
      <vt:lpstr>https://www.freeppt7.com</vt:lpstr>
      <vt:lpstr>3_Office 主题​​</vt:lpstr>
      <vt:lpstr>3_Office Theme</vt:lpstr>
      <vt:lpstr>1_Office Theme</vt:lpstr>
      <vt:lpstr>Office 主题​​</vt:lpstr>
      <vt:lpstr>Office 主题</vt:lpstr>
      <vt:lpstr>1_Children's Day in Brazil by Slidesgo</vt:lpstr>
      <vt:lpstr>2_Children's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</dc:title>
  <dc:creator>tran thao</dc:creator>
  <cp:lastModifiedBy>Admin</cp:lastModifiedBy>
  <cp:revision>70</cp:revision>
  <dcterms:created xsi:type="dcterms:W3CDTF">2021-07-20T01:55:21Z</dcterms:created>
  <dcterms:modified xsi:type="dcterms:W3CDTF">2025-11-23T09:43:42Z</dcterms:modified>
</cp:coreProperties>
</file>