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25" r:id="rId3"/>
    <p:sldMasterId id="2147483937" r:id="rId4"/>
    <p:sldMasterId id="2147483949" r:id="rId5"/>
  </p:sldMasterIdLst>
  <p:notesMasterIdLst>
    <p:notesMasterId r:id="rId14"/>
  </p:notesMasterIdLst>
  <p:sldIdLst>
    <p:sldId id="2007577112" r:id="rId6"/>
    <p:sldId id="267" r:id="rId7"/>
    <p:sldId id="269" r:id="rId8"/>
    <p:sldId id="257" r:id="rId9"/>
    <p:sldId id="263" r:id="rId10"/>
    <p:sldId id="264" r:id="rId11"/>
    <p:sldId id="265" r:id="rId12"/>
    <p:sldId id="266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8" autoAdjust="0"/>
    <p:restoredTop sz="95380" autoAdjust="0"/>
  </p:normalViewPr>
  <p:slideViewPr>
    <p:cSldViewPr snapToGrid="0">
      <p:cViewPr varScale="1">
        <p:scale>
          <a:sx n="63" d="100"/>
          <a:sy n="63" d="100"/>
        </p:scale>
        <p:origin x="5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6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60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827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68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47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1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85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3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2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65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08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36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2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0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7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7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47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5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6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9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7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3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7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063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5145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932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8251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313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2753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28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4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763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795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81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CF79-AC32-4532-A054-80AAB82C173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0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4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18" Type="http://schemas.openxmlformats.org/officeDocument/2006/relationships/image" Target="../media/image16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7" Type="http://schemas.openxmlformats.org/officeDocument/2006/relationships/image" Target="../media/image10.jpeg"/><Relationship Id="rId12" Type="http://schemas.openxmlformats.org/officeDocument/2006/relationships/image" Target="../media/image13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24" Type="http://schemas.openxmlformats.org/officeDocument/2006/relationships/image" Target="../media/image19.png"/><Relationship Id="rId5" Type="http://schemas.openxmlformats.org/officeDocument/2006/relationships/notesSlide" Target="../notesSlides/notesSlide2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10" Type="http://schemas.openxmlformats.org/officeDocument/2006/relationships/image" Target="../media/image12.png"/><Relationship Id="rId19" Type="http://schemas.microsoft.com/office/2007/relationships/hdphoto" Target="../media/hdphoto6.wdp"/><Relationship Id="rId4" Type="http://schemas.openxmlformats.org/officeDocument/2006/relationships/slideLayout" Target="../slideLayouts/slideLayout24.xml"/><Relationship Id="rId9" Type="http://schemas.microsoft.com/office/2007/relationships/hdphoto" Target="../media/hdphoto1.wdp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18" Type="http://schemas.microsoft.com/office/2007/relationships/hdphoto" Target="../media/hdphoto15.wdp"/><Relationship Id="rId26" Type="http://schemas.openxmlformats.org/officeDocument/2006/relationships/slide" Target="slide8.xml"/><Relationship Id="rId3" Type="http://schemas.openxmlformats.org/officeDocument/2006/relationships/notesSlide" Target="../notesSlides/notesSlide4.xml"/><Relationship Id="rId21" Type="http://schemas.openxmlformats.org/officeDocument/2006/relationships/slide" Target="slide5.xml"/><Relationship Id="rId7" Type="http://schemas.openxmlformats.org/officeDocument/2006/relationships/image" Target="../media/image12.pn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5" Type="http://schemas.openxmlformats.org/officeDocument/2006/relationships/slide" Target="slide7.xml"/><Relationship Id="rId2" Type="http://schemas.openxmlformats.org/officeDocument/2006/relationships/slideLayout" Target="../slideLayouts/slideLayout24.xml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tags" Target="../tags/tag6.xml"/><Relationship Id="rId6" Type="http://schemas.microsoft.com/office/2007/relationships/hdphoto" Target="../media/hdphoto10.wdp"/><Relationship Id="rId11" Type="http://schemas.openxmlformats.org/officeDocument/2006/relationships/image" Target="../media/image24.png"/><Relationship Id="rId24" Type="http://schemas.openxmlformats.org/officeDocument/2006/relationships/slide" Target="slide6.xml"/><Relationship Id="rId5" Type="http://schemas.openxmlformats.org/officeDocument/2006/relationships/image" Target="../media/image22.png"/><Relationship Id="rId15" Type="http://schemas.openxmlformats.org/officeDocument/2006/relationships/image" Target="../media/image26.png"/><Relationship Id="rId23" Type="http://schemas.microsoft.com/office/2007/relationships/hdphoto" Target="../media/hdphoto17.wdp"/><Relationship Id="rId10" Type="http://schemas.microsoft.com/office/2007/relationships/hdphoto" Target="../media/hdphoto11.wdp"/><Relationship Id="rId19" Type="http://schemas.openxmlformats.org/officeDocument/2006/relationships/image" Target="../media/image28.png"/><Relationship Id="rId4" Type="http://schemas.openxmlformats.org/officeDocument/2006/relationships/image" Target="../media/image10.jpeg"/><Relationship Id="rId9" Type="http://schemas.openxmlformats.org/officeDocument/2006/relationships/image" Target="../media/image23.png"/><Relationship Id="rId14" Type="http://schemas.microsoft.com/office/2007/relationships/hdphoto" Target="../media/hdphoto13.wdp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eg"/><Relationship Id="rId12" Type="http://schemas.microsoft.com/office/2007/relationships/hdphoto" Target="../media/hdphoto19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0" Type="http://schemas.microsoft.com/office/2007/relationships/hdphoto" Target="../media/hdphoto18.wdp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jpeg"/><Relationship Id="rId12" Type="http://schemas.openxmlformats.org/officeDocument/2006/relationships/slide" Target="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11" Type="http://schemas.microsoft.com/office/2007/relationships/hdphoto" Target="../media/hdphoto20.wdp"/><Relationship Id="rId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jpeg"/><Relationship Id="rId12" Type="http://schemas.openxmlformats.org/officeDocument/2006/relationships/slide" Target="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audio" Target="../media/audio3.wav"/><Relationship Id="rId11" Type="http://schemas.microsoft.com/office/2007/relationships/hdphoto" Target="../media/hdphoto21.wdp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jpeg"/><Relationship Id="rId12" Type="http://schemas.openxmlformats.org/officeDocument/2006/relationships/slide" Target="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audio" Target="../media/audio3.wav"/><Relationship Id="rId11" Type="http://schemas.microsoft.com/office/2007/relationships/hdphoto" Target="../media/hdphoto15.wdp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26621"/>
            <a:ext cx="8229600" cy="991017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Thang-Cuoi-Ngoc-Hien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621375"/>
            <a:ext cx="609600" cy="609600"/>
          </a:xfrm>
        </p:spPr>
      </p:pic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748193"/>
            <a:ext cx="3596241" cy="4149619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1085660"/>
            <a:ext cx="2208824" cy="4843211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1043722"/>
            <a:ext cx="2123916" cy="5069127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125" b="79750" l="8056" r="77778">
                          <a14:backgroundMark x1="25043" y1="62396" x2="16865" y2="766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1204081"/>
            <a:ext cx="1758565" cy="5510114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  <a14:backgroundMark x1="65051" y1="56728" x2="74872" y2="661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1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 DIỀU TUỔI THƠ</a:t>
            </a: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547880" y="1687155"/>
            <a:ext cx="1191872" cy="5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59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室内&#10;&#10;已生成高可信度的说明">
            <a:extLst>
              <a:ext uri="{FF2B5EF4-FFF2-40B4-BE49-F238E27FC236}">
                <a16:creationId xmlns:a16="http://schemas.microsoft.com/office/drawing/2014/main" id="{12552B51-7BE4-4DFD-9A28-F08D8DEFA99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0" y="533401"/>
            <a:ext cx="8035011" cy="58949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631CC96-E12A-42F8-BF49-026C830A5B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1" y="-250666"/>
            <a:ext cx="2411015" cy="20715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9400" y="2209800"/>
            <a:ext cx="678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91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111802"/>
            <a:ext cx="3596241" cy="4786010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342899"/>
            <a:ext cx="2208824" cy="5585972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266314"/>
            <a:ext cx="2123916" cy="5846535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4125" b="79750" l="8056" r="7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359043"/>
            <a:ext cx="1758565" cy="6355152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3667873" y="2863393"/>
            <a:ext cx="1604768" cy="20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5537855" y="2863392"/>
            <a:ext cx="1358336" cy="30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6958907" y="3146669"/>
            <a:ext cx="1981200" cy="29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564477" y="3020956"/>
            <a:ext cx="1758565" cy="37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769250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47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38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78" y="5769248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hlinkClick r:id="" action="ppaction://noaction"/>
            <a:extLst>
              <a:ext uri="{FF2B5EF4-FFF2-40B4-BE49-F238E27FC236}">
                <a16:creationId xmlns:a16="http://schemas.microsoft.com/office/drawing/2014/main" id="{8E3F6A72-14E8-EB4C-587C-6F5CFF6C4111}"/>
              </a:ext>
            </a:extLst>
          </p:cNvPr>
          <p:cNvSpPr/>
          <p:nvPr/>
        </p:nvSpPr>
        <p:spPr>
          <a:xfrm>
            <a:off x="92467" y="195209"/>
            <a:ext cx="1335641" cy="462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13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3 + 5 – 2 = ?</a:t>
            </a:r>
          </a:p>
        </p:txBody>
      </p: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8610600" y="2951142"/>
            <a:ext cx="2630624" cy="33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08" y="4166174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34" y="4949793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8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4 + 2 – 5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42075" y="4124007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70" y="4135671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9095935" y="2660642"/>
            <a:ext cx="1600200" cy="36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84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1 + 7 – 4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72268" y="4029581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63" y="4041245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17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125" b="79750" l="8056" r="7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9008909" y="2608833"/>
            <a:ext cx="2320211" cy="34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85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10 – 4 – 3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14601" y="4964594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12256" y="4015038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96" y="4976258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22" y="4025645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879532" y="2454510"/>
            <a:ext cx="1772728" cy="373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2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AB8E95B-EFD9-4BF3-A5E4-EC0B1853B55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1D6131-9160-4D6E-BA48-FA0FFCC1F0CD}:2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43414A-5335-452F-96F9-3323FF228607}:20075771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677F66-3A48-4820-8DB1-85C093EBBA12}:2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868FDB-2537-4FB5-8BE2-0C601ACD4341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1F907C-B36E-4571-A865-FCB687BADD4C}: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C83BDE-7E6A-4E3C-AE89-FA3C9C892B1A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C1518B-925A-42E1-AE87-17437B143CEF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B71584-CBDE-4071-92EF-23B3346CECD6}:265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144</Words>
  <Application>Microsoft Office PowerPoint</Application>
  <PresentationFormat>Widescreen</PresentationFormat>
  <Paragraphs>31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Times New Roman</vt:lpstr>
      <vt:lpstr>2_Office 主题</vt:lpstr>
      <vt:lpstr>https://www.freeppt7.com</vt:lpstr>
      <vt:lpstr>1_Office Theme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</dc:title>
  <dc:creator>tran thao</dc:creator>
  <cp:lastModifiedBy>Admin</cp:lastModifiedBy>
  <cp:revision>71</cp:revision>
  <dcterms:created xsi:type="dcterms:W3CDTF">2021-07-20T01:55:21Z</dcterms:created>
  <dcterms:modified xsi:type="dcterms:W3CDTF">2025-11-23T09:50:11Z</dcterms:modified>
</cp:coreProperties>
</file>