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ppt/tags/tag21.xml" ContentType="application/vnd.openxmlformats-officedocument.presentationml.tags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ppt/tags/tag23.xml" ContentType="application/vnd.openxmlformats-officedocument.presentationml.tags+xml"/>
  <Override PartName="/ppt/notesSlides/notesSlide12.xml" ContentType="application/vnd.openxmlformats-officedocument.presentationml.notesSlide+xml"/>
  <Override PartName="/ppt/tags/tag24.xml" ContentType="application/vnd.openxmlformats-officedocument.presentationml.tags+xml"/>
  <Override PartName="/ppt/notesSlides/notesSlide13.xml" ContentType="application/vnd.openxmlformats-officedocument.presentationml.notesSlide+xml"/>
  <Override PartName="/ppt/tags/tag25.xml" ContentType="application/vnd.openxmlformats-officedocument.presentationml.tags+xml"/>
  <Override PartName="/ppt/notesSlides/notesSlide14.xml" ContentType="application/vnd.openxmlformats-officedocument.presentationml.notesSlide+xml"/>
  <Override PartName="/ppt/tags/tag26.xml" ContentType="application/vnd.openxmlformats-officedocument.presentationml.tags+xml"/>
  <Override PartName="/ppt/notesSlides/notesSlide15.xml" ContentType="application/vnd.openxmlformats-officedocument.presentationml.notesSlide+xml"/>
  <Override PartName="/ppt/tags/tag27.xml" ContentType="application/vnd.openxmlformats-officedocument.presentationml.tags+xml"/>
  <Override PartName="/ppt/notesSlides/notesSlide16.xml" ContentType="application/vnd.openxmlformats-officedocument.presentationml.notesSlide+xml"/>
  <Override PartName="/ppt/tags/tag28.xml" ContentType="application/vnd.openxmlformats-officedocument.presentationml.tags+xml"/>
  <Override PartName="/ppt/notesSlides/notesSlide17.xml" ContentType="application/vnd.openxmlformats-officedocument.presentationml.notesSlide+xml"/>
  <Override PartName="/ppt/tags/tag29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2"/>
  </p:notesMasterIdLst>
  <p:sldIdLst>
    <p:sldId id="276" r:id="rId4"/>
    <p:sldId id="338" r:id="rId5"/>
    <p:sldId id="301" r:id="rId6"/>
    <p:sldId id="259" r:id="rId7"/>
    <p:sldId id="260" r:id="rId8"/>
    <p:sldId id="324" r:id="rId9"/>
    <p:sldId id="262" r:id="rId10"/>
    <p:sldId id="263" r:id="rId11"/>
    <p:sldId id="282" r:id="rId12"/>
    <p:sldId id="283" r:id="rId13"/>
    <p:sldId id="284" r:id="rId14"/>
    <p:sldId id="264" r:id="rId15"/>
    <p:sldId id="265" r:id="rId16"/>
    <p:sldId id="267" r:id="rId17"/>
    <p:sldId id="319" r:id="rId18"/>
    <p:sldId id="320" r:id="rId19"/>
    <p:sldId id="314" r:id="rId20"/>
    <p:sldId id="277" r:id="rId21"/>
  </p:sldIdLst>
  <p:sldSz cx="12161838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1103" autoAdjust="0"/>
  </p:normalViewPr>
  <p:slideViewPr>
    <p:cSldViewPr>
      <p:cViewPr varScale="1">
        <p:scale>
          <a:sx n="61" d="100"/>
          <a:sy n="61" d="100"/>
        </p:scale>
        <p:origin x="884" y="56"/>
      </p:cViewPr>
      <p:guideLst>
        <p:guide orient="horz" pos="2160"/>
        <p:guide pos="3831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>
            <a:extLst>
              <a:ext uri="{FF2B5EF4-FFF2-40B4-BE49-F238E27FC236}">
                <a16:creationId xmlns:a16="http://schemas.microsoft.com/office/drawing/2014/main" id="{F44A6DCB-D322-469C-9B9B-BADB2D7359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>
            <a:extLst>
              <a:ext uri="{FF2B5EF4-FFF2-40B4-BE49-F238E27FC236}">
                <a16:creationId xmlns:a16="http://schemas.microsoft.com/office/drawing/2014/main" id="{22F8EB07-6E69-4546-8F77-B9D481C593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CN" altLang="en-US"/>
          </a:p>
        </p:txBody>
      </p:sp>
      <p:sp>
        <p:nvSpPr>
          <p:cNvPr id="19460" name="灯片编号占位符 3">
            <a:extLst>
              <a:ext uri="{FF2B5EF4-FFF2-40B4-BE49-F238E27FC236}">
                <a16:creationId xmlns:a16="http://schemas.microsoft.com/office/drawing/2014/main" id="{C8AFFF1E-3CE2-4F95-BC03-39A446B6D8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32CB4D-A6F0-4E11-AD19-BA9532F396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35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5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91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911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22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62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04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CÁCH SỬ DỤNG TRÒ CHƠI:  VD: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táo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1,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táo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1=&gt;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(</a:t>
            </a:r>
            <a:r>
              <a:rPr lang="en-US" dirty="0" err="1"/>
              <a:t>đèn</a:t>
            </a:r>
            <a:r>
              <a:rPr lang="en-US" dirty="0"/>
              <a:t> pin),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(</a:t>
            </a:r>
            <a:r>
              <a:rPr lang="en-US" dirty="0" err="1"/>
              <a:t>đèn</a:t>
            </a:r>
            <a:r>
              <a:rPr lang="en-US" dirty="0"/>
              <a:t> pin) =&gt;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táo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,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trời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.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C27A19-67F8-4681-961E-4448D114C7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017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4008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8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136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013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Hay còn</a:t>
            </a:r>
            <a:r>
              <a:rPr lang="en-US" baseline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7FDCC-8D99-4090-9A95-E773A061E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AA8E8A-9350-49DD-9E20-09D094F85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FD7B4-518E-4FAB-9E91-7CC7DA9F8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D907A8-08EF-4BC7-B8B4-4B07F3E0E921}" type="datetimeFigureOut">
              <a:rPr lang="en-US" smtClean="0"/>
              <a:pPr>
                <a:defRPr/>
              </a:pPr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2EC4C-FBB1-4044-A454-FE32E827E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081D6-1CF1-4F5A-AA5E-C2DA5C719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6D037-8CF1-4728-8284-3D4633DD164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795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12A21-B342-4402-8651-9E8F43F77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64F24-CA5D-46E7-9CCE-5B01CDFA2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D7492-6404-41C8-908E-FE4FCE89B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7AF33D-62A9-4993-B2F2-2CA8E8436CE7}" type="datetimeFigureOut">
              <a:rPr lang="en-US" smtClean="0"/>
              <a:pPr>
                <a:defRPr/>
              </a:pPr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C6EA6-0AEE-4568-8AFF-5DB1832CA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CA173-E486-4451-8A43-9926A1EEA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31602-688B-4E5A-9301-0B5B8471EA5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816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29012-DBA6-4FB3-8A1D-AD1B94EFA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D4B43-F662-4FBB-81CB-9F36F149A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699D8-C7C6-4B24-B9AD-74B8FB98C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387889-08B3-49B9-9B7B-9006B4C27C76}" type="datetimeFigureOut">
              <a:rPr lang="en-US" smtClean="0"/>
              <a:pPr>
                <a:defRPr/>
              </a:pPr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BEF06-6876-4EAA-B2E8-F68007DE0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631B3-A0E6-4291-8057-44EA54C75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79AC-CB52-4D80-93BB-6CF4110D969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803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18164-D9D1-4720-B5F6-8204E9B70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5EF52-EC66-4650-A654-0B2AE89B9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512630-96E1-4F59-A30A-6B5060812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1050F9-FC43-4754-B2BE-1A7509256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4AB530-B3ED-408C-9D9B-594C8FA6028B}" type="datetimeFigureOut">
              <a:rPr lang="en-US" smtClean="0"/>
              <a:pPr>
                <a:defRPr/>
              </a:pPr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61F18-A8DC-491B-B211-81CE80BEF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1023AB-20AE-433E-AEF9-F34931BA4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262A0-0C32-4519-A2ED-864BFCA5FBD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120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9FDDE-D371-4FDE-9418-A23A3A99B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50FEB-F17A-48CB-AD3F-CD1772602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67B06-E0FC-4DFD-B10E-ED3A0CB212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35562C-3EA3-4ED2-8652-2849A67F1D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5DCD0E-C273-4127-BBC0-CCEEE9C1F8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5C04FC-874C-41E6-84C7-AB9980ECF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2987B2-C4CC-4F1E-BCF1-4FC9B8172819}" type="datetimeFigureOut">
              <a:rPr lang="en-US" smtClean="0"/>
              <a:pPr>
                <a:defRPr/>
              </a:pPr>
              <a:t>11/24/2025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5B7B1-A5DD-4726-8562-1B11A13D9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905EC4-8120-4832-9B35-6A825A9F6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104A0-B71B-45A2-B19C-78DA444944F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324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4FB1A-FC64-4BBB-AB76-B71FA09DF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1457D3-C543-4852-BB5D-F878F63F1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42781B-6FD5-4610-8C7D-C5E1CC0B0FEB}" type="datetimeFigureOut">
              <a:rPr lang="en-US" smtClean="0"/>
              <a:pPr>
                <a:defRPr/>
              </a:pPr>
              <a:t>11/24/2025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365173-906B-466C-84E2-F6014869A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BF6407-C98E-4B59-8FE6-70294FF9B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DCC4D-2D8D-4212-B9D9-D70573A567E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1594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6CA4D5-938D-4E3D-A1E6-7393E09E8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626709-DE4A-45CD-A274-40AD2D07EE2B}" type="datetimeFigureOut">
              <a:rPr lang="en-US" smtClean="0"/>
              <a:pPr>
                <a:defRPr/>
              </a:pPr>
              <a:t>11/24/2025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B02E74-F241-485C-BDD2-DB84975BF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A2F2F-8C0D-4365-AEBA-FEE7815C7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7876-7077-4584-8839-E5E119CD374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0959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9E1CA-D89C-4F66-9D28-4DF0801CC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E98EA-649D-4312-B0EB-C9DD52B0E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0D4F4-66A1-46CB-BED7-D402B1B97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2F97C-CCD3-4F84-B31B-82F5B9AB2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4149DC-D99A-459E-995E-66A69B1A53A3}" type="datetimeFigureOut">
              <a:rPr lang="en-US" smtClean="0"/>
              <a:pPr>
                <a:defRPr/>
              </a:pPr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BA12C3-7660-4954-8737-37DCF3B4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34141-5D5F-442C-82EE-EDE4D239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7BAD2-2943-4FF4-A59F-0CDD217F0CC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816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C1D83-92AB-47DE-90ED-1613DE34E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115A4D-DC44-4C06-8DB6-017781FE18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C8E41C-36D3-4482-A2CF-3D20C5D36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D247FB-1530-4D5C-A0F1-E62482CF2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6D8F8E-81F6-4D8C-9665-B1922FD86DA7}" type="datetimeFigureOut">
              <a:rPr lang="en-US" smtClean="0"/>
              <a:pPr>
                <a:defRPr/>
              </a:pPr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CEBA0-6277-4140-9620-26AA65F51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C47453-2C7F-44FA-8C90-AE72087CA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0B736-C6BF-432C-9E0E-8CE637DBEEB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9973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39467-C933-4BD2-BA37-0D534C976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82F6CB-B1CB-4C17-8A1E-E631D10C2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2F021-FCD2-4D60-BAD8-90B011DD4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707A10-4121-4F6C-948D-B61D7E698C03}" type="datetimeFigureOut">
              <a:rPr lang="en-US" smtClean="0"/>
              <a:pPr>
                <a:defRPr/>
              </a:pPr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842F4-B788-488A-AF4A-56E1C385D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C31FD-8CBE-4172-9A3E-05E646FA4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C8737-327E-4267-AF32-B689FB443E6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037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45E1C8-15DE-40C6-80EC-6C5182D580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4BA784-9C94-43E8-89E3-78E6D1C045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894EE-1CC6-4B6B-934A-AD412A89C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8D2053-1657-4C81-B0BA-81F874AFB0CE}" type="datetimeFigureOut">
              <a:rPr lang="en-US" smtClean="0"/>
              <a:pPr>
                <a:defRPr/>
              </a:pPr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C9150-D1A3-42AE-902B-5A906B7E6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71B6B-414D-4588-A7DE-885BC5AB8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F1AB2-9AAA-4EA3-92AD-2CF2494AAEB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963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61" lvl="0" indent="-456046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6122" lvl="1" indent="-422265">
              <a:spcBef>
                <a:spcPts val="2128"/>
              </a:spcBef>
              <a:spcAft>
                <a:spcPts val="0"/>
              </a:spcAft>
              <a:buSzPts val="1400"/>
              <a:buChar char="○"/>
              <a:defRPr/>
            </a:lvl2pPr>
            <a:lvl3pPr marL="1824182" lvl="2" indent="-422265">
              <a:spcBef>
                <a:spcPts val="2128"/>
              </a:spcBef>
              <a:spcAft>
                <a:spcPts val="0"/>
              </a:spcAft>
              <a:buSzPts val="1400"/>
              <a:buChar char="■"/>
              <a:defRPr/>
            </a:lvl3pPr>
            <a:lvl4pPr marL="2432243" lvl="3" indent="-422265">
              <a:spcBef>
                <a:spcPts val="2128"/>
              </a:spcBef>
              <a:spcAft>
                <a:spcPts val="0"/>
              </a:spcAft>
              <a:buSzPts val="1400"/>
              <a:buChar char="●"/>
              <a:defRPr/>
            </a:lvl4pPr>
            <a:lvl5pPr marL="3040304" lvl="4" indent="-422265">
              <a:spcBef>
                <a:spcPts val="2128"/>
              </a:spcBef>
              <a:spcAft>
                <a:spcPts val="0"/>
              </a:spcAft>
              <a:buSzPts val="1400"/>
              <a:buChar char="○"/>
              <a:defRPr/>
            </a:lvl5pPr>
            <a:lvl6pPr marL="3648365" lvl="5" indent="-422265">
              <a:spcBef>
                <a:spcPts val="2128"/>
              </a:spcBef>
              <a:spcAft>
                <a:spcPts val="0"/>
              </a:spcAft>
              <a:buSzPts val="1400"/>
              <a:buChar char="■"/>
              <a:defRPr/>
            </a:lvl6pPr>
            <a:lvl7pPr marL="4256425" lvl="6" indent="-422265">
              <a:spcBef>
                <a:spcPts val="2128"/>
              </a:spcBef>
              <a:spcAft>
                <a:spcPts val="0"/>
              </a:spcAft>
              <a:buSzPts val="1400"/>
              <a:buChar char="●"/>
              <a:defRPr/>
            </a:lvl7pPr>
            <a:lvl8pPr marL="4864486" lvl="7" indent="-422265">
              <a:spcBef>
                <a:spcPts val="2128"/>
              </a:spcBef>
              <a:spcAft>
                <a:spcPts val="0"/>
              </a:spcAft>
              <a:buSzPts val="1400"/>
              <a:buChar char="○"/>
              <a:defRPr/>
            </a:lvl8pPr>
            <a:lvl9pPr marL="5472547" lvl="8" indent="-422265">
              <a:spcBef>
                <a:spcPts val="2128"/>
              </a:spcBef>
              <a:spcAft>
                <a:spcPts val="2128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68664" y="6217623"/>
            <a:ext cx="72979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596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61838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98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505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382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21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22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11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15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2138" y="2131486"/>
            <a:ext cx="10337562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6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4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2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0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48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56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4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8092" y="6356352"/>
            <a:ext cx="2837762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55295" y="6356352"/>
            <a:ext cx="3851249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15984" y="6356352"/>
            <a:ext cx="2837762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88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8C988-E092-4E5F-98DA-1E699C998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9E9CC-5CE3-4D41-9D4F-2EEFA643C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23FE6-D5E3-4297-9BCA-7D3A68F648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B58035-19D2-4B2A-BC65-8A78935D8D7A}" type="datetimeFigureOut">
              <a:rPr lang="en-US" smtClean="0"/>
              <a:pPr>
                <a:defRPr/>
              </a:pPr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69C99-57CB-4BBF-8209-3F8AE72B3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7D307-AB1A-4422-92AD-AF9FCF8C24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C820-4AEB-49DB-845D-058AF19DCEC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6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29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6122" rtl="0" eaLnBrk="1" latinLnBrk="0" hangingPunct="1">
        <a:spcBef>
          <a:spcPct val="0"/>
        </a:spcBef>
        <a:buNone/>
        <a:defRPr sz="58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046" indent="-456046" algn="l" defTabSz="1216122" rtl="0" eaLnBrk="1" latinLnBrk="0" hangingPunct="1">
        <a:spcBef>
          <a:spcPct val="20000"/>
        </a:spcBef>
        <a:buFont typeface="Arial" pitchFamily="34" charset="0"/>
        <a:buChar char="•"/>
        <a:defRPr sz="4256" kern="1200">
          <a:solidFill>
            <a:schemeClr val="tx1"/>
          </a:solidFill>
          <a:latin typeface="+mn-lt"/>
          <a:ea typeface="+mn-ea"/>
          <a:cs typeface="+mn-cs"/>
        </a:defRPr>
      </a:lvl1pPr>
      <a:lvl2pPr marL="988099" indent="-380038" algn="l" defTabSz="1216122" rtl="0" eaLnBrk="1" latinLnBrk="0" hangingPunct="1">
        <a:spcBef>
          <a:spcPct val="20000"/>
        </a:spcBef>
        <a:buFont typeface="Arial" pitchFamily="34" charset="0"/>
        <a:buChar char="–"/>
        <a:defRPr sz="3724" kern="1200">
          <a:solidFill>
            <a:schemeClr val="tx1"/>
          </a:solidFill>
          <a:latin typeface="+mn-lt"/>
          <a:ea typeface="+mn-ea"/>
          <a:cs typeface="+mn-cs"/>
        </a:defRPr>
      </a:lvl2pPr>
      <a:lvl3pPr marL="1520152" indent="-304030" algn="l" defTabSz="1216122" rtl="0" eaLnBrk="1" latinLnBrk="0" hangingPunct="1">
        <a:spcBef>
          <a:spcPct val="20000"/>
        </a:spcBef>
        <a:buFont typeface="Arial" pitchFamily="34" charset="0"/>
        <a:buChar char="•"/>
        <a:defRPr sz="3192" kern="1200">
          <a:solidFill>
            <a:schemeClr val="tx1"/>
          </a:solidFill>
          <a:latin typeface="+mn-lt"/>
          <a:ea typeface="+mn-ea"/>
          <a:cs typeface="+mn-cs"/>
        </a:defRPr>
      </a:lvl3pPr>
      <a:lvl4pPr marL="2128213" indent="-304030" algn="l" defTabSz="1216122" rtl="0" eaLnBrk="1" latinLnBrk="0" hangingPunct="1">
        <a:spcBef>
          <a:spcPct val="20000"/>
        </a:spcBef>
        <a:buFont typeface="Arial" pitchFamily="34" charset="0"/>
        <a:buChar char="–"/>
        <a:defRPr sz="2660" kern="1200">
          <a:solidFill>
            <a:schemeClr val="tx1"/>
          </a:solidFill>
          <a:latin typeface="+mn-lt"/>
          <a:ea typeface="+mn-ea"/>
          <a:cs typeface="+mn-cs"/>
        </a:defRPr>
      </a:lvl4pPr>
      <a:lvl5pPr marL="2736273" indent="-304030" algn="l" defTabSz="1216122" rtl="0" eaLnBrk="1" latinLnBrk="0" hangingPunct="1">
        <a:spcBef>
          <a:spcPct val="20000"/>
        </a:spcBef>
        <a:buFont typeface="Arial" pitchFamily="34" charset="0"/>
        <a:buChar char="»"/>
        <a:defRPr sz="2660" kern="1200">
          <a:solidFill>
            <a:schemeClr val="tx1"/>
          </a:solidFill>
          <a:latin typeface="+mn-lt"/>
          <a:ea typeface="+mn-ea"/>
          <a:cs typeface="+mn-cs"/>
        </a:defRPr>
      </a:lvl5pPr>
      <a:lvl6pPr marL="3344334" indent="-304030" algn="l" defTabSz="1216122" rtl="0" eaLnBrk="1" latinLnBrk="0" hangingPunct="1">
        <a:spcBef>
          <a:spcPct val="20000"/>
        </a:spcBef>
        <a:buFont typeface="Arial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6pPr>
      <a:lvl7pPr marL="3952395" indent="-304030" algn="l" defTabSz="1216122" rtl="0" eaLnBrk="1" latinLnBrk="0" hangingPunct="1">
        <a:spcBef>
          <a:spcPct val="20000"/>
        </a:spcBef>
        <a:buFont typeface="Arial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7pPr>
      <a:lvl8pPr marL="4560456" indent="-304030" algn="l" defTabSz="1216122" rtl="0" eaLnBrk="1" latinLnBrk="0" hangingPunct="1">
        <a:spcBef>
          <a:spcPct val="20000"/>
        </a:spcBef>
        <a:buFont typeface="Arial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8pPr>
      <a:lvl9pPr marL="5168516" indent="-304030" algn="l" defTabSz="1216122" rtl="0" eaLnBrk="1" latinLnBrk="0" hangingPunct="1">
        <a:spcBef>
          <a:spcPct val="20000"/>
        </a:spcBef>
        <a:buFont typeface="Arial" pitchFamily="34" charset="0"/>
        <a:buChar char="•"/>
        <a:defRPr sz="26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612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1pPr>
      <a:lvl2pPr marL="608061" algn="l" defTabSz="121612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216122" algn="l" defTabSz="121612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3pPr>
      <a:lvl4pPr marL="1824182" algn="l" defTabSz="121612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4pPr>
      <a:lvl5pPr marL="2432243" algn="l" defTabSz="121612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5pPr>
      <a:lvl6pPr marL="3040304" algn="l" defTabSz="121612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6pPr>
      <a:lvl7pPr marL="3648365" algn="l" defTabSz="121612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7pPr>
      <a:lvl8pPr marL="4256425" algn="l" defTabSz="121612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8pPr>
      <a:lvl9pPr marL="4864486" algn="l" defTabSz="1216122" rtl="0" eaLnBrk="1" latinLnBrk="0" hangingPunct="1">
        <a:defRPr sz="23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microsoft.com/office/2007/relationships/hdphoto" Target="../media/hdphoto2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6" Type="http://schemas.openxmlformats.org/officeDocument/2006/relationships/image" Target="../media/image29.jpeg"/><Relationship Id="rId5" Type="http://schemas.microsoft.com/office/2007/relationships/hdphoto" Target="../media/hdphoto1.wdp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4.jpeg"/><Relationship Id="rId4" Type="http://schemas.openxmlformats.org/officeDocument/2006/relationships/image" Target="../media/image31.png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35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wmv"/><Relationship Id="rId7" Type="http://schemas.openxmlformats.org/officeDocument/2006/relationships/image" Target="../media/image37.png"/><Relationship Id="rId2" Type="http://schemas.microsoft.com/office/2007/relationships/media" Target="../media/media2.wmv"/><Relationship Id="rId1" Type="http://schemas.openxmlformats.org/officeDocument/2006/relationships/tags" Target="../tags/tag25.xml"/><Relationship Id="rId6" Type="http://schemas.openxmlformats.org/officeDocument/2006/relationships/image" Target="../media/image36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video" Target="../media/media3.wmv"/><Relationship Id="rId7" Type="http://schemas.openxmlformats.org/officeDocument/2006/relationships/image" Target="../media/image38.png"/><Relationship Id="rId2" Type="http://schemas.microsoft.com/office/2007/relationships/media" Target="../media/media3.wmv"/><Relationship Id="rId1" Type="http://schemas.openxmlformats.org/officeDocument/2006/relationships/tags" Target="../tags/tag26.xml"/><Relationship Id="rId6" Type="http://schemas.openxmlformats.org/officeDocument/2006/relationships/image" Target="../media/image36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video" Target="../media/media4.wmv"/><Relationship Id="rId7" Type="http://schemas.openxmlformats.org/officeDocument/2006/relationships/image" Target="../media/image39.png"/><Relationship Id="rId2" Type="http://schemas.microsoft.com/office/2007/relationships/media" Target="../media/media4.wmv"/><Relationship Id="rId1" Type="http://schemas.openxmlformats.org/officeDocument/2006/relationships/tags" Target="../tags/tag27.xml"/><Relationship Id="rId6" Type="http://schemas.openxmlformats.org/officeDocument/2006/relationships/image" Target="../media/image36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media1.mp3"/><Relationship Id="rId7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openxmlformats.org/officeDocument/2006/relationships/audio" Target="../media/audio1.wav"/><Relationship Id="rId11" Type="http://schemas.openxmlformats.org/officeDocument/2006/relationships/slide" Target="slide8.xml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notesSlide" Target="../notesSlides/notesSlide3.xml"/><Relationship Id="rId18" Type="http://schemas.openxmlformats.org/officeDocument/2006/relationships/image" Target="../media/image16.png"/><Relationship Id="rId3" Type="http://schemas.openxmlformats.org/officeDocument/2006/relationships/tags" Target="../tags/tag6.xml"/><Relationship Id="rId21" Type="http://schemas.openxmlformats.org/officeDocument/2006/relationships/image" Target="../media/image19.png"/><Relationship Id="rId7" Type="http://schemas.openxmlformats.org/officeDocument/2006/relationships/tags" Target="../tags/tag1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15.png"/><Relationship Id="rId2" Type="http://schemas.openxmlformats.org/officeDocument/2006/relationships/tags" Target="../tags/tag5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image" Target="../media/image13.png"/><Relationship Id="rId10" Type="http://schemas.openxmlformats.org/officeDocument/2006/relationships/tags" Target="../tags/tag13.xml"/><Relationship Id="rId19" Type="http://schemas.openxmlformats.org/officeDocument/2006/relationships/image" Target="../media/image17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3" descr="资源 734302">
            <a:extLst>
              <a:ext uri="{FF2B5EF4-FFF2-40B4-BE49-F238E27FC236}">
                <a16:creationId xmlns:a16="http://schemas.microsoft.com/office/drawing/2014/main" id="{1772D1EA-E838-4CF6-9761-C85459A33F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027" y="3478091"/>
            <a:ext cx="782285" cy="63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图片 4" descr="资源 134302">
            <a:extLst>
              <a:ext uri="{FF2B5EF4-FFF2-40B4-BE49-F238E27FC236}">
                <a16:creationId xmlns:a16="http://schemas.microsoft.com/office/drawing/2014/main" id="{050584C8-D2D6-4223-98B3-E13E48418E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430" y="284026"/>
            <a:ext cx="2546385" cy="156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图片 5" descr="资源 234302">
            <a:extLst>
              <a:ext uri="{FF2B5EF4-FFF2-40B4-BE49-F238E27FC236}">
                <a16:creationId xmlns:a16="http://schemas.microsoft.com/office/drawing/2014/main" id="{DEF8E8B0-2F21-401D-A3A9-019B52D4B43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98" y="4192284"/>
            <a:ext cx="1981050" cy="192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图片 6" descr="资源 334302">
            <a:extLst>
              <a:ext uri="{FF2B5EF4-FFF2-40B4-BE49-F238E27FC236}">
                <a16:creationId xmlns:a16="http://schemas.microsoft.com/office/drawing/2014/main" id="{CF60E73B-2D9C-49B7-8B9D-EAB250D3EE8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965" y="576988"/>
            <a:ext cx="1556652" cy="186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图片 8" descr="资源 534302">
            <a:extLst>
              <a:ext uri="{FF2B5EF4-FFF2-40B4-BE49-F238E27FC236}">
                <a16:creationId xmlns:a16="http://schemas.microsoft.com/office/drawing/2014/main" id="{201850E6-2008-4E5D-A81B-0DE7D4B0BB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914" y="3938912"/>
            <a:ext cx="7008892" cy="267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图片 9" descr="资源 634302">
            <a:extLst>
              <a:ext uri="{FF2B5EF4-FFF2-40B4-BE49-F238E27FC236}">
                <a16:creationId xmlns:a16="http://schemas.microsoft.com/office/drawing/2014/main" id="{F76AD176-5FB8-4891-9F3C-583956B19C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27" y="6201836"/>
            <a:ext cx="9159384" cy="70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CE5ECC-B098-467C-9DBB-D443EA75536D}"/>
              </a:ext>
            </a:extLst>
          </p:cNvPr>
          <p:cNvSpPr/>
          <p:nvPr/>
        </p:nvSpPr>
        <p:spPr>
          <a:xfrm>
            <a:off x="8601" y="2063887"/>
            <a:ext cx="12153237" cy="1857441"/>
          </a:xfrm>
          <a:prstGeom prst="rect">
            <a:avLst/>
          </a:prstGeom>
          <a:noFill/>
        </p:spPr>
        <p:txBody>
          <a:bodyPr wrap="square" lIns="91214" tIns="45607" rIns="91214" bIns="45607">
            <a:spAutoFit/>
          </a:bodyPr>
          <a:lstStyle/>
          <a:p>
            <a:pPr algn="ctr" defTabSz="456057">
              <a:defRPr/>
            </a:pPr>
            <a:r>
              <a:rPr lang="en-US" sz="11471" b="1" kern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 panose="020F0502020204030204"/>
              </a:rPr>
              <a:t>Trò chơi: HÁI TÁO</a:t>
            </a: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-7.40741E-7 L 0.00027 -0.0233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8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66319" y="5259681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tăm tre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97815" y="5259681"/>
            <a:ext cx="197742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ăm</a:t>
            </a:r>
          </a:p>
        </p:txBody>
      </p:sp>
      <p:pic>
        <p:nvPicPr>
          <p:cNvPr id="2050" name="Picture 2" descr="Tăm tre tiệt trù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9" y="655320"/>
            <a:ext cx="5364480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ăm tre – SIÊU THỊ HÀN QUỐC OK MART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119" y="859660"/>
            <a:ext cx="4568190" cy="361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41688" y="556448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 sâm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947569" y="5564481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âm</a:t>
            </a:r>
          </a:p>
        </p:txBody>
      </p:sp>
      <p:pic>
        <p:nvPicPr>
          <p:cNvPr id="3074" name="Picture 2" descr="Chiêm bao, mơ thấy củ sâm đánh lô đề con số gì 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788" y="228600"/>
            <a:ext cx="7097131" cy="473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519" y="4261355"/>
            <a:ext cx="4534215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896" y="4261354"/>
            <a:ext cx="4181292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781" y="4261353"/>
            <a:ext cx="4963234" cy="212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Chiêm bao, mơ thấy củ sâm đánh lô đề con số gì ?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960" y="1828800"/>
            <a:ext cx="3363331" cy="224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Tăm tre – SIÊU THỊ HÀN QUỐC OK MART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91" y="1657350"/>
            <a:ext cx="3439702" cy="272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Ăn cam có tác dụng gì? Nên ăn cam lúc nào tốt nhất?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9" y="1895813"/>
            <a:ext cx="3371773" cy="2244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31"/>
          <a:stretch/>
        </p:blipFill>
        <p:spPr bwMode="auto">
          <a:xfrm>
            <a:off x="-183356" y="3558637"/>
            <a:ext cx="12528550" cy="165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1"/>
          <a:stretch/>
        </p:blipFill>
        <p:spPr bwMode="auto">
          <a:xfrm>
            <a:off x="838745" y="-316962"/>
            <a:ext cx="10354174" cy="387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80" y="4833505"/>
            <a:ext cx="11500716" cy="1928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3" name="AM.wmv">
            <a:hlinkClick r:id="" action="ppaction://media"/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723" y="176053"/>
            <a:ext cx="12040393" cy="450881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4" name="ĂM.wmv">
            <a:hlinkClick r:id="" action="ppaction://media"/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723" y="249952"/>
            <a:ext cx="12040393" cy="455945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304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3" name="ÂM.wmv">
            <a:hlinkClick r:id="" action="ppaction://media"/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7229" y="209550"/>
            <a:ext cx="12040393" cy="450881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31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3" t="21875" r="32650" b="33333"/>
          <a:stretch/>
        </p:blipFill>
        <p:spPr bwMode="auto">
          <a:xfrm>
            <a:off x="1024902" y="336151"/>
            <a:ext cx="9247017" cy="5804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691850" y="0"/>
            <a:ext cx="8792308" cy="4552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anh lớ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3"/>
            <a:ext cx="12161838" cy="6841034"/>
          </a:xfrm>
          <a:prstGeom prst="rect">
            <a:avLst/>
          </a:prstGeom>
        </p:spPr>
      </p:pic>
      <p:sp>
        <p:nvSpPr>
          <p:cNvPr id="9" name="đèn pin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285296" y="4503582"/>
            <a:ext cx="3097204" cy="859634"/>
          </a:xfrm>
          <a:prstGeom prst="rect">
            <a:avLst/>
          </a:prstGeom>
          <a:solidFill>
            <a:schemeClr val="bg1"/>
          </a:solidFill>
        </p:spPr>
        <p:txBody>
          <a:bodyPr wrap="square" lIns="91205" tIns="45603" rIns="91205" bIns="45603" rtlCol="0">
            <a:spAutoFit/>
          </a:bodyPr>
          <a:lstStyle/>
          <a:p>
            <a:pPr algn="ctr" defTabSz="912114">
              <a:defRPr/>
            </a:pPr>
            <a:r>
              <a:rPr lang="es-ES_tradnl" sz="4988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s-ES_tradnl" sz="4988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gắn</a:t>
            </a:r>
            <a:r>
              <a:rPr lang="es-ES_tradnl" sz="4988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s-ES_tradnl" sz="4988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ngủn</a:t>
            </a:r>
            <a:endParaRPr lang="es-ES" sz="4988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mũ len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277360" y="4448708"/>
            <a:ext cx="3096396" cy="921038"/>
          </a:xfrm>
          <a:prstGeom prst="rect">
            <a:avLst/>
          </a:prstGeom>
          <a:solidFill>
            <a:schemeClr val="bg1"/>
          </a:solidFill>
        </p:spPr>
        <p:txBody>
          <a:bodyPr wrap="square" lIns="91205" tIns="45603" rIns="91205" bIns="45603" rtlCol="0">
            <a:spAutoFit/>
          </a:bodyPr>
          <a:lstStyle/>
          <a:p>
            <a:pPr algn="ctr" defTabSz="912114">
              <a:defRPr/>
            </a:pPr>
            <a:r>
              <a:rPr lang="es-ES_tradnl" sz="538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mũ </a:t>
            </a:r>
            <a:r>
              <a:rPr lang="es-ES_tradnl" sz="5387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len</a:t>
            </a:r>
            <a:endParaRPr lang="es-ES" sz="5387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mưa phùn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7942253" y="4448566"/>
            <a:ext cx="3630965" cy="921038"/>
          </a:xfrm>
          <a:prstGeom prst="rect">
            <a:avLst/>
          </a:prstGeom>
          <a:solidFill>
            <a:schemeClr val="bg1"/>
          </a:solidFill>
        </p:spPr>
        <p:txBody>
          <a:bodyPr wrap="square" lIns="91205" tIns="45603" rIns="91205" bIns="45603" rtlCol="0">
            <a:spAutoFit/>
          </a:bodyPr>
          <a:lstStyle/>
          <a:p>
            <a:pPr algn="ctr" defTabSz="912114">
              <a:defRPr/>
            </a:pPr>
            <a:r>
              <a:rPr lang="es-ES_tradnl" sz="5387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nến</a:t>
            </a:r>
            <a:r>
              <a:rPr lang="es-ES_tradnl" sz="538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s-ES_tradnl" sz="5387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cún</a:t>
            </a:r>
            <a:endParaRPr lang="es-ES" sz="5387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dế mèn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095102" y="4448708"/>
            <a:ext cx="3105140" cy="921038"/>
          </a:xfrm>
          <a:prstGeom prst="rect">
            <a:avLst/>
          </a:prstGeom>
          <a:solidFill>
            <a:schemeClr val="bg1"/>
          </a:solidFill>
        </p:spPr>
        <p:txBody>
          <a:bodyPr wrap="square" lIns="91205" tIns="45603" rIns="91205" bIns="45603" rtlCol="0">
            <a:spAutoFit/>
          </a:bodyPr>
          <a:lstStyle/>
          <a:p>
            <a:pPr algn="ctr" defTabSz="912114">
              <a:defRPr/>
            </a:pPr>
            <a:r>
              <a:rPr lang="es-ES_tradnl" sz="5387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s-ES_tradnl" sz="538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pin</a:t>
            </a:r>
            <a:endParaRPr lang="es-ES" sz="5387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bản tin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205166" y="4461725"/>
            <a:ext cx="3105140" cy="921038"/>
          </a:xfrm>
          <a:prstGeom prst="rect">
            <a:avLst/>
          </a:prstGeom>
          <a:solidFill>
            <a:schemeClr val="bg1"/>
          </a:solidFill>
        </p:spPr>
        <p:txBody>
          <a:bodyPr wrap="square" lIns="91205" tIns="45603" rIns="91205" bIns="45603" rtlCol="0">
            <a:spAutoFit/>
          </a:bodyPr>
          <a:lstStyle/>
          <a:p>
            <a:pPr algn="ctr" defTabSz="912114">
              <a:defRPr/>
            </a:pPr>
            <a:r>
              <a:rPr lang="es-ES_tradnl" sz="538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lang="es-ES_tradnl" sz="5387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gọn</a:t>
            </a:r>
            <a:r>
              <a:rPr lang="es-ES_tradnl" sz="538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s-ES_tradnl" sz="5387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nến</a:t>
            </a:r>
            <a:endParaRPr lang="es-ES" sz="5387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cun con">
            <a:extLst>
              <a:ext uri="{FF2B5EF4-FFF2-40B4-BE49-F238E27FC236}">
                <a16:creationId xmlns:a16="http://schemas.microsoft.com/office/drawing/2014/main" id="{4FBFFB78-2AE0-42A5-9AD9-754543735CEE}"/>
              </a:ext>
            </a:extLst>
          </p:cNvPr>
          <p:cNvSpPr txBox="1"/>
          <p:nvPr/>
        </p:nvSpPr>
        <p:spPr>
          <a:xfrm>
            <a:off x="8103846" y="4578635"/>
            <a:ext cx="3097204" cy="921038"/>
          </a:xfrm>
          <a:prstGeom prst="rect">
            <a:avLst/>
          </a:prstGeom>
          <a:solidFill>
            <a:schemeClr val="bg1"/>
          </a:solidFill>
        </p:spPr>
        <p:txBody>
          <a:bodyPr wrap="square" lIns="91205" tIns="45603" rIns="91205" bIns="45603" rtlCol="0">
            <a:spAutoFit/>
          </a:bodyPr>
          <a:lstStyle/>
          <a:p>
            <a:pPr algn="ctr" defTabSz="912114">
              <a:defRPr/>
            </a:pPr>
            <a:r>
              <a:rPr lang="es-ES_tradnl" sz="538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s-ES_tradnl" sz="5387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ún</a:t>
            </a:r>
            <a:r>
              <a:rPr lang="es-ES_tradnl" sz="5387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  <a:endParaRPr lang="es-ES" sz="5387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giỏ đự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129" y="4585825"/>
            <a:ext cx="4012795" cy="2585190"/>
          </a:xfrm>
          <a:prstGeom prst="rect">
            <a:avLst/>
          </a:prstGeom>
        </p:spPr>
      </p:pic>
      <p:grpSp>
        <p:nvGrpSpPr>
          <p:cNvPr id="6" name="Group 1"/>
          <p:cNvGrpSpPr/>
          <p:nvPr/>
        </p:nvGrpSpPr>
        <p:grpSpPr>
          <a:xfrm>
            <a:off x="2364937" y="626396"/>
            <a:ext cx="1552825" cy="1045839"/>
            <a:chOff x="2341807" y="722423"/>
            <a:chExt cx="1167507" cy="104843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5989" y="722423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1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2341807" y="1001415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2114">
                <a:defRPr/>
              </a:pPr>
              <a:r>
                <a:rPr lang="es-ES_tradnl" sz="4389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  <a:endParaRPr lang="es-ES" sz="2793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0" name="Group 2"/>
          <p:cNvGrpSpPr/>
          <p:nvPr/>
        </p:nvGrpSpPr>
        <p:grpSpPr>
          <a:xfrm>
            <a:off x="4240025" y="2644269"/>
            <a:ext cx="1552825" cy="1045839"/>
            <a:chOff x="5632842" y="2105111"/>
            <a:chExt cx="1167507" cy="1048431"/>
          </a:xfrm>
        </p:grpSpPr>
        <p:pic>
          <p:nvPicPr>
            <p:cNvPr id="11" name="2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024" y="2105111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2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5632842" y="2384103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2114">
                <a:defRPr/>
              </a:pPr>
              <a:r>
                <a:rPr lang="es-ES_tradnl" sz="4389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  <a:endParaRPr lang="es-ES" sz="2793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67435" y="1993734"/>
            <a:ext cx="1552825" cy="1045839"/>
            <a:chOff x="1559230" y="2459387"/>
            <a:chExt cx="1167507" cy="104843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2114">
                <a:defRPr/>
              </a:pPr>
              <a:r>
                <a:rPr lang="es-ES_tradnl" sz="4389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  <a:endParaRPr lang="es-ES" sz="2793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6" name="Group 4"/>
          <p:cNvGrpSpPr/>
          <p:nvPr/>
        </p:nvGrpSpPr>
        <p:grpSpPr>
          <a:xfrm>
            <a:off x="4256430" y="442851"/>
            <a:ext cx="1552825" cy="1045839"/>
            <a:chOff x="1559230" y="2459387"/>
            <a:chExt cx="1167507" cy="104843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4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2114">
                <a:defRPr/>
              </a:pPr>
              <a:r>
                <a:rPr lang="es-ES_tradnl" sz="4389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</a:t>
              </a:r>
              <a:endParaRPr lang="es-ES" sz="2793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9" name="Group 5"/>
          <p:cNvGrpSpPr/>
          <p:nvPr/>
        </p:nvGrpSpPr>
        <p:grpSpPr>
          <a:xfrm>
            <a:off x="3079962" y="1854583"/>
            <a:ext cx="1552825" cy="1045839"/>
            <a:chOff x="1559230" y="2459387"/>
            <a:chExt cx="1167507" cy="1048431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5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2114">
                <a:defRPr/>
              </a:pPr>
              <a:r>
                <a:rPr lang="es-ES_tradnl" sz="4389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  <a:endParaRPr lang="es-ES" sz="2793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201511" y="1613135"/>
            <a:ext cx="1552825" cy="1045839"/>
            <a:chOff x="1559230" y="2459387"/>
            <a:chExt cx="1167507" cy="1048431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929B31-C064-4E36-8583-45BE156D5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3412" y="2459387"/>
              <a:ext cx="994475" cy="9944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E3211B7-5C00-41C9-ADD5-6A89B04AD8A0}"/>
                </a:ext>
              </a:extLst>
            </p:cNvPr>
            <p:cNvSpPr txBox="1"/>
            <p:nvPr/>
          </p:nvSpPr>
          <p:spPr>
            <a:xfrm>
              <a:off x="1559230" y="2738379"/>
              <a:ext cx="1167507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2114">
                <a:defRPr/>
              </a:pPr>
              <a:r>
                <a:rPr lang="es-ES_tradnl" sz="4389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6</a:t>
              </a:r>
              <a:endParaRPr lang="es-ES" sz="2793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6" name="Oval mặt trời"/>
          <p:cNvSpPr/>
          <p:nvPr/>
        </p:nvSpPr>
        <p:spPr>
          <a:xfrm>
            <a:off x="9191543" y="1232255"/>
            <a:ext cx="1239581" cy="1201331"/>
          </a:xfrm>
          <a:prstGeom prst="ellipse">
            <a:avLst/>
          </a:prstGeom>
          <a:solidFill>
            <a:srgbClr val="FFC000"/>
          </a:solidFill>
          <a:ln>
            <a:solidFill>
              <a:srgbClr val="F4A9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05" tIns="45603" rIns="91205" bIns="45603" rtlCol="0" anchor="ctr"/>
          <a:lstStyle/>
          <a:p>
            <a:pPr algn="ctr" defTabSz="912114">
              <a:defRPr/>
            </a:pPr>
            <a:endParaRPr lang="en-US" sz="1795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2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1931958" y="505747"/>
            <a:ext cx="648209" cy="486157"/>
          </a:xfrm>
          <a:prstGeom prst="rect">
            <a:avLst/>
          </a:prstGeom>
        </p:spPr>
      </p:pic>
      <p:pic>
        <p:nvPicPr>
          <p:cNvPr id="33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1931959" y="1198492"/>
            <a:ext cx="648209" cy="486157"/>
          </a:xfrm>
          <a:prstGeom prst="rect">
            <a:avLst/>
          </a:prstGeom>
        </p:spPr>
      </p:pic>
      <p:pic>
        <p:nvPicPr>
          <p:cNvPr id="34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1931960" y="1721411"/>
            <a:ext cx="648209" cy="486157"/>
          </a:xfrm>
          <a:prstGeom prst="rect">
            <a:avLst/>
          </a:prstGeom>
        </p:spPr>
      </p:pic>
      <p:pic>
        <p:nvPicPr>
          <p:cNvPr id="35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2053162" y="2190508"/>
            <a:ext cx="648209" cy="486157"/>
          </a:xfrm>
          <a:prstGeom prst="rect">
            <a:avLst/>
          </a:prstGeom>
        </p:spPr>
      </p:pic>
      <p:pic>
        <p:nvPicPr>
          <p:cNvPr id="36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2078172" y="2623252"/>
            <a:ext cx="743393" cy="486157"/>
          </a:xfrm>
          <a:prstGeom prst="rect">
            <a:avLst/>
          </a:prstGeom>
        </p:spPr>
      </p:pic>
      <p:pic>
        <p:nvPicPr>
          <p:cNvPr id="37" name="Tieng-tinh-tinh-www_nhacchuongvui_co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2093491" y="3167705"/>
            <a:ext cx="648209" cy="486157"/>
          </a:xfrm>
          <a:prstGeom prst="rect">
            <a:avLst/>
          </a:prstGeom>
        </p:spPr>
      </p:pic>
      <p:sp>
        <p:nvSpPr>
          <p:cNvPr id="38" name="trò chơi hái táo">
            <a:extLst>
              <a:ext uri="{FF2B5EF4-FFF2-40B4-BE49-F238E27FC236}">
                <a16:creationId xmlns:a16="http://schemas.microsoft.com/office/drawing/2014/main" id="{6A09F3A1-02AB-44DC-8258-7AE50EC14C7F}"/>
              </a:ext>
            </a:extLst>
          </p:cNvPr>
          <p:cNvSpPr/>
          <p:nvPr/>
        </p:nvSpPr>
        <p:spPr>
          <a:xfrm>
            <a:off x="6251762" y="-10724"/>
            <a:ext cx="6008741" cy="859642"/>
          </a:xfrm>
          <a:prstGeom prst="rect">
            <a:avLst/>
          </a:prstGeom>
          <a:noFill/>
        </p:spPr>
        <p:txBody>
          <a:bodyPr wrap="square" lIns="91214" tIns="45607" rIns="91214" bIns="45607">
            <a:spAutoFit/>
          </a:bodyPr>
          <a:lstStyle/>
          <a:p>
            <a:pPr algn="ctr" defTabSz="456057">
              <a:defRPr/>
            </a:pPr>
            <a:r>
              <a:rPr lang="en-US" sz="4988" b="1" kern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4988" b="1" kern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88" b="1" kern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4988" b="1" kern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4988" b="1" kern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r>
              <a:rPr lang="en-US" sz="4988" b="1" kern="0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988" b="1" kern="0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táo</a:t>
            </a:r>
            <a:endParaRPr lang="en-US" sz="4988" b="1" kern="0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Arrow: Right 1">
            <a:hlinkClick r:id="rId11" action="ppaction://hlinksldjump"/>
            <a:extLst>
              <a:ext uri="{FF2B5EF4-FFF2-40B4-BE49-F238E27FC236}">
                <a16:creationId xmlns:a16="http://schemas.microsoft.com/office/drawing/2014/main" id="{3670F0BD-3248-4703-BF8C-031A9E705C20}"/>
              </a:ext>
            </a:extLst>
          </p:cNvPr>
          <p:cNvSpPr/>
          <p:nvPr/>
        </p:nvSpPr>
        <p:spPr>
          <a:xfrm>
            <a:off x="11007020" y="6285117"/>
            <a:ext cx="975987" cy="4834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2114"/>
            <a:endParaRPr lang="en-US" sz="1795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2" name="Tieng-tinh-tinh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EBA9B55E-7069-4256-9E8C-73F7AC3C8A2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2093491" y="4055146"/>
            <a:ext cx="648209" cy="4861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324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-1.11111E-6 L 0.00026 -0.0233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8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3218 L -0.08138 0.66412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2" y="34815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344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07407E-6 L -0.24323 0.3412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61" y="1706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44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01771 0.4520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22593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44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1921 L -0.24739 0.6629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03" y="34097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344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12878 0.4564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45" y="22824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344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0.00139 L -0.29974 0.491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87" y="24653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344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A_图片 2" descr="C:\Users\Thinkpad\Desktop\1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84"/>
            <a:ext cx="12161838" cy="684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A_图片 4" descr="C:\Users\Thinkpad\Desktop\未标题-1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9874" r="5765" b="3240"/>
          <a:stretch/>
        </p:blipFill>
        <p:spPr bwMode="auto">
          <a:xfrm>
            <a:off x="354720" y="684142"/>
            <a:ext cx="11097677" cy="594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A_图片 5" descr="C:\Users\Thinkpad\Desktop\3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833" b="9410"/>
          <a:stretch/>
        </p:blipFill>
        <p:spPr bwMode="auto">
          <a:xfrm>
            <a:off x="608092" y="8483"/>
            <a:ext cx="10844305" cy="619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A_图片 6" descr="C:\Users\Thinkpad\Desktop\4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7" t="88615"/>
          <a:stretch/>
        </p:blipFill>
        <p:spPr bwMode="auto">
          <a:xfrm>
            <a:off x="6520097" y="6072511"/>
            <a:ext cx="4966084" cy="77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PA_文本框 202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85158" y="1706601"/>
            <a:ext cx="8988624" cy="111555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8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 defTabSz="1216122" eaLnBrk="1" hangingPunct="1">
              <a:defRPr/>
            </a:pPr>
            <a:r>
              <a:rPr lang="en-US" altLang="zh-CN" sz="665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zh-CN" sz="665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34: am  </a:t>
            </a:r>
            <a:r>
              <a:rPr lang="en-US" altLang="zh-CN" sz="665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ăm</a:t>
            </a:r>
            <a:r>
              <a:rPr lang="en-US" altLang="zh-CN" sz="665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zh-CN" sz="665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endParaRPr lang="zh-CN" altLang="en-US" sz="665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2" name="PA_图片 7" descr="C:\Users\Thinkpad\Desktop\学校\1_0008_图层-8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4974" y="17589"/>
            <a:ext cx="1873585" cy="168749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A_图片 8" descr="C:\Users\Thinkpad\Desktop\学校\1_0007_图层-9.pn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3108063"/>
            <a:ext cx="2429571" cy="374145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A_图片 9" descr="C:\Users\Thinkpad\Desktop\学校\1_0006_图层-10.pn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189" y="-697729"/>
            <a:ext cx="1234673" cy="4640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A_图片 10" descr="C:\Users\Thinkpad\Desktop\学校\1_0005_图层-11.pn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093" y="-567029"/>
            <a:ext cx="1225821" cy="4460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PA_文本框 202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807066" y="4230601"/>
            <a:ext cx="2864054" cy="74694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8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defRPr sz="2600" b="1" spc="3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宋体" charset="-122"/>
              </a:defRPr>
            </a:lvl9pPr>
          </a:lstStyle>
          <a:p>
            <a:pPr defTabSz="1216122">
              <a:defRPr/>
            </a:pPr>
            <a:r>
              <a:rPr lang="en-US" altLang="zh-CN" sz="2128" spc="0" dirty="0" err="1">
                <a:solidFill>
                  <a:prstClr val="white"/>
                </a:solidFill>
                <a:latin typeface="Calibri"/>
              </a:rPr>
              <a:t>Giáo</a:t>
            </a:r>
            <a:r>
              <a:rPr lang="en-US" altLang="zh-CN" sz="2128" spc="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altLang="zh-CN" sz="2128" spc="0" dirty="0" err="1">
                <a:solidFill>
                  <a:prstClr val="white"/>
                </a:solidFill>
                <a:latin typeface="Calibri"/>
              </a:rPr>
              <a:t>Viên</a:t>
            </a:r>
            <a:r>
              <a:rPr lang="en-US" altLang="zh-CN" sz="2128" spc="0" dirty="0">
                <a:solidFill>
                  <a:prstClr val="white"/>
                </a:solidFill>
                <a:latin typeface="Calibri"/>
              </a:rPr>
              <a:t> :….</a:t>
            </a:r>
            <a:endParaRPr lang="zh-CN" altLang="en-US" sz="2128" spc="0" dirty="0">
              <a:solidFill>
                <a:prstClr val="white"/>
              </a:solidFill>
              <a:latin typeface="Calibri"/>
            </a:endParaRPr>
          </a:p>
          <a:p>
            <a:pPr defTabSz="1216122">
              <a:defRPr/>
            </a:pPr>
            <a:r>
              <a:rPr lang="en-US" altLang="zh-CN" sz="2128" spc="0" dirty="0" err="1">
                <a:solidFill>
                  <a:prstClr val="white"/>
                </a:solidFill>
                <a:latin typeface="Calibri"/>
              </a:rPr>
              <a:t>Trường</a:t>
            </a:r>
            <a:r>
              <a:rPr lang="en-US" altLang="zh-CN" sz="2128" spc="0" dirty="0">
                <a:solidFill>
                  <a:prstClr val="white"/>
                </a:solidFill>
                <a:latin typeface="Calibri"/>
              </a:rPr>
              <a:t>:…..</a:t>
            </a:r>
            <a:endParaRPr lang="zh-CN" altLang="en-US" sz="2128" spc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A7163A-F556-4BC4-A85B-19DB42603635}"/>
              </a:ext>
            </a:extLst>
          </p:cNvPr>
          <p:cNvSpPr txBox="1"/>
          <p:nvPr/>
        </p:nvSpPr>
        <p:spPr>
          <a:xfrm>
            <a:off x="3809354" y="5888302"/>
            <a:ext cx="7311119" cy="36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2114">
              <a:defRPr/>
            </a:pPr>
            <a:r>
              <a:rPr lang="en-US" sz="1795" dirty="0" err="1">
                <a:solidFill>
                  <a:prstClr val="black"/>
                </a:solidFill>
                <a:latin typeface="Calibri"/>
              </a:rPr>
              <a:t>Thiết</a:t>
            </a:r>
            <a:r>
              <a:rPr lang="en-US" sz="1795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95" dirty="0" err="1">
                <a:solidFill>
                  <a:prstClr val="black"/>
                </a:solidFill>
                <a:latin typeface="Calibri"/>
              </a:rPr>
              <a:t>kế</a:t>
            </a:r>
            <a:r>
              <a:rPr lang="en-US" sz="1795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95" dirty="0" err="1">
                <a:solidFill>
                  <a:prstClr val="black"/>
                </a:solidFill>
                <a:latin typeface="Calibri"/>
              </a:rPr>
              <a:t>bởi</a:t>
            </a:r>
            <a:r>
              <a:rPr lang="en-US" sz="1795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1795" dirty="0" err="1">
                <a:solidFill>
                  <a:prstClr val="black"/>
                </a:solidFill>
                <a:latin typeface="Calibri"/>
              </a:rPr>
              <a:t>Hương</a:t>
            </a:r>
            <a:r>
              <a:rPr lang="en-US" sz="1795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795" dirty="0" err="1">
                <a:solidFill>
                  <a:prstClr val="black"/>
                </a:solidFill>
                <a:latin typeface="Calibri"/>
              </a:rPr>
              <a:t>Thảo</a:t>
            </a:r>
            <a:r>
              <a:rPr lang="en-US" sz="1795" dirty="0">
                <a:solidFill>
                  <a:prstClr val="black"/>
                </a:solidFill>
                <a:latin typeface="Calibri"/>
              </a:rPr>
              <a:t> – tranthao121004@gmail.com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842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3" presetClass="emph" presetSubtype="6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100"/>
                            </p:stCondLst>
                            <p:childTnLst>
                              <p:par>
                                <p:cTn id="1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1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600"/>
                            </p:stCondLst>
                            <p:childTnLst>
                              <p:par>
                                <p:cTn id="2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12 0.96296 C -0.19792 0.93426 -0.20139 0.94506 -0.19514 0.92932 C -0.1934 0.91697 -0.19028 0.90926 -0.18733 0.89784 C -0.1842 0.8858 -0.18264 0.87376 -0.17934 0.86142 C -0.17431 0.825 -0.17604 0.80061 -0.18559 0.77098 C -0.19062 0.75524 -0.19236 0.73611 -0.2 0.72314 C -0.20104 0.71759 -0.20208 0.71172 -0.20312 0.70617 C -0.20365 0.70339 -0.20469 0.69753 -0.20469 0.69784 C -0.20417 0.68981 -0.20417 0.6824 -0.20312 0.675 C -0.20121 0.66265 -0.18628 0.64105 -0.17934 0.6324 C -0.17257 0.61419 -0.18056 0.63179 -0.17135 0.62098 C -0.1658 0.61419 -0.16371 0.60833 -0.15712 0.60463 C -0.15121 0.59321 -0.15729 0.60308 -0.14913 0.59598 C -0.14496 0.59197 -0.1401 0.58364 -0.13646 0.57901 C -0.13021 0.56913 -0.12778 0.55493 -0.12222 0.54537 C -0.1158 0.53395 -0.11979 0.54166 -0.11111 0.51975 C -0.11007 0.51697 -0.10781 0.51111 -0.10781 0.51142 C -0.10608 0.50185 -0.10486 0.49228 -0.10312 0.48271 C -0.10417 0.44537 -0.10347 0.42407 -0.10955 0.39228 C -0.11198 0.38055 -0.11354 0.36759 -0.1158 0.35586 C -0.11632 0.35308 -0.11736 0.34722 -0.11736 0.34753 C -0.12187 0.29784 -0.11667 0.2574 -0.10469 0.2145 C -0.10278 0.20092 -0.09826 0.19074 -0.09514 0.17808 C -0.09271 0.16851 -0.09132 0.15802 -0.08733 0.14969 C -0.0849 0.14506 -0.08142 0.14135 -0.07934 0.1358 C -0.06944 0.10926 -0.05573 0.08456 -0.03958 0.07067 C -0.03351 0.05926 -0.025 0.0503 -0.01736 0.04228 C -0.01406 0.03888 -0.00781 0.03117 -0.00781 0.03148 C -0.00417 0.02129 -0.00295 0.01049 -2.77778E-7 4.07407E-6 " pathEditMode="relative" rAng="0" ptsTypes="ffffffffffffffffffffffffffffA">
                                      <p:cBhvr>
                                        <p:cTn id="29" dur="6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20312 0.96296 C -0.19791 0.93426 -0.20139 0.94506 -0.19514 0.92932 C -0.1934 0.91697 -0.19028 0.90926 -0.18732 0.89784 C -0.1842 0.8858 -0.18264 0.87376 -0.17934 0.86142 C -0.1743 0.825 -0.17604 0.80061 -0.18559 0.77098 C -0.19062 0.75524 -0.19236 0.73611 -0.2 0.72315 C -0.20104 0.71759 -0.20208 0.71173 -0.20312 0.70617 C -0.20364 0.70339 -0.20469 0.69753 -0.20469 0.69784 C -0.20416 0.68981 -0.20416 0.6824 -0.20312 0.675 C -0.20121 0.66265 -0.18628 0.64105 -0.17934 0.6324 C -0.17257 0.61419 -0.18055 0.63179 -0.17135 0.62098 C -0.1658 0.61419 -0.16371 0.60833 -0.15712 0.60463 C -0.15121 0.59321 -0.15729 0.60308 -0.14913 0.59598 C -0.14496 0.59197 -0.1401 0.58364 -0.13646 0.57901 C -0.13021 0.56913 -0.12778 0.55494 -0.12222 0.54537 C -0.1158 0.53395 -0.11979 0.54166 -0.11111 0.51975 C -0.11007 0.51697 -0.10781 0.51111 -0.10781 0.51142 C -0.10607 0.50185 -0.10486 0.49228 -0.10312 0.48271 C -0.10416 0.44537 -0.10347 0.42407 -0.10955 0.39228 C -0.11198 0.38055 -0.11354 0.36759 -0.1158 0.35586 C -0.11632 0.35308 -0.11736 0.34722 -0.11736 0.34753 C -0.12187 0.29784 -0.11666 0.2574 -0.10469 0.2145 C -0.10278 0.20092 -0.09826 0.19074 -0.09514 0.17808 C -0.09271 0.16852 -0.09132 0.15802 -0.08732 0.14969 C -0.08489 0.14506 -0.08142 0.14136 -0.07934 0.1358 C -0.06944 0.10926 -0.05573 0.08456 -0.03958 0.07068 C -0.0335 0.05926 -0.025 0.05031 -0.01736 0.04228 C -0.01406 0.03889 -0.00781 0.03117 -0.00781 0.03148 C -0.00416 0.02129 -0.00295 0.01049 -2.22222E-6 2.96296E-6 " pathEditMode="relative" rAng="0" ptsTypes="ffffffffffffffffffffffffffffA">
                                      <p:cBhvr>
                                        <p:cTn id="31" dur="6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0" grpId="1"/>
      <p:bldP spid="56" grpId="0"/>
      <p:bldP spid="5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30"/>
          <a:stretch/>
        </p:blipFill>
        <p:spPr>
          <a:xfrm>
            <a:off x="656205" y="262466"/>
            <a:ext cx="10429540" cy="45889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0914" y="-281608"/>
            <a:ext cx="11696009" cy="2200453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dirty="0">
                <a:solidFill>
                  <a:srgbClr val="1BBF23"/>
                </a:solidFill>
                <a:latin typeface="+mj-lt"/>
                <a:ea typeface="Arial-Rounded" pitchFamily="34" charset="0"/>
                <a:cs typeface="Arial-Rounded" pitchFamily="34" charset="0"/>
              </a:rPr>
              <a:t>34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74823" y="1937273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65406" y="5264723"/>
            <a:ext cx="12246294" cy="1558238"/>
            <a:chOff x="695008" y="5406302"/>
            <a:chExt cx="10717370" cy="1558238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302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Nhện ng</a:t>
              </a:r>
              <a:r>
                <a:rPr lang="en-US" sz="5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ăm</a:t>
              </a:r>
              <a:r>
                <a:rPr lang="en-US" sz="50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nghía t</a:t>
              </a:r>
              <a:r>
                <a:rPr lang="en-US" sz="5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âm</a:t>
              </a:r>
              <a:r>
                <a:rPr lang="en-US" sz="50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lưới vừa l</a:t>
              </a:r>
              <a:r>
                <a:rPr lang="en-US" sz="50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am</a:t>
              </a:r>
              <a:r>
                <a:rPr lang="en-US" sz="50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xong.</a:t>
              </a: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2656435" y="5406302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8041232" y="5463452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5196082" y="5406302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823119" y="-53288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am  ăm  âm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724549" y="9144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am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24431" y="21199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1244" y="21199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am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25738" y="3453485"/>
            <a:ext cx="4295089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am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559" y="5352717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cam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981887" y="5352717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khám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228366" y="5356201"/>
            <a:ext cx="193042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ẵm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776119" y="5356201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cằm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604919" y="5356201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đậm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662319" y="5356201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nhẩm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16776" y="517846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am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883695" y="517846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am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390005" y="517846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ăm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9" name="Title 1"/>
          <p:cNvSpPr txBox="1">
            <a:spLocks/>
          </p:cNvSpPr>
          <p:nvPr/>
        </p:nvSpPr>
        <p:spPr>
          <a:xfrm>
            <a:off x="6226998" y="517846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ăm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8103851" y="517846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âm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10479926" y="5178462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âm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253838" y="9144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ăm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7739235" y="91440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âm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5225873" y="3829274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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9" grpId="0"/>
      <p:bldP spid="30" grpId="0"/>
      <p:bldP spid="31" grpId="0"/>
      <p:bldP spid="24" grpId="0"/>
      <p:bldP spid="26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1119" y="1513939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8919" y="393117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7469" y="393117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86019" y="3931175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15319" y="393117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52599" y="393117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92419" y="393117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319" y="393117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44219" y="393117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76419" y="3931175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76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7" b="21945"/>
          <a:stretch/>
        </p:blipFill>
        <p:spPr>
          <a:xfrm>
            <a:off x="1691850" y="0"/>
            <a:ext cx="8792308" cy="4552950"/>
          </a:xfrm>
          <a:prstGeom prst="rect">
            <a:avLst/>
          </a:prstGeom>
        </p:spPr>
      </p:pic>
      <p:sp>
        <p:nvSpPr>
          <p:cNvPr id="7" name="Title 4"/>
          <p:cNvSpPr txBox="1">
            <a:spLocks/>
          </p:cNvSpPr>
          <p:nvPr/>
        </p:nvSpPr>
        <p:spPr>
          <a:xfrm>
            <a:off x="540367" y="2665647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325" y="282575"/>
            <a:ext cx="12528550" cy="629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39903" y="5128624"/>
            <a:ext cx="524352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cam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07189" y="5128624"/>
            <a:ext cx="195020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am</a:t>
            </a:r>
          </a:p>
        </p:txBody>
      </p:sp>
      <p:pic>
        <p:nvPicPr>
          <p:cNvPr id="1026" name="Picture 2" descr="9 tác dụng tuyệt vời của quả c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72" y="956914"/>
            <a:ext cx="5671947" cy="354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ận cảnh vườn cam cho lãi gần 1 tỷ đồng/năm của nông dân Hòa Bì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572" y="956913"/>
            <a:ext cx="4701547" cy="354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4C49688-BA45-4677-BB41-228678E156D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1\uFFFD\uFFFDt{F4A10C81-457A-4584-82FC-AFC9B043A417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34_am ăm âm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925E3BC-EBF8-4B66-997D-A80E181D7A12}:25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9BBEC16-12D0-460D-89EE-D16F0F54A923}:26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0AEF4B-9D68-49A6-96CF-DCAF6798A550}:32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6274C2-7EED-45E8-BB38-EB8DE61EEF56}:26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43A7F3E-7686-4352-B1F8-61A8E52FAFB2}:26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FE0BF6-C480-4F32-A1A4-234272404D53}:2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F06653-0CF1-4CCB-AA35-033B7548BDD6}:28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15BA558-CCB8-4434-98C1-7CF834BD5D26}:28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C005EA2-BF23-4BFB-ABB8-57EB4F27E786}:28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71F1D8E-91C4-41CA-BCE6-AB7C6F7DA4D5}:26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1EA91CC-3B09-4000-B1D0-FC5F72D1A44E}:26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578A54-6312-48D0-BAFE-454FB9D7F78A}:26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0958E82-0F05-41C4-832E-B743DF6A2FA1}:31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86328E1-E8A7-4BE0-B45C-E6D32E896D16}:3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107A504-33EB-4637-9BAC-5649D2E78023}:31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95CB0CB-7DA1-498B-A9FD-6839ED07D4C2}:27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A024C62-8E13-4FCE-9373-7865BBF32B80}:33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0E1F58-6092-4C8D-90AC-788A3FC6A3A3}:30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205</Words>
  <Application>Microsoft Office PowerPoint</Application>
  <PresentationFormat>Custom</PresentationFormat>
  <Paragraphs>87</Paragraphs>
  <Slides>18</Slides>
  <Notes>18</Notes>
  <HiddenSlides>0</HiddenSlides>
  <MMClips>10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Arial Rounded MT Bold</vt:lpstr>
      <vt:lpstr>Arial-Rounded</vt:lpstr>
      <vt:lpstr>Arrus-Black</vt:lpstr>
      <vt:lpstr>Bandit</vt:lpstr>
      <vt:lpstr>Calibri</vt:lpstr>
      <vt:lpstr>Calibri Light</vt:lpstr>
      <vt:lpstr>DomCasual</vt:lpstr>
      <vt:lpstr>Office Theme</vt:lpstr>
      <vt:lpstr>1_Office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34_am ăm âm</dc:title>
  <dc:creator>PC</dc:creator>
  <cp:lastModifiedBy>Admin</cp:lastModifiedBy>
  <cp:revision>257</cp:revision>
  <dcterms:created xsi:type="dcterms:W3CDTF">2021-05-08T14:00:55Z</dcterms:created>
  <dcterms:modified xsi:type="dcterms:W3CDTF">2025-11-24T14:16:11Z</dcterms:modified>
</cp:coreProperties>
</file>