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343" r:id="rId4"/>
    <p:sldId id="344" r:id="rId5"/>
    <p:sldId id="346" r:id="rId6"/>
    <p:sldId id="259" r:id="rId7"/>
    <p:sldId id="260" r:id="rId8"/>
    <p:sldId id="324" r:id="rId9"/>
    <p:sldId id="336" r:id="rId10"/>
    <p:sldId id="262" r:id="rId11"/>
    <p:sldId id="263" r:id="rId12"/>
    <p:sldId id="282" r:id="rId13"/>
    <p:sldId id="283" r:id="rId14"/>
    <p:sldId id="284" r:id="rId15"/>
    <p:sldId id="264" r:id="rId16"/>
    <p:sldId id="265" r:id="rId17"/>
  </p:sldIdLst>
  <p:sldSz cx="12161838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1EF"/>
    <a:srgbClr val="F3BBE7"/>
    <a:srgbClr val="DE8EA7"/>
    <a:srgbClr val="BD196F"/>
    <a:srgbClr val="006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 autoAdjust="0"/>
    <p:restoredTop sz="92883" autoAdjust="0"/>
  </p:normalViewPr>
  <p:slideViewPr>
    <p:cSldViewPr>
      <p:cViewPr varScale="1">
        <p:scale>
          <a:sx n="62" d="100"/>
          <a:sy n="62" d="100"/>
        </p:scale>
        <p:origin x="716" y="5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6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4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0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9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4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8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01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6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minh hoạ từ lẫy cho HS hiểu bằng việc mô tả em bé lẫy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7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tags" Target="../tags/tag3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slide" Target="slide5.xm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7.jp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9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9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giãn</a:t>
            </a:r>
            <a:r>
              <a:rPr lang="en-US" sz="9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9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9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83562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30145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nhạc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34922" y="535236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58021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nhắc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17825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831741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6095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82564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52880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8081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31271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532097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26986"/>
            <a:ext cx="7480300" cy="523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sĩ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89149" y="51277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pic>
        <p:nvPicPr>
          <p:cNvPr id="2050" name="Picture 2" descr="BS. Nguyễn Trung Nghĩ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13" y="304800"/>
            <a:ext cx="2826705" cy="40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439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mắc áo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42119" y="5439505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pic>
        <p:nvPicPr>
          <p:cNvPr id="3074" name="Picture 2" descr="Set 10 chiếc móc áo mỏng Hara 184 hàng cao cấp - giao màu ngẫu nhiên | Tiki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51" y="145135"/>
            <a:ext cx="7240136" cy="50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130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gấc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9777" y="5564481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pic>
        <p:nvPicPr>
          <p:cNvPr id="4" name="Picture 10" descr="CÔNG DỤNG CỦA QUẢ GẤ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02" y="575286"/>
            <a:ext cx="5505653" cy="41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Gấc - Cách trồng gấc nhiều quả và bảo quản được lâ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571032"/>
            <a:ext cx="6189777" cy="413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278163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gấc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89553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mắc áo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704511" y="4719095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sĩ</a:t>
            </a:r>
          </a:p>
        </p:txBody>
      </p:sp>
      <p:pic>
        <p:nvPicPr>
          <p:cNvPr id="5" name="Picture 12" descr="Gấc - Cách trồng gấc nhiều quả và bảo quản được lâ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53" y="1752600"/>
            <a:ext cx="3352234" cy="22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t 10 chiếc móc áo mỏng Hara 184 hàng cao cấp - giao màu ngẫu nhiên | Tiki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69" y="1295400"/>
            <a:ext cx="4039168" cy="27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S. Nguyễn Trung Nghĩ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27" y="972457"/>
            <a:ext cx="2248636" cy="326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223919" y="5943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gấc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35309" y="59436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mắc áo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758755" y="5943599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sĩ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83562" y="48189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30145" y="48189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nhạc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34922" y="481896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58021" y="48189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nhắc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017825" y="48189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gấc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831741" y="48189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86095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482564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452880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680818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531271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532097" y="46426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14" y="-30885"/>
            <a:ext cx="6800273" cy="475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55" y="1029118"/>
            <a:ext cx="1964540" cy="2485098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19" y="1090478"/>
            <a:ext cx="2209800" cy="2423738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82" y="1090479"/>
            <a:ext cx="1981526" cy="2423738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82" y="3646362"/>
            <a:ext cx="2026719" cy="2353563"/>
          </a:xfrm>
          <a:prstGeom prst="rect">
            <a:avLst/>
          </a:prstGeom>
        </p:spPr>
      </p:pic>
      <p:pic>
        <p:nvPicPr>
          <p:cNvPr id="17" name="Picture 1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54" y="3606868"/>
            <a:ext cx="1964540" cy="2393057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19" y="3606868"/>
            <a:ext cx="2209799" cy="2393057"/>
          </a:xfrm>
          <a:prstGeom prst="rect">
            <a:avLst/>
          </a:prstGeom>
        </p:spPr>
      </p:pic>
      <p:pic>
        <p:nvPicPr>
          <p:cNvPr id="3074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696775" y="278015"/>
            <a:ext cx="3021944" cy="941185"/>
          </a:xfrm>
          <a:prstGeom prst="roundRect">
            <a:avLst/>
          </a:pr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47319" y="2850331"/>
            <a:ext cx="4138041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19A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khâu 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36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347119" y="2590800"/>
            <a:ext cx="73307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chịu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8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75469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Nghỉ hè, nhà Hà đi Tam Đảo. Khi tán cây, ngọn cỏ còn thiu thiu ngủ, Hà đã dậy ngắm mây mù. Đến trưa, trời như vào thu. Mùa hè ở Tam đảo quả là dễ chịu.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777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b="69259"/>
          <a:stretch/>
        </p:blipFill>
        <p:spPr>
          <a:xfrm>
            <a:off x="73819" y="-333114"/>
            <a:ext cx="12027798" cy="5324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8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46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65406" y="5264723"/>
            <a:ext cx="12246294" cy="1501088"/>
            <a:chOff x="695008" y="5406302"/>
            <a:chExt cx="10717370" cy="1501088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Tây Bắc có ruộng bậc thang, có thác nước.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1736318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ăc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8317015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ac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916761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âc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311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ac  ăc  âc</a:t>
            </a:r>
          </a:p>
        </p:txBody>
      </p:sp>
      <p:pic>
        <p:nvPicPr>
          <p:cNvPr id="1026" name="Picture 2" descr="Du lịch Tây Bắc tháng 3 có gì đẹ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9"/>
          <a:stretch/>
        </p:blipFill>
        <p:spPr bwMode="auto">
          <a:xfrm>
            <a:off x="3011306" y="1976630"/>
            <a:ext cx="6665225" cy="343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 con thác đẹp như mơ nơi núi rừng Tây Bắ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90" y="1908514"/>
            <a:ext cx="5341527" cy="35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24549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4431" y="2729584"/>
            <a:ext cx="2123468" cy="1270916"/>
          </a:xfrm>
          <a:prstGeom prst="rect">
            <a:avLst/>
          </a:prstGeom>
          <a:solidFill>
            <a:srgbClr val="F7D1EF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729584"/>
            <a:ext cx="2123468" cy="1270916"/>
          </a:xfrm>
          <a:prstGeom prst="rect">
            <a:avLst/>
          </a:prstGeom>
          <a:solidFill>
            <a:srgbClr val="F7D1EF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063085"/>
            <a:ext cx="4295089" cy="1270915"/>
          </a:xfrm>
          <a:prstGeom prst="rect">
            <a:avLst/>
          </a:prstGeom>
          <a:solidFill>
            <a:srgbClr val="F7D1EF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5253838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739235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21772" y="4383189"/>
            <a:ext cx="2018038" cy="937203"/>
          </a:xfrm>
          <a:prstGeom prst="rect">
            <a:avLst/>
          </a:prstGeom>
          <a:noFill/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/>
                <a:ea typeface="Arial-Rounded"/>
                <a:cs typeface="Arial-Rounded"/>
              </a:rPr>
              <a:t>́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24" grpId="0"/>
      <p:bldP spid="2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919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919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6919" y="390720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019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7019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6969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4502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8038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3069" y="390720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83562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30145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nhạc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34922" y="535236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58021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nhắc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7825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831741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6095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82564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52880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8081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31271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532097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âc</a:t>
            </a:r>
          </a:p>
        </p:txBody>
      </p:sp>
      <p:pic>
        <p:nvPicPr>
          <p:cNvPr id="1026" name="Picture 2" descr="Chế phẩm từ vi khuẩn iúp tăng năng suất đậu phụng lên hơn 30%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51"/>
          <a:stretch/>
        </p:blipFill>
        <p:spPr bwMode="auto">
          <a:xfrm>
            <a:off x="387064" y="644940"/>
            <a:ext cx="4191000" cy="38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ạc với tác dụng của cây lạc và cách dùng cây lạc trị bệnh như thế nào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644940"/>
            <a:ext cx="6737934" cy="38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6" b="14043"/>
          <a:stretch/>
        </p:blipFill>
        <p:spPr>
          <a:xfrm>
            <a:off x="2061700" y="0"/>
            <a:ext cx="7533590" cy="5019585"/>
          </a:xfrm>
          <a:prstGeom prst="rect">
            <a:avLst/>
          </a:prstGeom>
        </p:spPr>
      </p:pic>
      <p:pic>
        <p:nvPicPr>
          <p:cNvPr id="1030" name="Picture 6" descr="Có âm nhạc cuộc sống tươi đẹp hơn!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58" y="-81135"/>
            <a:ext cx="6927273" cy="48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ppy Cute Little Kid Girl Wear A Clothes Stock Vector - Illustration of  child, preparing: 18289917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2" b="89842" l="9314" r="83824">
                        <a14:foregroundMark x1="35525" y1="25625" x2="58655" y2="30438"/>
                        <a14:foregroundMark x1="43084" y1="33375" x2="46712" y2="36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62" b="176"/>
          <a:stretch/>
        </p:blipFill>
        <p:spPr bwMode="auto">
          <a:xfrm>
            <a:off x="3958630" y="-25400"/>
            <a:ext cx="3739727" cy="48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ÔNG DỤNG CỦA QUẢ GẤ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8" y="238710"/>
            <a:ext cx="6056218" cy="45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ấc - Cách trồng gấc nhiều quả và bảo quản được lâ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18" y="238710"/>
            <a:ext cx="6996588" cy="467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97D22A4-5F79-498D-96AE-F58022E3C5E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46 ac ăc âc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DE8082-F91E-4457-BB7A-446D2519FB6F}:3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3C4961-4203-4E4D-9BC9-7E01CD680810}: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1070C6-412F-48EF-AD51-53295F59399D}:2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803005-DB8C-4D70-A113-F50B5785AC56}:28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67FC97-ECE2-4DC7-BE89-0C90C2C20E20}:2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A18D9D-4D38-42E5-B7A2-752AA67AE8E1}:2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82E2FD-CE0E-4888-97B1-454437B76D29}:2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23CFCA-1A5A-47AD-AC81-2DEEE86D1009}: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CAEFA2-787D-46FA-9CD3-7DEE2B0A42E0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FB4ECA-6B98-4E03-B4F0-69472E6DC5BC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C2DDCF-7EAB-4B88-83A0-58D17F697BC3}:3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FE07C3-27B6-4216-BF0F-09E66D556D7B}:3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D32A37-0E34-41DE-94EB-201E469E7073}:3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FD09BD-10A2-4E6E-91C5-BAD1CA94BEFD}:2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10C88C-76B7-42E7-AE6C-728B851809EF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7BCFB6-BD1A-4EFD-8AE2-05A5074E7802}:3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201</Words>
  <Application>Microsoft Office PowerPoint</Application>
  <PresentationFormat>Custom</PresentationFormat>
  <Paragraphs>101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.VnCooper</vt:lpstr>
      <vt:lpstr>Arial</vt:lpstr>
      <vt:lpstr>Arial Rounded MT Bold</vt:lpstr>
      <vt:lpstr>Arial-Rounded</vt:lpstr>
      <vt:lpstr>Arrus-Black</vt:lpstr>
      <vt:lpstr>Calibri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46 ac ăc âc</dc:title>
  <dc:creator>PC</dc:creator>
  <cp:lastModifiedBy>Admin</cp:lastModifiedBy>
  <cp:revision>345</cp:revision>
  <dcterms:created xsi:type="dcterms:W3CDTF">2021-05-08T14:00:55Z</dcterms:created>
  <dcterms:modified xsi:type="dcterms:W3CDTF">2025-11-24T14:32:12Z</dcterms:modified>
</cp:coreProperties>
</file>