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3" r:id="rId1"/>
    <p:sldMasterId id="2147483779" r:id="rId2"/>
  </p:sldMasterIdLst>
  <p:notesMasterIdLst>
    <p:notesMasterId r:id="rId22"/>
  </p:notesMasterIdLst>
  <p:sldIdLst>
    <p:sldId id="749" r:id="rId3"/>
    <p:sldId id="369" r:id="rId4"/>
    <p:sldId id="273" r:id="rId5"/>
    <p:sldId id="275" r:id="rId6"/>
    <p:sldId id="747" r:id="rId7"/>
    <p:sldId id="276" r:id="rId8"/>
    <p:sldId id="259" r:id="rId9"/>
    <p:sldId id="260" r:id="rId10"/>
    <p:sldId id="324" r:id="rId11"/>
    <p:sldId id="337" r:id="rId12"/>
    <p:sldId id="263" r:id="rId13"/>
    <p:sldId id="282" r:id="rId14"/>
    <p:sldId id="283" r:id="rId15"/>
    <p:sldId id="284" r:id="rId16"/>
    <p:sldId id="264" r:id="rId17"/>
    <p:sldId id="265" r:id="rId18"/>
    <p:sldId id="267" r:id="rId19"/>
    <p:sldId id="350" r:id="rId20"/>
    <p:sldId id="32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24/11/2025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508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373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2194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5764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4252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887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013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714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HỌC SINH ĐỌC TỪ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157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 HỌC SINH ĐỌC TỪ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2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 HỌC SINH ĐỌC TỪ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608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CHO HỌC SINH ĐỌC CÂU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475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38D79-61E2-4A6A-81DE-91AD63308038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987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3"/>
            <a:ext cx="36470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5" y="274643"/>
            <a:ext cx="10744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9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77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394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73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40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482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97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945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17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433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939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88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50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05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40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75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10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45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680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3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5" y="1600205"/>
            <a:ext cx="7194549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6" y="1600205"/>
            <a:ext cx="7196667" cy="4525963"/>
          </a:xfrm>
        </p:spPr>
        <p:txBody>
          <a:bodyPr/>
          <a:lstStyle>
            <a:lvl1pPr>
              <a:defRPr sz="2806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50" indent="0">
              <a:buNone/>
              <a:defRPr sz="2005" b="1"/>
            </a:lvl2pPr>
            <a:lvl3pPr marL="916701" indent="0">
              <a:buNone/>
              <a:defRPr sz="1805" b="1"/>
            </a:lvl3pPr>
            <a:lvl4pPr marL="1375051" indent="0">
              <a:buNone/>
              <a:defRPr sz="1604" b="1"/>
            </a:lvl4pPr>
            <a:lvl5pPr marL="1833401" indent="0">
              <a:buNone/>
              <a:defRPr sz="1604" b="1"/>
            </a:lvl5pPr>
            <a:lvl6pPr marL="2291752" indent="0">
              <a:buNone/>
              <a:defRPr sz="1604" b="1"/>
            </a:lvl6pPr>
            <a:lvl7pPr marL="2750102" indent="0">
              <a:buNone/>
              <a:defRPr sz="1604" b="1"/>
            </a:lvl7pPr>
            <a:lvl8pPr marL="3208452" indent="0">
              <a:buNone/>
              <a:defRPr sz="1604" b="1"/>
            </a:lvl8pPr>
            <a:lvl9pPr marL="3666802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50" indent="0">
              <a:buNone/>
              <a:defRPr sz="2005" b="1"/>
            </a:lvl2pPr>
            <a:lvl3pPr marL="916701" indent="0">
              <a:buNone/>
              <a:defRPr sz="1805" b="1"/>
            </a:lvl3pPr>
            <a:lvl4pPr marL="1375051" indent="0">
              <a:buNone/>
              <a:defRPr sz="1604" b="1"/>
            </a:lvl4pPr>
            <a:lvl5pPr marL="1833401" indent="0">
              <a:buNone/>
              <a:defRPr sz="1604" b="1"/>
            </a:lvl5pPr>
            <a:lvl6pPr marL="2291752" indent="0">
              <a:buNone/>
              <a:defRPr sz="1604" b="1"/>
            </a:lvl6pPr>
            <a:lvl7pPr marL="2750102" indent="0">
              <a:buNone/>
              <a:defRPr sz="1604" b="1"/>
            </a:lvl7pPr>
            <a:lvl8pPr marL="3208452" indent="0">
              <a:buNone/>
              <a:defRPr sz="1604" b="1"/>
            </a:lvl8pPr>
            <a:lvl9pPr marL="3666802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3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3"/>
          </a:xfrm>
        </p:spPr>
        <p:txBody>
          <a:bodyPr/>
          <a:lstStyle>
            <a:lvl1pPr>
              <a:defRPr sz="3209"/>
            </a:lvl1pPr>
            <a:lvl2pPr>
              <a:defRPr sz="2806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50" indent="0">
              <a:buNone/>
              <a:defRPr sz="1203"/>
            </a:lvl2pPr>
            <a:lvl3pPr marL="916701" indent="0">
              <a:buNone/>
              <a:defRPr sz="1003"/>
            </a:lvl3pPr>
            <a:lvl4pPr marL="1375051" indent="0">
              <a:buNone/>
              <a:defRPr sz="902"/>
            </a:lvl4pPr>
            <a:lvl5pPr marL="1833401" indent="0">
              <a:buNone/>
              <a:defRPr sz="902"/>
            </a:lvl5pPr>
            <a:lvl6pPr marL="2291752" indent="0">
              <a:buNone/>
              <a:defRPr sz="902"/>
            </a:lvl6pPr>
            <a:lvl7pPr marL="2750102" indent="0">
              <a:buNone/>
              <a:defRPr sz="902"/>
            </a:lvl7pPr>
            <a:lvl8pPr marL="3208452" indent="0">
              <a:buNone/>
              <a:defRPr sz="902"/>
            </a:lvl8pPr>
            <a:lvl9pPr marL="3666802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9"/>
            </a:lvl1pPr>
            <a:lvl2pPr marL="458350" indent="0">
              <a:buNone/>
              <a:defRPr sz="2806"/>
            </a:lvl2pPr>
            <a:lvl3pPr marL="916701" indent="0">
              <a:buNone/>
              <a:defRPr sz="2406"/>
            </a:lvl3pPr>
            <a:lvl4pPr marL="1375051" indent="0">
              <a:buNone/>
              <a:defRPr sz="2005"/>
            </a:lvl4pPr>
            <a:lvl5pPr marL="1833401" indent="0">
              <a:buNone/>
              <a:defRPr sz="2005"/>
            </a:lvl5pPr>
            <a:lvl6pPr marL="2291752" indent="0">
              <a:buNone/>
              <a:defRPr sz="2005"/>
            </a:lvl6pPr>
            <a:lvl7pPr marL="2750102" indent="0">
              <a:buNone/>
              <a:defRPr sz="2005"/>
            </a:lvl7pPr>
            <a:lvl8pPr marL="3208452" indent="0">
              <a:buNone/>
              <a:defRPr sz="2005"/>
            </a:lvl8pPr>
            <a:lvl9pPr marL="3666802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50" indent="0">
              <a:buNone/>
              <a:defRPr sz="1203"/>
            </a:lvl2pPr>
            <a:lvl3pPr marL="916701" indent="0">
              <a:buNone/>
              <a:defRPr sz="1003"/>
            </a:lvl3pPr>
            <a:lvl4pPr marL="1375051" indent="0">
              <a:buNone/>
              <a:defRPr sz="902"/>
            </a:lvl4pPr>
            <a:lvl5pPr marL="1833401" indent="0">
              <a:buNone/>
              <a:defRPr sz="902"/>
            </a:lvl5pPr>
            <a:lvl6pPr marL="2291752" indent="0">
              <a:buNone/>
              <a:defRPr sz="902"/>
            </a:lvl6pPr>
            <a:lvl7pPr marL="2750102" indent="0">
              <a:buNone/>
              <a:defRPr sz="902"/>
            </a:lvl7pPr>
            <a:lvl8pPr marL="3208452" indent="0">
              <a:buNone/>
              <a:defRPr sz="902"/>
            </a:lvl8pPr>
            <a:lvl9pPr marL="3666802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6701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63" indent="-343763" algn="l" defTabSz="916701" rtl="0" eaLnBrk="1" latinLnBrk="0" hangingPunct="1">
        <a:spcBef>
          <a:spcPct val="20000"/>
        </a:spcBef>
        <a:buFont typeface="Arial" pitchFamily="34" charset="0"/>
        <a:buChar char="•"/>
        <a:defRPr sz="3209" kern="1200">
          <a:solidFill>
            <a:schemeClr val="tx1"/>
          </a:solidFill>
          <a:latin typeface="+mn-lt"/>
          <a:ea typeface="+mn-ea"/>
          <a:cs typeface="+mn-cs"/>
        </a:defRPr>
      </a:lvl1pPr>
      <a:lvl2pPr marL="744819" indent="-286469" algn="l" defTabSz="916701" rtl="0" eaLnBrk="1" latinLnBrk="0" hangingPunct="1">
        <a:spcBef>
          <a:spcPct val="20000"/>
        </a:spcBef>
        <a:buFont typeface="Arial" pitchFamily="34" charset="0"/>
        <a:buChar char="–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76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226" indent="-229175" algn="l" defTabSz="916701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76" indent="-229175" algn="l" defTabSz="916701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927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77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627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78" indent="-229175" algn="l" defTabSz="916701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50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01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51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401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5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10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5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802" algn="l" defTabSz="916701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9Slide.vn - 2019">
            <a:extLst>
              <a:ext uri="{FF2B5EF4-FFF2-40B4-BE49-F238E27FC236}">
                <a16:creationId xmlns:a16="http://schemas.microsoft.com/office/drawing/2014/main" id="{53080464-35BA-4930-BBAF-57057D498B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34.png"/><Relationship Id="rId2" Type="http://schemas.microsoft.com/office/2007/relationships/media" Target="../media/media1.wmv"/><Relationship Id="rId1" Type="http://schemas.openxmlformats.org/officeDocument/2006/relationships/tags" Target="../tags/tag18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mv"/><Relationship Id="rId7" Type="http://schemas.openxmlformats.org/officeDocument/2006/relationships/image" Target="../media/image35.png"/><Relationship Id="rId2" Type="http://schemas.microsoft.com/office/2007/relationships/media" Target="../media/media2.wmv"/><Relationship Id="rId1" Type="http://schemas.openxmlformats.org/officeDocument/2006/relationships/tags" Target="../tags/tag19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wmv"/><Relationship Id="rId7" Type="http://schemas.openxmlformats.org/officeDocument/2006/relationships/image" Target="../media/image36.png"/><Relationship Id="rId2" Type="http://schemas.microsoft.com/office/2007/relationships/media" Target="../media/media3.wmv"/><Relationship Id="rId1" Type="http://schemas.openxmlformats.org/officeDocument/2006/relationships/tags" Target="../tags/tag20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slide" Target="slide7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1.png"/><Relationship Id="rId1" Type="http://schemas.openxmlformats.org/officeDocument/2006/relationships/tags" Target="../tags/tag3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gif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487" y="1748443"/>
            <a:ext cx="7925931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67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2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ndit" pitchFamily="18" charset="0"/>
                <a:ea typeface="Bandit" pitchFamily="18" charset="0"/>
                <a:cs typeface="Bandit" pitchFamily="18" charset="0"/>
              </a:rPr>
              <a:t>Khởi</a:t>
            </a:r>
            <a:r>
              <a:rPr kumimoji="0" lang="en-US" sz="96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kumimoji="0" lang="en-US" sz="962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ndit" pitchFamily="18" charset="0"/>
                <a:ea typeface="Bandit" pitchFamily="18" charset="0"/>
                <a:cs typeface="Bandit" pitchFamily="18" charset="0"/>
              </a:rPr>
              <a:t>động</a:t>
            </a:r>
            <a:endParaRPr kumimoji="0" lang="en-US" sz="96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14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70" y="5359900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43352" y="5359900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vót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7806" y="5359900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17591" y="5359900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thớt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6369" y="5183179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13850" y="5183179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24643" y="5183179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629009" y="5183179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41901" y="5359900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vợt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485760" y="5183179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13864" y="5359900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68526" y="5183179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ôt</a:t>
            </a:r>
          </a:p>
        </p:txBody>
      </p:sp>
      <p:pic>
        <p:nvPicPr>
          <p:cNvPr id="1026" name="Picture 2" descr="Hà Nội] Mua dao vót nan diều ở đâu? - Diều Sáo - Diều Của Người Việt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10" y="357659"/>
            <a:ext cx="6111119" cy="458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ếm tiền triệu nhờ những đôi đũa truyền thống | Báo Dân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88" y="357658"/>
            <a:ext cx="8802921" cy="46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26809" y="531542"/>
            <a:ext cx="5735669" cy="4311959"/>
            <a:chOff x="6011897" y="538710"/>
            <a:chExt cx="5721480" cy="4301292"/>
          </a:xfrm>
        </p:grpSpPr>
        <p:pic>
          <p:nvPicPr>
            <p:cNvPr id="1032" name="Picture 8" descr="Cột giữa nhà có sao không? Cách xử lý phong thủy cột giữa nhà - 5S Architec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97" y="538710"/>
              <a:ext cx="5721480" cy="430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Left Arrow 3"/>
            <p:cNvSpPr/>
            <p:nvPr/>
          </p:nvSpPr>
          <p:spPr>
            <a:xfrm rot="19518160">
              <a:off x="8161817" y="1805401"/>
              <a:ext cx="2649853" cy="429288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endParaRPr lang="en-US" sz="1805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5144" y="531542"/>
            <a:ext cx="5519308" cy="4311959"/>
            <a:chOff x="344288" y="538710"/>
            <a:chExt cx="5505653" cy="4301292"/>
          </a:xfrm>
        </p:grpSpPr>
        <p:pic>
          <p:nvPicPr>
            <p:cNvPr id="1030" name="Picture 6" descr="Tổng hợp các mẫu cột nhà đẹp, hiện đại cho mọi ngôi nhà - leanhtien.ne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88" y="538710"/>
              <a:ext cx="5505653" cy="4301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eft Arrow 18"/>
            <p:cNvSpPr/>
            <p:nvPr/>
          </p:nvSpPr>
          <p:spPr>
            <a:xfrm rot="19518160">
              <a:off x="2569313" y="2436612"/>
              <a:ext cx="2649853" cy="429288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endParaRPr lang="en-US" sz="1805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38" name="Picture 14" descr="12 cách buộc dây giày đẹ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15" y="579449"/>
            <a:ext cx="7589047" cy="42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ẻ vô địch} sỉ Thớt Gỗ Me Sừn | Shopee Việt Na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 b="12770"/>
          <a:stretch/>
        </p:blipFill>
        <p:spPr bwMode="auto">
          <a:xfrm>
            <a:off x="2972977" y="405402"/>
            <a:ext cx="6169659" cy="44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ợt cầu lông Yonex ArcSaber 11 - Tiệm cận sự hoàn hảo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70" y="267659"/>
            <a:ext cx="4454505" cy="44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ợt cá vuông ( bé) – AQua Thanh Xuâ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10" y="405402"/>
            <a:ext cx="3227068" cy="43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1" grpId="0"/>
      <p:bldP spid="13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301578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5018" y="5357134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43592" y="5357134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76559" y="5357134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94348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60029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144110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374072" y="5180413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941901" y="536266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543053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626066" y="5362667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980728" y="5185946"/>
            <a:ext cx="1599349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36694" y="1813459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823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38955" y="1813459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838003" y="3200041"/>
            <a:ext cx="4305741" cy="130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823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645989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116380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303476" y="3525858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3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63335" y="485979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8230" y="5134298"/>
            <a:ext cx="699644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962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nhót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95480" y="5131937"/>
            <a:ext cx="1955039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9625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pic>
        <p:nvPicPr>
          <p:cNvPr id="2050" name="Picture 2" descr="Quả nhót là gì?Tìm hiểu những điều thú vị về quả nhót | Trái cây Vuông Trò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2" y="449830"/>
            <a:ext cx="5688400" cy="41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5164" y="5444492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962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lốt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09541" y="5444491"/>
            <a:ext cx="1982332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9625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ôt</a:t>
            </a:r>
          </a:p>
        </p:txBody>
      </p:sp>
      <p:pic>
        <p:nvPicPr>
          <p:cNvPr id="3074" name="Picture 2" descr="Cây lá lốt chữa bệnh gì ? Tổng hợp những tác dụng tốt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62" y="449831"/>
            <a:ext cx="5017552" cy="422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20809" y="5569777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962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ớt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66833" y="5569777"/>
            <a:ext cx="2310767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9625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ơt</a:t>
            </a:r>
          </a:p>
        </p:txBody>
      </p:sp>
      <p:pic>
        <p:nvPicPr>
          <p:cNvPr id="4098" name="Picture 2" descr="Quả ớt - tác dụng kỳ diệ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11" y="984552"/>
            <a:ext cx="7127205" cy="36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22386" y="4722297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lốt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20675" y="4722296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nhót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18224" y="4722297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015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ớt</a:t>
            </a:r>
          </a:p>
        </p:txBody>
      </p:sp>
      <p:pic>
        <p:nvPicPr>
          <p:cNvPr id="9" name="Picture 2" descr="Quả nhót là gì?Tìm hiểu những điều thú vị về quả nhót | Trái cây Vuông Trò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5" y="1625040"/>
            <a:ext cx="3764291" cy="271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ây lá lốt chữa bệnh gì ? Tổng hợp những tác dụng tốt nhấ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11" y="1625038"/>
            <a:ext cx="3326082" cy="27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ông Dụng Của Quả Ớt Và Lưu Ý Khi Dùng (202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88" y="1625039"/>
            <a:ext cx="3691507" cy="27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3536970" y="5673659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lốt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206092" y="5673659"/>
            <a:ext cx="4965284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nhót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18224" y="5673659"/>
            <a:ext cx="5500006" cy="658123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ớt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09253" y="448070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95848" y="4480707"/>
            <a:ext cx="2575770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vót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896089" y="4480707"/>
            <a:ext cx="2128735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681073" y="4480707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thớt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674538" y="4486239"/>
            <a:ext cx="2341609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vợt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336896" y="4486239"/>
            <a:ext cx="1935213" cy="543904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6617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030927" y="1472377"/>
            <a:ext cx="1935213" cy="1158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019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33187" y="1472377"/>
            <a:ext cx="1935213" cy="1158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01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31191" y="2931981"/>
            <a:ext cx="3914309" cy="1186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019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01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23426" y="127771"/>
            <a:ext cx="1599349" cy="81577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01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93820" y="127771"/>
            <a:ext cx="1599349" cy="81577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01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45438" y="3252194"/>
            <a:ext cx="1839130" cy="854116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019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019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740775" y="127771"/>
            <a:ext cx="1599349" cy="815770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01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25" y="5149917"/>
            <a:ext cx="2716276" cy="1716590"/>
          </a:xfrm>
          <a:prstGeom prst="rect">
            <a:avLst/>
          </a:prstGeom>
        </p:spPr>
      </p:pic>
      <p:pic>
        <p:nvPicPr>
          <p:cNvPr id="3" name="OT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48" y="165679"/>
            <a:ext cx="12070254" cy="457076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25" y="5149917"/>
            <a:ext cx="2716276" cy="1716590"/>
          </a:xfrm>
          <a:prstGeom prst="rect">
            <a:avLst/>
          </a:prstGeom>
        </p:spPr>
      </p:pic>
      <p:pic>
        <p:nvPicPr>
          <p:cNvPr id="4" name="ÔT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347" y="-62056"/>
            <a:ext cx="12070254" cy="453925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25" y="5149917"/>
            <a:ext cx="2716276" cy="1716590"/>
          </a:xfrm>
          <a:prstGeom prst="rect">
            <a:avLst/>
          </a:prstGeom>
        </p:spPr>
      </p:pic>
      <p:pic>
        <p:nvPicPr>
          <p:cNvPr id="3" name="ƠT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444" y="12902"/>
            <a:ext cx="12070254" cy="457076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7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133600" y="76200"/>
            <a:ext cx="6254261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B98B32-67DB-8D5B-DCB5-291E0C644EBE}"/>
              </a:ext>
            </a:extLst>
          </p:cNvPr>
          <p:cNvSpPr txBox="1">
            <a:spLocks/>
          </p:cNvSpPr>
          <p:nvPr/>
        </p:nvSpPr>
        <p:spPr>
          <a:xfrm>
            <a:off x="2819400" y="28194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</a:t>
            </a:r>
            <a:r>
              <a:rPr lang="en-US" sz="9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545193"/>
            <a:ext cx="4876800" cy="6084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6B04143-8F0A-209C-55A6-1E9690FF9729}"/>
              </a:ext>
            </a:extLst>
          </p:cNvPr>
          <p:cNvSpPr txBox="1">
            <a:spLocks/>
          </p:cNvSpPr>
          <p:nvPr/>
        </p:nvSpPr>
        <p:spPr>
          <a:xfrm>
            <a:off x="1752600" y="27432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9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AA1B0-3FF3-84FA-0914-97755C9DB01D}"/>
              </a:ext>
            </a:extLst>
          </p:cNvPr>
          <p:cNvSpPr txBox="1">
            <a:spLocks/>
          </p:cNvSpPr>
          <p:nvPr/>
        </p:nvSpPr>
        <p:spPr>
          <a:xfrm>
            <a:off x="1905000" y="27432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</a:t>
            </a:r>
            <a:r>
              <a:rPr lang="en-US" sz="9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endParaRPr lang="en-US" sz="9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0" t="4102" r="20598"/>
          <a:stretch/>
        </p:blipFill>
        <p:spPr>
          <a:xfrm>
            <a:off x="618978" y="94147"/>
            <a:ext cx="8753622" cy="34872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1295400" y="1025579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bỏ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khăn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lô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4"/>
          <a:stretch/>
        </p:blipFill>
        <p:spPr>
          <a:xfrm>
            <a:off x="171639" y="-161281"/>
            <a:ext cx="12082630" cy="53328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1015" y="-290810"/>
            <a:ext cx="11725017" cy="1962864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27" tIns="61013" rIns="122027" bIns="61013" spcCol="0" rtlCol="0" anchor="ctr"/>
          <a:lstStyle/>
          <a:p>
            <a:pPr algn="ctr" defTabSz="916701"/>
            <a:endParaRPr lang="en-US" sz="1805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2" y="-25479"/>
            <a:ext cx="2208822" cy="223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639" y="23589"/>
            <a:ext cx="1130301" cy="694015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lstStyle/>
          <a:p>
            <a:pPr algn="ctr" defTabSz="916701"/>
            <a:r>
              <a:rPr lang="en-US" sz="3709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7629" y="474262"/>
            <a:ext cx="1130301" cy="940814"/>
          </a:xfrm>
          <a:prstGeom prst="rect">
            <a:avLst/>
          </a:prstGeom>
          <a:noFill/>
        </p:spPr>
        <p:txBody>
          <a:bodyPr wrap="square" lIns="122027" tIns="61013" rIns="122027" bIns="61013" rtlCol="0">
            <a:spAutoFit/>
          </a:bodyPr>
          <a:lstStyle/>
          <a:p>
            <a:pPr algn="ctr" defTabSz="916701"/>
            <a:r>
              <a:rPr lang="en-US" sz="5313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49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-178330" y="4876797"/>
            <a:ext cx="12139293" cy="2419214"/>
            <a:chOff x="320979" y="4990839"/>
            <a:chExt cx="11091399" cy="2413229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916701">
                <a:lnSpc>
                  <a:spcPct val="120000"/>
                </a:lnSpc>
              </a:pPr>
              <a:r>
                <a:rPr lang="en-US" sz="5012" b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Vườn nhà bà có ớt, rau ngót và cà rốt.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294963" y="4990840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701">
                <a:lnSpc>
                  <a:spcPct val="120000"/>
                </a:lnSpc>
              </a:pPr>
              <a:r>
                <a:rPr lang="en-US" sz="5012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ơt</a:t>
              </a:r>
              <a:endParaRPr lang="en-US" sz="5012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320979" y="5902980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701">
                <a:lnSpc>
                  <a:spcPct val="120000"/>
                </a:lnSpc>
              </a:pPr>
              <a:r>
                <a:rPr lang="en-US" sz="5012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ôt</a:t>
              </a:r>
              <a:endParaRPr lang="en-US" sz="5012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8281604" y="4990839"/>
              <a:ext cx="1833736" cy="1501088"/>
            </a:xfrm>
            <a:prstGeom prst="rect">
              <a:avLst/>
            </a:prstGeom>
          </p:spPr>
          <p:txBody>
            <a:bodyPr vert="horz" lIns="91520" tIns="45760" rIns="91520" bIns="4576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6701">
                <a:lnSpc>
                  <a:spcPct val="120000"/>
                </a:lnSpc>
              </a:pPr>
              <a:r>
                <a:rPr lang="en-US" sz="5012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ot</a:t>
              </a:r>
              <a:endParaRPr lang="en-US" sz="5012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5162" y="167243"/>
            <a:ext cx="10743950" cy="1504811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</a:pPr>
            <a:r>
              <a:rPr lang="en-US" sz="8823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  ôt  ơt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6250" y="1933575"/>
            <a:ext cx="3457249" cy="943519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3709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3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34165" y="2880628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823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36426" y="2880628"/>
            <a:ext cx="2128735" cy="12740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35474" y="4338808"/>
            <a:ext cx="4305741" cy="1305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>
              <a:lnSpc>
                <a:spcPct val="120000"/>
              </a:lnSpc>
              <a:spcBef>
                <a:spcPts val="801"/>
              </a:spcBef>
            </a:pPr>
            <a:r>
              <a:rPr lang="en-US" sz="8823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931" y="195424"/>
            <a:ext cx="2627751" cy="943519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812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01"/>
              <a:r>
                <a:rPr lang="en-US" sz="4812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43460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13851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91677" y="4675656"/>
            <a:ext cx="2023043" cy="939527"/>
          </a:xfrm>
          <a:prstGeom prst="rect">
            <a:avLst/>
          </a:prstGeom>
        </p:spPr>
        <p:txBody>
          <a:bodyPr vert="horz" lIns="40588" tIns="20293" rIns="40588" bIns="202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23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60807" y="1553147"/>
            <a:ext cx="1759284" cy="897346"/>
          </a:xfrm>
          <a:prstGeom prst="rect">
            <a:avLst/>
          </a:prstGeom>
        </p:spPr>
        <p:txBody>
          <a:bodyPr vert="horz" lIns="91520" tIns="45760" rIns="91520" bIns="457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6701"/>
            <a:r>
              <a:rPr lang="en-US" sz="8823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1555" y="1137332"/>
            <a:ext cx="5118062" cy="132638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801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3198" y="3520963"/>
            <a:ext cx="2559031" cy="1866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0861" y="3520963"/>
            <a:ext cx="2559031" cy="1866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2125" y="3520963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1903" y="3520963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4045" y="3523581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7729" y="3523581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2739" y="3520963"/>
            <a:ext cx="2559031" cy="1866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3783" y="3520963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2447" y="3523581"/>
            <a:ext cx="2559031" cy="186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6701"/>
            <a:r>
              <a:rPr lang="en-US" sz="11529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710052-B0FC-4A95-BBDB-886E3E956933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49 ot ôt ơt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0011\uFFFD\uFFFDt{F4A10C81-457A-4584-82FC-AFC9B043A417}&quot;,&quot;C:\\Users\\Admin\\Downloads&quot;]]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F8E63D-2529-429C-ABE1-3B85F50A579A}:3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D55A95-9CF6-4429-930F-5DDD4ED9F26A}:3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DFA7A5-849B-4756-B4A3-34B6AD3B394F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B521AF-DBAC-465A-BA92-711C694BB3C1}:2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4E2AF6-4175-439E-9334-8B28CDBA08B4}:2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256CBB-6CFE-4426-8709-E86D5CAB4670}:2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26075D-FED2-4D86-BED3-54838F50F820}:2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819682-A14B-4308-94F6-D225BC2F9444}: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7063B-7AAF-4584-B15E-8890E726CDA4}:2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BCC75A-DB61-4ECD-9997-F4F4F413C17D}:3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E9DE1-D5BB-4A34-8FF2-6AD0CB3EEE7B}:74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7E2F84-F316-401F-AB22-DE4CEE256DE9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72CE6-1725-47A0-B1B3-D6AF9ACC2E19}:3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4B8AB-0404-4A26-A3DC-ADE9BEB9F17F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95DA2D-8C1A-46FC-AFF5-6FED6E97CC32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875CD9-0953-4265-9B15-DDB2DF571B29}:7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97614A-F99C-40E0-B56E-916115840E63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243DD7-648A-43AE-9419-45BA59653230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3CEAC7-0041-49E0-B457-79327D4071D9}:260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202</Words>
  <Application>Microsoft Office PowerPoint</Application>
  <PresentationFormat>Widescreen</PresentationFormat>
  <Paragraphs>115</Paragraphs>
  <Slides>19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.VnCooper</vt:lpstr>
      <vt:lpstr>Arial</vt:lpstr>
      <vt:lpstr>Arial Rounded MT Bold</vt:lpstr>
      <vt:lpstr>Arial-Rounded</vt:lpstr>
      <vt:lpstr>Arrus-Black</vt:lpstr>
      <vt:lpstr>Bandit</vt:lpstr>
      <vt:lpstr>Calibri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49 ot ôt ơt</dc:title>
  <dc:creator>Admin</dc:creator>
  <cp:lastModifiedBy>Admin</cp:lastModifiedBy>
  <cp:revision>158</cp:revision>
  <dcterms:created xsi:type="dcterms:W3CDTF">2020-07-22T10:07:00Z</dcterms:created>
  <dcterms:modified xsi:type="dcterms:W3CDTF">2025-11-24T14:54:06Z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