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notesMasterIdLst>
    <p:notesMasterId r:id="rId24"/>
  </p:notesMasterIdLst>
  <p:sldIdLst>
    <p:sldId id="257" r:id="rId3"/>
    <p:sldId id="258" r:id="rId4"/>
    <p:sldId id="344" r:id="rId5"/>
    <p:sldId id="343" r:id="rId6"/>
    <p:sldId id="346" r:id="rId7"/>
    <p:sldId id="347" r:id="rId8"/>
    <p:sldId id="360" r:id="rId9"/>
    <p:sldId id="348" r:id="rId10"/>
    <p:sldId id="259" r:id="rId11"/>
    <p:sldId id="260" r:id="rId12"/>
    <p:sldId id="324" r:id="rId13"/>
    <p:sldId id="336" r:id="rId14"/>
    <p:sldId id="262" r:id="rId15"/>
    <p:sldId id="263" r:id="rId16"/>
    <p:sldId id="282" r:id="rId17"/>
    <p:sldId id="283" r:id="rId18"/>
    <p:sldId id="284" r:id="rId19"/>
    <p:sldId id="264" r:id="rId20"/>
    <p:sldId id="372" r:id="rId21"/>
    <p:sldId id="267" r:id="rId22"/>
    <p:sldId id="320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2" autoAdjust="0"/>
    <p:restoredTop sz="93740" autoAdjust="0"/>
  </p:normalViewPr>
  <p:slideViewPr>
    <p:cSldViewPr>
      <p:cViewPr varScale="1">
        <p:scale>
          <a:sx n="67" d="100"/>
          <a:sy n="67" d="100"/>
        </p:scale>
        <p:origin x="73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9B7FAA-91E5-40B7-8DED-DD82A6496B34}" type="datetimeFigureOut">
              <a:rPr lang="en-US"/>
              <a:t>11/24/2025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4E300B8-9645-440C-9BD5-AFAA9444508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5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0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5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9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7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2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5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5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5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5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85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8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8.jpe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458865" y="2979197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10908" y="2979197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46284" y="4432634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4341068" y="1563001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84810" y="479767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948341" y="15556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076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101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366" y="352019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8245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953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3413" y="352019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2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85750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2501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hụt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09851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lụt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01810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44332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2485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715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21492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48483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4637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483552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7841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932386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454569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005308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sụt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33640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96" y="914400"/>
            <a:ext cx="3352800" cy="3367768"/>
          </a:xfrm>
          <a:prstGeom prst="rect">
            <a:avLst/>
          </a:prstGeom>
        </p:spPr>
      </p:pic>
      <p:pic>
        <p:nvPicPr>
          <p:cNvPr id="1026" name="Picture 2" descr="Lụt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14" y="1018223"/>
            <a:ext cx="5272300" cy="37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ìm ra nguyên nhân sụt lún đất ở Cẩm Phả - Báo Quảng Ninh điện t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82" y="581472"/>
            <a:ext cx="6297521" cy="41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làm mứt dừa nhiều màu mà không sử dụng phẩm màu gây hạ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30" y="461673"/>
            <a:ext cx="4273222" cy="42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ải pháp cho tường xây bằng gạch nung bị nứt » Thông tin Dự án - Cập nhật  tin tức Bất Động Sản mới nhấ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98" y="461673"/>
            <a:ext cx="7806844" cy="43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ùng bát sứt mẻ có tốt không? Ảnh hưởng thế nào đến phong thủy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05" y="548098"/>
            <a:ext cx="5762625" cy="43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3863312" y="18575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60125" y="18575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64620" y="3312168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733800" y="53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508610" y="377328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04776" y="53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202215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066016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hụt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753346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lụt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445305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87827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68346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32386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148803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sụt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 chì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820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>
          <a:xfrm>
            <a:off x="3810000" y="457200"/>
            <a:ext cx="3854450" cy="3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 dừa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9600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pic>
        <p:nvPicPr>
          <p:cNvPr id="2050" name="Picture 2" descr="Bỏ túi cách làm mứt dừa ngũ sắc thơm ngon cho Tết rực rỡ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50" y="138112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81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 nẻ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33340" y="5443359"/>
            <a:ext cx="193042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pic>
        <p:nvPicPr>
          <p:cNvPr id="4098" name="Picture 2" descr="Nghệ An: Ruộng đồng nứt nẻ, hàng nghìn ha lúa nguy cơ bị xóa s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1"/>
            <a:ext cx="6676908" cy="44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290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 dừa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 chì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 nẻ</a:t>
            </a:r>
          </a:p>
        </p:txBody>
      </p:sp>
      <p:pic>
        <p:nvPicPr>
          <p:cNvPr id="9" name="Picture 2" descr="Nghệ An: Ruộng đồng nứt nẻ, hàng nghìn ha lúa nguy cơ bị xóa s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07" y="1976581"/>
            <a:ext cx="3314786" cy="22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ỏ túi cách làm mứt dừa ngũ sắc thơm ngon cho Tết rực rỡ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25" y="1976582"/>
            <a:ext cx="3973150" cy="22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>
          <a:xfrm>
            <a:off x="914401" y="2067744"/>
            <a:ext cx="2162991" cy="21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429000" y="56681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 dừa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56681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 chì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15200" y="56681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 nẻ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63312" y="14765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60125" y="1476596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64620" y="2931168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33800" y="152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08610" y="339228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04776" y="152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285750" y="4800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12236" y="4800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hụt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769586" y="4800600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lụt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61545" y="4800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104067" y="4800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484586" y="4800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nứt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932386" y="480611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165043" y="4806119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sụt</a:t>
            </a:r>
          </a:p>
        </p:txBody>
      </p:sp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3" t="5916" r="34545" b="67588"/>
          <a:stretch/>
        </p:blipFill>
        <p:spPr>
          <a:xfrm>
            <a:off x="7347964" y="1861466"/>
            <a:ext cx="1592836" cy="1490286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5226" r="63830" b="68238"/>
          <a:stretch/>
        </p:blipFill>
        <p:spPr>
          <a:xfrm>
            <a:off x="5764752" y="1861467"/>
            <a:ext cx="1581176" cy="1490286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34172" r="33582" b="41597"/>
          <a:stretch/>
        </p:blipFill>
        <p:spPr>
          <a:xfrm>
            <a:off x="4164961" y="1861469"/>
            <a:ext cx="1617240" cy="149028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60304" r="36172" b="12727"/>
          <a:stretch/>
        </p:blipFill>
        <p:spPr>
          <a:xfrm>
            <a:off x="4164961" y="3233060"/>
            <a:ext cx="1622538" cy="1672579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9" t="33810" r="3877" b="40529"/>
          <a:stretch/>
        </p:blipFill>
        <p:spPr>
          <a:xfrm>
            <a:off x="5780692" y="3233060"/>
            <a:ext cx="1547209" cy="1672579"/>
          </a:xfrm>
          <a:prstGeom prst="rect">
            <a:avLst/>
          </a:prstGeom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17" name="Picture 16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t="29960" r="65433" b="40605"/>
          <a:stretch/>
        </p:blipFill>
        <p:spPr>
          <a:xfrm>
            <a:off x="7320184" y="3204993"/>
            <a:ext cx="1620617" cy="17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U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5" y="-24868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Ư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5" y="-54848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50690" y="2514601"/>
            <a:ext cx="6193859" cy="107625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mít</a:t>
            </a: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67" y="1907667"/>
            <a:ext cx="3042666" cy="30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362200" y="3124201"/>
            <a:ext cx="7825344" cy="107625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đến thật gần.</a:t>
            </a: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19800" y="28956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 kết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284724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vẹt</a:t>
            </a: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012856" cy="29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1" y="5847382"/>
            <a:ext cx="73307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đâu?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55" y="595116"/>
            <a:ext cx="6204293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7" y="304800"/>
            <a:ext cx="9506602" cy="5311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ut   ưt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479" y="4518089"/>
            <a:ext cx="11015107" cy="2403788"/>
            <a:chOff x="639988" y="4464153"/>
            <a:chExt cx="11015107" cy="2403788"/>
          </a:xfrm>
        </p:grpSpPr>
        <p:grpSp>
          <p:nvGrpSpPr>
            <p:cNvPr id="29" name="Group 28"/>
            <p:cNvGrpSpPr/>
            <p:nvPr/>
          </p:nvGrpSpPr>
          <p:grpSpPr>
            <a:xfrm>
              <a:off x="639988" y="4464153"/>
              <a:ext cx="11015107" cy="2403788"/>
              <a:chOff x="426431" y="4517492"/>
              <a:chExt cx="10089216" cy="240378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426431" y="4959051"/>
                <a:ext cx="1008921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Cầu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thủ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số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7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thu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hút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</a:p>
              <a:p>
                <a:pPr algn="just"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khán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giả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bằng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cú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sút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dứt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điểm</a:t>
                </a: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6307175" y="54201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5000" b="1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ut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5766578" y="45174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5000" b="1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ut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8785839" y="5347271"/>
              <a:ext cx="1001009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20000"/>
                </a:lnSpc>
                <a:spcAft>
                  <a:spcPts val="0"/>
                </a:spcAft>
              </a:pP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ưt</a:t>
              </a:r>
              <a:endParaRPr lang="en-US" sz="5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172</Words>
  <Application>Microsoft Office PowerPoint</Application>
  <PresentationFormat>Widescreen</PresentationFormat>
  <Paragraphs>103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.VnArial</vt:lpstr>
      <vt:lpstr>.VnAvant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Lato</vt:lpstr>
      <vt:lpstr>Simple Light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Admin</cp:lastModifiedBy>
  <cp:revision>128</cp:revision>
  <dcterms:created xsi:type="dcterms:W3CDTF">2002-08-27T21:28:00Z</dcterms:created>
  <dcterms:modified xsi:type="dcterms:W3CDTF">2025-11-24T15:00:21Z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