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50" r:id="rId2"/>
    <p:sldId id="75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6E90-68AE-4B21-D332-B9D7F191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B5102-915B-A3E8-6B07-995EA9276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C81C6-723D-8357-6142-C41AF01D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236BC-AA1A-3BEA-4302-0DC761B9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CCDFE-DEBA-581B-014F-71DEB70F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71B9-9528-DF2D-7A0E-6878756D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0FBA2-FE18-D680-1E96-446E4A707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AC7F1-AB40-7274-2248-F1DDDA42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ED70E-E17A-AA33-F65A-6814C35A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6F4BB-973A-7B24-53D4-448AD2FD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4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1E256-6D26-F80F-6E81-6248D40E5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249D4-F021-FAED-4208-F60ADCF61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EED14-A5AA-D569-2FF6-2D8A83FF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4564B-C641-6E8C-DFA6-230508A1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7D163-F2F2-CCFC-8C16-916E250A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1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2E78-B22E-D246-F2C5-B3F13816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C2109-C4A1-778D-94E7-8B1538849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F20A0-A54D-C50D-ACB3-9AB71B02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A4263-3578-0F5B-983A-CDC8BDB1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26E80-962B-A63E-0455-1620024E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6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687C-7D20-D14D-B2F4-D00C9ED7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236A0-C889-41A1-E817-E16BCF29B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FC877-2AE5-438D-977A-3E6C43EA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C151F-0174-0D99-2AFD-A55D9AEE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89C6A-F6A7-D386-0A1E-C155F209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8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CF6E-53B8-5333-7C10-59835D5A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FB49-2B49-5AC6-2388-BB69B6784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6EFCD-449F-C032-6462-7F24CBD7D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44814-789C-6F6D-251D-CC49598E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B1330-19C2-EE34-8903-C68B4A98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16790-7DEB-C7BE-9150-41461E61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2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1035-009A-F15C-C7D8-E3303C1B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C803F-77FC-9E4F-6441-29AE54277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68F94-4F7A-8399-0BEF-BF8B3BC67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3712D-43AE-080F-FCEB-6A872739A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156A0-BC04-A8F4-9AC0-B0D26D101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43050-A88B-19BE-10FE-998827A1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3614B1-14F7-8B78-F107-138B60DD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93340-165C-41E6-60EE-743BECBF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2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4493-0792-C9C6-4A32-ACE25B14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43E96-587D-AE1A-857E-C806CD0D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B2D38-9E4A-D1ED-EBBA-3ED60949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850DB-133C-13DE-1015-C7204EA7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4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ADEFC-945A-11C9-AE8E-A8413999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3E85C-C9F3-9B1F-4920-09332C66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C3953-5733-A104-2AA8-48E6A919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055A-D545-6A09-22C5-D1597B52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7F67-98FD-53A0-CA48-EA39DDB3B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E10EE-F948-FED0-2651-CF7D8F3E4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94AAE-E170-705D-BC3E-22714D55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9E6CA-BFEE-11C4-8B3E-8C077308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F2D04-D620-6209-C806-C32159DF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2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D8FB-420F-F1E0-3C99-8C387617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BBFB1-13CA-020E-4902-C369B11E1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BE515-DF84-2AA8-1B3C-6B8924D2D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5FA05-E759-09F1-BB99-4A0CB3FA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D7DE8-16BC-55DC-65F8-AD38F761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BE0F5-A81D-AD54-74B2-A76B4CA1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1C1FB-C98B-BFEE-97EB-08C74F17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CB1D0-2C05-751F-CE51-AFF347C3F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E1A7A-8CD2-7479-AE0D-130481A87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C2EA-9502-402B-8A80-428B222A0F1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6D19B-0DDB-A219-67C3-C521E9BC8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07174-6566-A600-7234-42CE6522E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79C97-4A7F-4DFC-93D1-08EABCC8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4.wdp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audio" Target="../media/media1.MP3"/><Relationship Id="rId21" Type="http://schemas.microsoft.com/office/2007/relationships/hdphoto" Target="../media/hdphoto8.wdp"/><Relationship Id="rId34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2" Type="http://schemas.microsoft.com/office/2007/relationships/media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microsoft.com/office/2007/relationships/hdphoto" Target="../media/hdphoto12.wdp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image" Target="../media/image1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" Type="http://schemas.openxmlformats.org/officeDocument/2006/relationships/slideLayout" Target="../slideLayouts/slideLayout1.xml"/><Relationship Id="rId9" Type="http://schemas.microsoft.com/office/2007/relationships/hdphoto" Target="../media/hdphoto2.wdp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microsoft.com/office/2007/relationships/hdphoto" Target="../media/hdphoto11.wdp"/><Relationship Id="rId30" Type="http://schemas.openxmlformats.org/officeDocument/2006/relationships/image" Target="../media/image14.png"/><Relationship Id="rId35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9.wdp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microsoft.com/office/2007/relationships/hdphoto" Target="../media/hdphoto14.wdp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12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microsoft.com/office/2007/relationships/hdphoto" Target="../media/hdphoto11.wdp"/><Relationship Id="rId10" Type="http://schemas.openxmlformats.org/officeDocument/2006/relationships/image" Target="../media/image6.png"/><Relationship Id="rId19" Type="http://schemas.microsoft.com/office/2007/relationships/hdphoto" Target="../media/hdphoto13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numSld="13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9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26" y="1857720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41" y="1857720"/>
            <a:ext cx="1543813" cy="12510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031" y="-554815"/>
            <a:ext cx="4476272" cy="2570919"/>
          </a:xfrm>
          <a:prstGeom prst="rect">
            <a:avLst/>
          </a:prstGeom>
        </p:spPr>
      </p:pic>
      <p:sp>
        <p:nvSpPr>
          <p:cNvPr id="2" name="Rounded Rectangle 1">
            <a:hlinkClick r:id="" action="ppaction://noaction"/>
          </p:cNvPr>
          <p:cNvSpPr/>
          <p:nvPr/>
        </p:nvSpPr>
        <p:spPr>
          <a:xfrm>
            <a:off x="3559030" y="3306302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35">
            <a:hlinkClick r:id="" action="ppaction://noaction"/>
          </p:cNvPr>
          <p:cNvSpPr/>
          <p:nvPr/>
        </p:nvSpPr>
        <p:spPr>
          <a:xfrm>
            <a:off x="5342809" y="4305578"/>
            <a:ext cx="1290216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ounded Rectangle 36">
            <a:hlinkClick r:id="" action="ppaction://noaction"/>
          </p:cNvPr>
          <p:cNvSpPr/>
          <p:nvPr/>
        </p:nvSpPr>
        <p:spPr>
          <a:xfrm>
            <a:off x="8338255" y="3355807"/>
            <a:ext cx="1643945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ounded Rectangle 40">
            <a:hlinkClick r:id="" action="ppaction://noaction"/>
          </p:cNvPr>
          <p:cNvSpPr/>
          <p:nvPr/>
        </p:nvSpPr>
        <p:spPr>
          <a:xfrm>
            <a:off x="5758515" y="6309001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lốt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ounded Rectangle 42">
            <a:hlinkClick r:id="" action="ppaction://noaction"/>
          </p:cNvPr>
          <p:cNvSpPr/>
          <p:nvPr/>
        </p:nvSpPr>
        <p:spPr>
          <a:xfrm>
            <a:off x="9677400" y="6324600"/>
            <a:ext cx="2248185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ounded Rectangle 43">
            <a:hlinkClick r:id="" action="ppaction://noaction"/>
          </p:cNvPr>
          <p:cNvSpPr/>
          <p:nvPr/>
        </p:nvSpPr>
        <p:spPr>
          <a:xfrm>
            <a:off x="437775" y="610794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ounded Rectangle 44">
            <a:hlinkClick r:id="" action="ppaction://noaction"/>
          </p:cNvPr>
          <p:cNvSpPr/>
          <p:nvPr/>
        </p:nvSpPr>
        <p:spPr>
          <a:xfrm>
            <a:off x="2971800" y="5968277"/>
            <a:ext cx="205739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1E8E98-39C6-4FD9-8680-BD249D8ECB53}"/>
              </a:ext>
            </a:extLst>
          </p:cNvPr>
          <p:cNvSpPr/>
          <p:nvPr/>
        </p:nvSpPr>
        <p:spPr>
          <a:xfrm>
            <a:off x="5342809" y="304800"/>
            <a:ext cx="4563191" cy="8023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41" grpId="0" animBg="1"/>
      <p:bldP spid="43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3A8B6D-7523-4437-BDF0-0D40E7296B1D}:7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B738F8-A8D0-438B-B38B-0A420B53538B}: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9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Algerian</vt:lpstr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2025-11-24T14:48:27Z</dcterms:created>
  <dcterms:modified xsi:type="dcterms:W3CDTF">2025-11-24T14:48:39Z</dcterms:modified>
</cp:coreProperties>
</file>