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361" r:id="rId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1EF"/>
    <a:srgbClr val="F3BBE7"/>
    <a:srgbClr val="DE8EA7"/>
    <a:srgbClr val="BD196F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2883" autoAdjust="0"/>
  </p:normalViewPr>
  <p:slideViewPr>
    <p:cSldViewPr>
      <p:cViewPr varScale="1">
        <p:scale>
          <a:sx n="60" d="100"/>
          <a:sy n="60" d="100"/>
        </p:scale>
        <p:origin x="1560" y="6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6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4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32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1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1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1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3"/>
            <a:ext cx="7176751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7" y="1600203"/>
            <a:ext cx="7178863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4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0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6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6" y="612775"/>
            <a:ext cx="7297103" cy="4114800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6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1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microsoft.com/office/2007/relationships/hdphoto" Target="../media/hdphoto3.wdp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b="23662"/>
          <a:stretch/>
        </p:blipFill>
        <p:spPr bwMode="auto">
          <a:xfrm>
            <a:off x="0" y="8484"/>
            <a:ext cx="12161838" cy="684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704" l="0" r="100000">
                        <a14:backgroundMark x1="27730" y1="8056" x2="8672" y2="16759"/>
                        <a14:backgroundMark x1="26660" y1="11111" x2="17131" y2="22870"/>
                        <a14:backgroundMark x1="5567" y1="6296" x2="5139" y2="30185"/>
                        <a14:backgroundMark x1="4069" y1="43241" x2="2570" y2="87130"/>
                        <a14:backgroundMark x1="96039" y1="51111" x2="99036" y2="74537"/>
                        <a14:backgroundMark x1="95075" y1="75833" x2="95075" y2="91019"/>
                        <a14:backgroundMark x1="91006" y1="10278" x2="90043" y2="28519"/>
                        <a14:backgroundMark x1="97537" y1="7222" x2="97537" y2="32870"/>
                        <a14:backgroundMark x1="57816" y1="2870" x2="68951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68"/>
          <a:stretch/>
        </p:blipFill>
        <p:spPr bwMode="auto">
          <a:xfrm>
            <a:off x="1757633" y="2149581"/>
            <a:ext cx="2288152" cy="243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320804" y="4797207"/>
            <a:ext cx="2037626" cy="850994"/>
            <a:chOff x="838201" y="1752600"/>
            <a:chExt cx="2381250" cy="99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04481" y="1924734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/>
              <a:endParaRPr lang="en-US" sz="31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3704" l="0" r="100000">
                        <a14:backgroundMark x1="27730" y1="8056" x2="8672" y2="16759"/>
                        <a14:backgroundMark x1="26660" y1="11111" x2="17131" y2="22870"/>
                        <a14:backgroundMark x1="5567" y1="6296" x2="5139" y2="30185"/>
                        <a14:backgroundMark x1="4069" y1="43241" x2="2570" y2="87130"/>
                        <a14:backgroundMark x1="96039" y1="51111" x2="99036" y2="74537"/>
                        <a14:backgroundMark x1="95075" y1="75833" x2="95075" y2="91019"/>
                        <a14:backgroundMark x1="91006" y1="10278" x2="90043" y2="28519"/>
                        <a14:backgroundMark x1="97537" y1="7222" x2="97537" y2="32870"/>
                        <a14:backgroundMark x1="57816" y1="2870" x2="68951" y2="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68"/>
          <a:stretch/>
        </p:blipFill>
        <p:spPr bwMode="auto">
          <a:xfrm>
            <a:off x="7650881" y="2277208"/>
            <a:ext cx="2288152" cy="243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104621" y="5709345"/>
            <a:ext cx="2037626" cy="850994"/>
            <a:chOff x="838201" y="1752600"/>
            <a:chExt cx="2381250" cy="99060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204481" y="1924734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/>
              <a:endParaRPr lang="en-US" sz="31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262212" y="4487905"/>
            <a:ext cx="2037626" cy="850994"/>
            <a:chOff x="838201" y="1752600"/>
            <a:chExt cx="2381250" cy="9906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204481" y="1924734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/>
              <a:endParaRPr lang="en-US" sz="31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77160" y="5785357"/>
            <a:ext cx="2037626" cy="850994"/>
            <a:chOff x="838201" y="1752600"/>
            <a:chExt cx="2381250" cy="9906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204481" y="1924734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/>
              <a:endParaRPr lang="en-US" sz="31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162112" y="4635780"/>
            <a:ext cx="2037626" cy="850994"/>
            <a:chOff x="838201" y="1752600"/>
            <a:chExt cx="2381250" cy="99060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204481" y="1924734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/>
              <a:endParaRPr lang="en-US" sz="3192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389" b="92315" l="286" r="99000">
                        <a14:foregroundMark x1="62143" y1="18241" x2="35286" y2="40278"/>
                        <a14:foregroundMark x1="32571" y1="31019" x2="30286" y2="44167"/>
                        <a14:foregroundMark x1="49143" y1="40648" x2="41857" y2="53796"/>
                        <a14:foregroundMark x1="40857" y1="38796" x2="42714" y2="45093"/>
                        <a14:foregroundMark x1="28571" y1="74807" x2="50238" y2="74189"/>
                        <a14:foregroundMark x1="49524" y1="4637" x2="21905" y2="12210"/>
                        <a14:foregroundMark x1="74524" y1="13910" x2="72143" y2="19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4"/>
          <a:stretch/>
        </p:blipFill>
        <p:spPr bwMode="auto">
          <a:xfrm>
            <a:off x="5044379" y="2297990"/>
            <a:ext cx="1738415" cy="248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1520230" y="8483"/>
            <a:ext cx="9121378" cy="912138"/>
          </a:xfrm>
          <a:prstGeom prst="rect">
            <a:avLst/>
          </a:prstGeom>
          <a:solidFill>
            <a:srgbClr val="FFFF00"/>
          </a:solidFill>
        </p:spPr>
        <p:txBody>
          <a:bodyPr vert="horz" lIns="91214" tIns="45607" rIns="91214" bIns="45607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114"/>
            <a:r>
              <a:rPr lang="en-US" sz="399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THỎ MANG CÀ RỐT VỀ KHO</a:t>
            </a:r>
          </a:p>
        </p:txBody>
      </p:sp>
      <p:pic>
        <p:nvPicPr>
          <p:cNvPr id="39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672253" y="-563257"/>
            <a:ext cx="608092" cy="6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0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64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5" b="23662"/>
          <a:stretch/>
        </p:blipFill>
        <p:spPr bwMode="auto">
          <a:xfrm>
            <a:off x="0" y="8484"/>
            <a:ext cx="12161838" cy="684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28035" y="2212816"/>
            <a:ext cx="2288152" cy="2812425"/>
            <a:chOff x="476899" y="4038600"/>
            <a:chExt cx="2293827" cy="2819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704" l="0" r="100000">
                          <a14:backgroundMark x1="27730" y1="8056" x2="8672" y2="16759"/>
                          <a14:backgroundMark x1="26660" y1="11111" x2="17131" y2="22870"/>
                          <a14:backgroundMark x1="5567" y1="6296" x2="5139" y2="30185"/>
                          <a14:backgroundMark x1="4069" y1="43241" x2="2570" y2="87130"/>
                          <a14:backgroundMark x1="96039" y1="51111" x2="99036" y2="74537"/>
                          <a14:backgroundMark x1="95075" y1="75833" x2="95075" y2="91019"/>
                          <a14:backgroundMark x1="91006" y1="10278" x2="90043" y2="28519"/>
                          <a14:backgroundMark x1="97537" y1="7222" x2="97537" y2="32870"/>
                          <a14:backgroundMark x1="57816" y1="2870" x2="68951" y2="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68"/>
            <a:stretch/>
          </p:blipFill>
          <p:spPr bwMode="auto">
            <a:xfrm>
              <a:off x="476899" y="4038600"/>
              <a:ext cx="2293827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Oval 23"/>
            <p:cNvSpPr/>
            <p:nvPr/>
          </p:nvSpPr>
          <p:spPr>
            <a:xfrm>
              <a:off x="1010299" y="6019800"/>
              <a:ext cx="1248640" cy="838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r>
                <a:rPr lang="en-US" sz="359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6069" y="84495"/>
            <a:ext cx="2037626" cy="850994"/>
            <a:chOff x="838201" y="1752600"/>
            <a:chExt cx="2381250" cy="9906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204481" y="1924734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/>
              <a:r>
                <a:rPr lang="en-US" sz="3192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thác</a:t>
              </a:r>
              <a:endParaRPr lang="en-US" sz="3192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53339" y="2212816"/>
            <a:ext cx="2288152" cy="2812425"/>
            <a:chOff x="6541079" y="4038600"/>
            <a:chExt cx="2293827" cy="281940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3704" l="0" r="100000">
                          <a14:backgroundMark x1="27730" y1="8056" x2="8672" y2="16759"/>
                          <a14:backgroundMark x1="26660" y1="11111" x2="17131" y2="22870"/>
                          <a14:backgroundMark x1="5567" y1="6296" x2="5139" y2="30185"/>
                          <a14:backgroundMark x1="4069" y1="43241" x2="2570" y2="87130"/>
                          <a14:backgroundMark x1="96039" y1="51111" x2="99036" y2="74537"/>
                          <a14:backgroundMark x1="95075" y1="75833" x2="95075" y2="91019"/>
                          <a14:backgroundMark x1="91006" y1="10278" x2="90043" y2="28519"/>
                          <a14:backgroundMark x1="97537" y1="7222" x2="97537" y2="32870"/>
                          <a14:backgroundMark x1="57816" y1="2870" x2="68951" y2="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68"/>
            <a:stretch/>
          </p:blipFill>
          <p:spPr bwMode="auto">
            <a:xfrm>
              <a:off x="6541079" y="4038600"/>
              <a:ext cx="2293827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7194840" y="6019800"/>
              <a:ext cx="1248640" cy="838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r>
                <a:rPr lang="en-US" sz="359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ăc</a:t>
              </a:r>
              <a:endParaRPr lang="en-US" sz="359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16758" y="1224668"/>
            <a:ext cx="2037626" cy="850994"/>
            <a:chOff x="838201" y="1752600"/>
            <a:chExt cx="2381250" cy="99060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079068" y="1883733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/>
              <a:r>
                <a:rPr lang="en-US" sz="3192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giấc</a:t>
              </a:r>
              <a:endParaRPr lang="en-US" sz="3192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36414" y="312530"/>
            <a:ext cx="2037626" cy="850994"/>
            <a:chOff x="838201" y="1752600"/>
            <a:chExt cx="2381250" cy="9906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273759" y="1921003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/>
              <a:r>
                <a:rPr lang="en-US" sz="3192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gấc</a:t>
              </a:r>
              <a:endParaRPr lang="en-US" sz="3192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829183" y="1224668"/>
            <a:ext cx="2037626" cy="850994"/>
            <a:chOff x="838201" y="1752600"/>
            <a:chExt cx="2381250" cy="990600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282351" y="1899821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2114"/>
              <a:r>
                <a:rPr lang="en-US" sz="3192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nhắc</a:t>
              </a:r>
              <a:endParaRPr lang="en-US" sz="3192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91120" y="197611"/>
            <a:ext cx="2037626" cy="850994"/>
            <a:chOff x="838201" y="1752600"/>
            <a:chExt cx="2381250" cy="990600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1204481" y="1924734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/>
              <a:r>
                <a:rPr lang="en-US" sz="3192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mặc</a:t>
              </a:r>
              <a:endParaRPr lang="en-US" sz="3192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5" name="Am-thanh-tra-loi-dung-www_yeualo_com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981206" y="2277208"/>
            <a:ext cx="608092" cy="608092"/>
          </a:xfrm>
          <a:prstGeom prst="rect">
            <a:avLst/>
          </a:prstGeom>
        </p:spPr>
      </p:pic>
      <p:pic>
        <p:nvPicPr>
          <p:cNvPr id="41" name="Am-thanh-tra-loi-dung-www_yeualo_com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080919" y="-1444218"/>
            <a:ext cx="608092" cy="608092"/>
          </a:xfrm>
          <a:prstGeom prst="rect">
            <a:avLst/>
          </a:prstGeom>
        </p:spPr>
      </p:pic>
      <p:pic>
        <p:nvPicPr>
          <p:cNvPr id="42" name="Am-thanh-tra-loi-dung-www_yeualo_com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168669" y="1751724"/>
            <a:ext cx="608092" cy="608092"/>
          </a:xfrm>
          <a:prstGeom prst="rect">
            <a:avLst/>
          </a:prstGeom>
        </p:spPr>
      </p:pic>
      <p:pic>
        <p:nvPicPr>
          <p:cNvPr id="43" name="Am-thanh-tra-loi-dung-www_yeualo_com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145080" y="-132859"/>
            <a:ext cx="608092" cy="608092"/>
          </a:xfrm>
          <a:prstGeom prst="rect">
            <a:avLst/>
          </a:prstGeom>
        </p:spPr>
      </p:pic>
      <p:pic>
        <p:nvPicPr>
          <p:cNvPr id="44" name="Am-thanh-tra-loi-dung-www_yeualo_com_cut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145080" y="5030483"/>
            <a:ext cx="608092" cy="60809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95576D8-6614-C830-DEE3-3A836B2355CF}"/>
              </a:ext>
            </a:extLst>
          </p:cNvPr>
          <p:cNvGrpSpPr/>
          <p:nvPr/>
        </p:nvGrpSpPr>
        <p:grpSpPr>
          <a:xfrm>
            <a:off x="4180632" y="2364839"/>
            <a:ext cx="2288152" cy="2812425"/>
            <a:chOff x="476899" y="4038600"/>
            <a:chExt cx="2293827" cy="28194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5EA2F874-21E3-8846-DDB1-4B97822216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3704" l="0" r="100000">
                          <a14:backgroundMark x1="27730" y1="8056" x2="8672" y2="16759"/>
                          <a14:backgroundMark x1="26660" y1="11111" x2="17131" y2="22870"/>
                          <a14:backgroundMark x1="5567" y1="6296" x2="5139" y2="30185"/>
                          <a14:backgroundMark x1="4069" y1="43241" x2="2570" y2="87130"/>
                          <a14:backgroundMark x1="96039" y1="51111" x2="99036" y2="74537"/>
                          <a14:backgroundMark x1="95075" y1="75833" x2="95075" y2="91019"/>
                          <a14:backgroundMark x1="91006" y1="10278" x2="90043" y2="28519"/>
                          <a14:backgroundMark x1="97537" y1="7222" x2="97537" y2="32870"/>
                          <a14:backgroundMark x1="57816" y1="2870" x2="68951" y2="98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68"/>
            <a:stretch/>
          </p:blipFill>
          <p:spPr bwMode="auto">
            <a:xfrm>
              <a:off x="476899" y="4038600"/>
              <a:ext cx="2293827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915076-DCCF-1CBE-649B-92A2AA11A393}"/>
                </a:ext>
              </a:extLst>
            </p:cNvPr>
            <p:cNvSpPr/>
            <p:nvPr/>
          </p:nvSpPr>
          <p:spPr>
            <a:xfrm>
              <a:off x="1162699" y="6019800"/>
              <a:ext cx="1248640" cy="8382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2114"/>
              <a:r>
                <a:rPr lang="en-US" sz="359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âc</a:t>
              </a:r>
              <a:endParaRPr lang="en-US" sz="359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5BD68E-4B1A-3AB7-DC3F-A903299CF6C5}"/>
              </a:ext>
            </a:extLst>
          </p:cNvPr>
          <p:cNvGrpSpPr/>
          <p:nvPr/>
        </p:nvGrpSpPr>
        <p:grpSpPr>
          <a:xfrm>
            <a:off x="4940747" y="236518"/>
            <a:ext cx="2037626" cy="850994"/>
            <a:chOff x="838201" y="1752600"/>
            <a:chExt cx="2381250" cy="99060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3F895136-EE92-E2C6-956C-4405C2CB62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95" b="70641" l="3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29" b="29137"/>
            <a:stretch/>
          </p:blipFill>
          <p:spPr bwMode="auto">
            <a:xfrm>
              <a:off x="838201" y="1752600"/>
              <a:ext cx="238125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AFF202-518D-EEAE-370C-CDA4B694C294}"/>
                </a:ext>
              </a:extLst>
            </p:cNvPr>
            <p:cNvSpPr txBox="1"/>
            <p:nvPr/>
          </p:nvSpPr>
          <p:spPr>
            <a:xfrm>
              <a:off x="1102047" y="1920784"/>
              <a:ext cx="1676400" cy="6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/>
              <a:r>
                <a:rPr lang="en-US" sz="3192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nhạc</a:t>
              </a:r>
              <a:endParaRPr lang="en-US" sz="3192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2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C -0.00052 0.00069 -0.00091 0.00231 -0.00143 0.00301 C -0.00195 0.0044 -0.00273 0.00324 -0.00338 0.00509 C -0.00416 0.00787 -0.00533 0.01551 -0.00533 0.01574 C -0.00599 0.02754 -0.00664 0.02407 -0.00807 0.0331 C -0.00963 0.04143 -0.01093 0.05023 -0.01211 0.05949 C -0.01302 0.0662 -0.01497 0.06643 -0.01614 0.07106 C -0.01718 0.07523 -0.01666 0.07569 -0.0177 0.08148 C -0.01901 0.08866 -0.02083 0.09491 -0.02239 0.09907 C -0.02356 0.1081 -0.02526 0.11412 -0.02643 0.12338 C -0.02747 0.13194 -0.02799 0.1419 -0.0289 0.15139 C -0.02955 0.17477 -0.03099 0.19699 -0.03242 0.21944 C -0.03268 0.23287 -0.03281 0.24491 -0.03372 0.25717 C -0.03294 0.26967 -0.03333 0.28009 -0.03437 0.2912 C -0.03476 0.30324 -0.03528 0.31574 -0.03606 0.32731 C -0.03632 0.3375 -0.03606 0.35555 -0.03828 0.36157 C -0.03919 0.36342 -0.04023 0.36366 -0.04127 0.36574 C -0.04127 0.36759 -0.0414 0.36944 -0.04153 0.37106 C -0.04166 0.37291 -0.04218 0.375 -0.04244 0.37731 C -0.04349 0.39028 -0.04192 0.38102 -0.04349 0.38958 C -0.04401 0.40393 -0.0457 0.41481 -0.04622 0.42916 C -0.04609 0.45 -0.04596 0.48102 -0.04349 0.4993 C -0.04296 0.5125 -0.04218 0.52361 -0.04127 0.53541 C -0.04062 0.54352 -0.04023 0.55185 -0.03919 0.55949 C -0.03854 0.57153 -0.03776 0.58495 -0.03645 0.59583 C -0.03593 0.61134 -0.03515 0.62824 -0.03281 0.63958 C -0.03268 0.64352 -0.03268 0.64745 -0.03242 0.65139 C -0.03229 0.65393 -0.03177 0.65509 -0.03177 0.65741 C -0.03125 0.66273 -0.03086 0.67361 -0.03086 0.67384 C -0.03046 0.69583 -0.03046 0.69745 -0.0289 0.71366 L -0.02356 0.73796 " pathEditMode="relative" rAng="0" ptsTypes="AAAAAAAAAAAAAAAAAAAAAAAAAAAAA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02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C 0.00443 0.01574 0.00482 0.03704 0.00808 0.05533 C 0.00938 0.07037 0.01029 0.08403 0.0125 0.09838 C 0.01342 0.10556 0.01641 0.11806 0.01641 0.11829 C 0.01693 0.12639 0.01758 0.13472 0.01823 0.14329 C 0.01888 0.15903 0.01797 0.17454 0.02097 0.1882 C 0.0237 0.21528 0.03047 0.23658 0.03594 0.26019 C 0.03776 0.26829 0.03907 0.27708 0.0405 0.28519 C 0.04597 0.31088 0.04206 0.29028 0.04597 0.30695 C 0.05026 0.32361 0.04545 0.30533 0.04818 0.31921 C 0.05013 0.32917 0.05365 0.33611 0.05651 0.34468 C 0.05821 0.35139 0.06003 0.36204 0.06263 0.36759 C 0.06355 0.37871 0.06745 0.38727 0.06993 0.39676 C 0.07058 0.40463 0.07175 0.40602 0.07318 0.41273 C 0.07409 0.42246 0.0767 0.42917 0.0793 0.43634 C 0.08269 0.46181 0.07722 0.42315 0.08151 0.44537 C 0.08217 0.44861 0.08217 0.45255 0.08269 0.45602 C 0.08425 0.46435 0.08659 0.47176 0.08881 0.47917 C 0.09128 0.48843 0.09323 0.49861 0.09558 0.5081 C 0.10066 0.52894 0.1073 0.54815 0.11329 0.56736 C 0.11758 0.58125 0.1198 0.59977 0.12461 0.61227 C 0.12644 0.6213 0.12735 0.62801 0.12943 0.63565 C 0.13034 0.63912 0.1323 0.6463 0.1323 0.64653 C 0.13256 0.66134 0.13191 0.68519 0.13894 0.69121 C 0.14089 0.69676 0.14245 0.69838 0.14506 0.7 C 0.14688 0.70347 0.14883 0.7081 0.15105 0.7081 " pathEditMode="relative" rAng="0" ptsTypes="AAAAAAAAAAAAAAAAAAAAAAAA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3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02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C -0.00065 0.00024 -0.00117 -4.81481E-6 -0.00169 0.00232 C -0.00247 0.00556 -0.00364 0.01598 -0.00364 0.01644 C -0.00442 0.03357 -0.00533 0.05186 -0.00651 0.06783 C -0.00651 0.07292 -0.00677 0.08496 -0.00703 0.09005 C -0.00729 0.09769 -0.00807 0.11227 -0.00807 0.1125 C -0.00859 0.14028 -0.0095 0.16737 -0.01028 0.19468 C -0.01028 0.19908 -0.01041 0.20371 -0.01041 0.20834 C -0.01054 0.21482 -0.0108 0.2213 -0.01106 0.22778 C -0.01119 0.23311 -0.01158 0.24399 -0.01158 0.24422 C -0.01184 0.27269 -0.0125 0.28704 -0.01393 0.31019 C -0.01432 0.32732 -0.01458 0.34213 -0.01549 0.35672 C -0.01627 0.38056 -0.01523 0.3507 -0.01627 0.37061 C -0.01705 0.38357 -0.01731 0.39792 -0.01849 0.40903 C -0.01875 0.42153 -0.01901 0.42246 -0.01979 0.43102 C -0.02018 0.44329 -0.02083 0.4507 -0.02135 0.46158 C -0.02226 0.47825 -0.02252 0.50487 -0.02382 0.51899 C -0.02408 0.52709 -0.02448 0.53519 -0.02487 0.54375 C -0.02539 0.5588 -0.02474 0.56713 -0.02617 0.57686 C -0.02682 0.5963 -0.02656 0.58774 -0.02695 0.60139 C -0.02708 0.6051 -0.02747 0.60649 -0.02747 0.60996 C -0.0276 0.62639 -0.02747 0.64283 -0.02747 0.66019 " pathEditMode="relative" rAng="0" ptsTypes="AAAAAAAAAAAAAAAAAAAA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3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02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41 -4.81481E-6 C 0.16732 0.01389 0.16693 0.02871 0.16849 0.04329 C 0.16941 0.04769 0.17227 0.05139 0.17292 0.05579 C 0.17435 0.07385 0.17344 0.0919 0.17474 0.10973 C 0.17552 0.11852 0.18008 0.13149 0.18125 0.14028 C 0.18295 0.3301 0.18711 0.42246 0.1836 0.60903 C 0.18295 0.61598 0.18125 0.62338 0.17917 0.62963 C 0.17435 0.66389 0.18125 0.65325 0.16849 0.66806 C 0.16823 0.67084 0.16641 0.67338 0.16641 0.6757 C 0.16641 0.69491 0.17435 0.69607 0.1625 0.69098 C 0.15925 0.68774 0.15782 0.68079 0.15391 0.68079 C 0.14922 0.68079 0.14571 0.68612 0.14128 0.68612 " pathEditMode="relative" rAng="0" ptsTypes="AAAAAAAAAA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02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C 0.02422 0.00602 0.0375 0.05463 0.04245 0.07014 C 0.05326 0.09514 0.06224 0.11899 0.06953 0.14491 C 0.07604 0.16737 0.07409 0.19121 0.07891 0.21413 C 0.08542 0.24283 0.09675 0.27107 0.10365 0.30024 C 0.10365 0.30811 0.10365 0.3294 0.10873 0.34005 C 0.11055 0.34908 0.11654 0.36459 0.11654 0.36505 C 0.11758 0.36945 0.11862 0.37431 0.11953 0.37848 C 0.12097 0.38565 0.12344 0.39954 0.12344 0.39977 C 0.12292 0.48218 0.15807 0.57338 0.11472 0.64676 C 0.11354 0.66158 0.11354 0.67593 0.11263 0.69075 C 0.1112 0.69931 0.11263 0.69908 0.10873 0.69908 " pathEditMode="relative" rAng="0" ptsTypes="AAAAAAAAAA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-0.08281 0.00718 -0.12825 0.06528 -0.14518 0.08403 C -0.18177 0.11389 -0.2125 0.14236 -0.23724 0.17338 C -0.2595 0.20023 -0.2526 0.22917 -0.26953 0.25671 C -0.2914 0.29097 -0.32994 0.32477 -0.35364 0.35926 C -0.35364 0.36898 -0.35364 0.39421 -0.37057 0.40741 C -0.37695 0.41806 -0.39726 0.43704 -0.39726 0.43727 C -0.40065 0.44259 -0.40416 0.44884 -0.40755 0.45324 C -0.4125 0.46204 -0.42096 0.47894 -0.42096 0.47917 C -0.41901 0.57801 -0.53867 0.68704 -0.39075 0.77523 C -0.38724 0.79282 -0.38724 0.80972 -0.38385 0.82778 C -0.37903 0.83819 -0.38385 0.83796 -0.37057 0.83796 " pathEditMode="relative" rAng="0" ptsTypes="AAAAAAAA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4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</TotalTime>
  <Words>16</Words>
  <Application>Microsoft Office PowerPoint</Application>
  <PresentationFormat>Custom</PresentationFormat>
  <Paragraphs>10</Paragraphs>
  <Slides>2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Arial-Rounded</vt:lpstr>
      <vt:lpstr>Calibri</vt:lpstr>
      <vt:lpstr>Times New Roman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340</cp:revision>
  <dcterms:created xsi:type="dcterms:W3CDTF">2021-05-08T14:00:55Z</dcterms:created>
  <dcterms:modified xsi:type="dcterms:W3CDTF">2025-11-24T14:34:32Z</dcterms:modified>
</cp:coreProperties>
</file>