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70" r:id="rId2"/>
  </p:sldMasterIdLst>
  <p:notesMasterIdLst>
    <p:notesMasterId r:id="rId10"/>
  </p:notesMasterIdLst>
  <p:sldIdLst>
    <p:sldId id="256" r:id="rId3"/>
    <p:sldId id="302" r:id="rId4"/>
    <p:sldId id="257" r:id="rId5"/>
    <p:sldId id="258" r:id="rId6"/>
    <p:sldId id="260" r:id="rId7"/>
    <p:sldId id="303" r:id="rId8"/>
    <p:sldId id="261" r:id="rId9"/>
  </p:sldIdLst>
  <p:sldSz cx="9144000" cy="5143500" type="screen16x9"/>
  <p:notesSz cx="6858000" cy="9144000"/>
  <p:custDataLst>
    <p:tags r:id="rId1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998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998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4333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8323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32001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84976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2697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62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EC616C-8299-4076-8D87-B2DE53346399}" type="datetimeFigureOut">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217698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EC616C-8299-4076-8D87-B2DE53346399}" type="datetimeFigureOut">
              <a:rPr lang="en-US" smtClean="0"/>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206331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EC616C-8299-4076-8D87-B2DE53346399}" type="datetimeFigureOut">
              <a:rPr lang="en-US" smtClean="0"/>
              <a:t>11/24/2025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371330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EC616C-8299-4076-8D87-B2DE53346399}" type="datetimeFigureOut">
              <a:rPr lang="en-US" smtClean="0"/>
              <a:t>11/24/2025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855644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C616C-8299-4076-8D87-B2DE53346399}" type="datetimeFigureOut">
              <a:rPr lang="en-US" smtClean="0"/>
              <a:t>11/24/2025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669790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311717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957572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121157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4275955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341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514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360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181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115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4"/>
            <a:ext cx="7772400" cy="11017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4"/>
            <a:ext cx="2133600" cy="274637"/>
          </a:xfrm>
          <a:prstGeom prst="rect">
            <a:avLst/>
          </a:prstGeom>
        </p:spPr>
        <p:txBody>
          <a:bodyPr/>
          <a:lstStyle/>
          <a:p>
            <a:fld id="{CDCB7474-AC18-4462-9967-766FB798D0E5}" type="datetimeFigureOut">
              <a:rPr lang="zh-CN" altLang="en-US" smtClean="0"/>
              <a:t>2025/11/24</a:t>
            </a:fld>
            <a:endParaRPr lang="zh-CN" altLang="en-US"/>
          </a:p>
        </p:txBody>
      </p:sp>
      <p:sp>
        <p:nvSpPr>
          <p:cNvPr id="5" name="页脚占位符 4"/>
          <p:cNvSpPr>
            <a:spLocks noGrp="1"/>
          </p:cNvSpPr>
          <p:nvPr>
            <p:ph type="ftr" sz="quarter" idx="11"/>
          </p:nvPr>
        </p:nvSpPr>
        <p:spPr>
          <a:xfrm>
            <a:off x="3124200" y="4767264"/>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4637"/>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40793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EC616C-8299-4076-8D87-B2DE53346399}" type="datetimeFigureOut">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702934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456613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358419"/>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1EC616C-8299-4076-8D87-B2DE53346399}" type="datetimeFigureOut">
              <a:rPr lang="en-US" smtClean="0"/>
              <a:t>11/24/2025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F3C64DD-8407-4FEB-8D26-3F636BF0C7DB}" type="slidenum">
              <a:rPr lang="en-US" smtClean="0"/>
              <a:t>‹#›</a:t>
            </a:fld>
            <a:endParaRPr lang="en-US"/>
          </a:p>
        </p:txBody>
      </p:sp>
    </p:spTree>
    <p:extLst>
      <p:ext uri="{BB962C8B-B14F-4D97-AF65-F5344CB8AC3E}">
        <p14:creationId xmlns:p14="http://schemas.microsoft.com/office/powerpoint/2010/main" val="274006631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xml"/><Relationship Id="rId7" Type="http://schemas.openxmlformats.org/officeDocument/2006/relationships/image" Target="../media/image5.png"/><Relationship Id="rId12" Type="http://schemas.microsoft.com/office/2007/relationships/hdphoto" Target="../media/hdphoto4.wdp"/><Relationship Id="rId2" Type="http://schemas.openxmlformats.org/officeDocument/2006/relationships/slideLayout" Target="../slideLayouts/slideLayout8.xml"/><Relationship Id="rId1" Type="http://schemas.openxmlformats.org/officeDocument/2006/relationships/tags" Target="../tags/tag2.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4.png"/><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3.xml"/><Relationship Id="rId6" Type="http://schemas.microsoft.com/office/2007/relationships/hdphoto" Target="../media/hdphoto2.wdp"/><Relationship Id="rId5" Type="http://schemas.openxmlformats.org/officeDocument/2006/relationships/image" Target="../media/image5.png"/><Relationship Id="rId10" Type="http://schemas.microsoft.com/office/2007/relationships/hdphoto" Target="../media/hdphoto4.wdp"/><Relationship Id="rId4" Type="http://schemas.openxmlformats.org/officeDocument/2006/relationships/image" Target="../media/image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0.png"/><Relationship Id="rId18" Type="http://schemas.microsoft.com/office/2007/relationships/hdphoto" Target="../media/hdphoto7.wdp"/><Relationship Id="rId3" Type="http://schemas.openxmlformats.org/officeDocument/2006/relationships/notesSlide" Target="../notesSlides/notesSlide3.xml"/><Relationship Id="rId21" Type="http://schemas.openxmlformats.org/officeDocument/2006/relationships/image" Target="../media/image14.png"/><Relationship Id="rId7" Type="http://schemas.openxmlformats.org/officeDocument/2006/relationships/slide" Target="slide4.xml"/><Relationship Id="rId12" Type="http://schemas.microsoft.com/office/2007/relationships/hdphoto" Target="../media/hdphoto5.wdp"/><Relationship Id="rId17" Type="http://schemas.openxmlformats.org/officeDocument/2006/relationships/image" Target="../media/image12.png"/><Relationship Id="rId25" Type="http://schemas.openxmlformats.org/officeDocument/2006/relationships/image" Target="../media/image16.gif"/><Relationship Id="rId2" Type="http://schemas.openxmlformats.org/officeDocument/2006/relationships/slideLayout" Target="../slideLayouts/slideLayout9.xml"/><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tags" Target="../tags/tag4.xml"/><Relationship Id="rId6" Type="http://schemas.microsoft.com/office/2007/relationships/hdphoto" Target="../media/hdphoto2.wdp"/><Relationship Id="rId11" Type="http://schemas.openxmlformats.org/officeDocument/2006/relationships/image" Target="../media/image9.png"/><Relationship Id="rId24" Type="http://schemas.microsoft.com/office/2007/relationships/hdphoto" Target="../media/hdphoto10.wdp"/><Relationship Id="rId5" Type="http://schemas.openxmlformats.org/officeDocument/2006/relationships/image" Target="../media/image5.png"/><Relationship Id="rId15" Type="http://schemas.openxmlformats.org/officeDocument/2006/relationships/image" Target="../media/image11.png"/><Relationship Id="rId23" Type="http://schemas.openxmlformats.org/officeDocument/2006/relationships/image" Target="../media/image15.png"/><Relationship Id="rId10" Type="http://schemas.openxmlformats.org/officeDocument/2006/relationships/slide" Target="slide7.xml"/><Relationship Id="rId19"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slide" Target="slide6.xml"/><Relationship Id="rId14" Type="http://schemas.microsoft.com/office/2007/relationships/hdphoto" Target="../media/hdphoto4.wdp"/><Relationship Id="rId22" Type="http://schemas.microsoft.com/office/2007/relationships/hdphoto" Target="../media/hdphoto9.wdp"/></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13.wdp"/><Relationship Id="rId3" Type="http://schemas.openxmlformats.org/officeDocument/2006/relationships/notesSlide" Target="../notesSlides/notesSlide4.xml"/><Relationship Id="rId7" Type="http://schemas.openxmlformats.org/officeDocument/2006/relationships/slide" Target="slide3.xml"/><Relationship Id="rId12" Type="http://schemas.openxmlformats.org/officeDocument/2006/relationships/image" Target="../media/image19.png"/><Relationship Id="rId2" Type="http://schemas.openxmlformats.org/officeDocument/2006/relationships/slideLayout" Target="../slideLayouts/slideLayout9.xml"/><Relationship Id="rId1" Type="http://schemas.openxmlformats.org/officeDocument/2006/relationships/tags" Target="../tags/tag5.xml"/><Relationship Id="rId6" Type="http://schemas.microsoft.com/office/2007/relationships/hdphoto" Target="../media/hdphoto2.wdp"/><Relationship Id="rId11" Type="http://schemas.microsoft.com/office/2007/relationships/hdphoto" Target="../media/hdphoto12.wdp"/><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8.png"/><Relationship Id="rId9" Type="http://schemas.microsoft.com/office/2007/relationships/hdphoto" Target="../media/hdphoto11.wdp"/></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13.wdp"/><Relationship Id="rId3" Type="http://schemas.openxmlformats.org/officeDocument/2006/relationships/notesSlide" Target="../notesSlides/notesSlide5.xml"/><Relationship Id="rId7" Type="http://schemas.openxmlformats.org/officeDocument/2006/relationships/slide" Target="slide3.xml"/><Relationship Id="rId12" Type="http://schemas.openxmlformats.org/officeDocument/2006/relationships/image" Target="../media/image19.png"/><Relationship Id="rId2" Type="http://schemas.openxmlformats.org/officeDocument/2006/relationships/slideLayout" Target="../slideLayouts/slideLayout9.xml"/><Relationship Id="rId1" Type="http://schemas.openxmlformats.org/officeDocument/2006/relationships/tags" Target="../tags/tag6.xml"/><Relationship Id="rId6" Type="http://schemas.microsoft.com/office/2007/relationships/hdphoto" Target="../media/hdphoto2.wdp"/><Relationship Id="rId11" Type="http://schemas.microsoft.com/office/2007/relationships/hdphoto" Target="../media/hdphoto12.wdp"/><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8.png"/><Relationship Id="rId9" Type="http://schemas.microsoft.com/office/2007/relationships/hdphoto" Target="../media/hdphoto11.wdp"/></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13.wdp"/><Relationship Id="rId3" Type="http://schemas.openxmlformats.org/officeDocument/2006/relationships/notesSlide" Target="../notesSlides/notesSlide6.xml"/><Relationship Id="rId7" Type="http://schemas.openxmlformats.org/officeDocument/2006/relationships/slide" Target="slide3.xml"/><Relationship Id="rId12" Type="http://schemas.openxmlformats.org/officeDocument/2006/relationships/image" Target="../media/image19.png"/><Relationship Id="rId2" Type="http://schemas.openxmlformats.org/officeDocument/2006/relationships/slideLayout" Target="../slideLayouts/slideLayout9.xml"/><Relationship Id="rId1" Type="http://schemas.openxmlformats.org/officeDocument/2006/relationships/tags" Target="../tags/tag7.xml"/><Relationship Id="rId6" Type="http://schemas.microsoft.com/office/2007/relationships/hdphoto" Target="../media/hdphoto2.wdp"/><Relationship Id="rId11" Type="http://schemas.microsoft.com/office/2007/relationships/hdphoto" Target="../media/hdphoto12.wdp"/><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8.png"/><Relationship Id="rId9" Type="http://schemas.microsoft.com/office/2007/relationships/hdphoto" Target="../media/hdphoto11.wdp"/></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13.wdp"/><Relationship Id="rId3" Type="http://schemas.openxmlformats.org/officeDocument/2006/relationships/notesSlide" Target="../notesSlides/notesSlide7.xml"/><Relationship Id="rId7" Type="http://schemas.openxmlformats.org/officeDocument/2006/relationships/slide" Target="slide3.xml"/><Relationship Id="rId12" Type="http://schemas.openxmlformats.org/officeDocument/2006/relationships/image" Target="../media/image19.png"/><Relationship Id="rId2" Type="http://schemas.openxmlformats.org/officeDocument/2006/relationships/slideLayout" Target="../slideLayouts/slideLayout9.xml"/><Relationship Id="rId1" Type="http://schemas.openxmlformats.org/officeDocument/2006/relationships/tags" Target="../tags/tag8.xml"/><Relationship Id="rId6" Type="http://schemas.microsoft.com/office/2007/relationships/hdphoto" Target="../media/hdphoto2.wdp"/><Relationship Id="rId11" Type="http://schemas.microsoft.com/office/2007/relationships/hdphoto" Target="../media/hdphoto12.wdp"/><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8.png"/><Relationship Id="rId9" Type="http://schemas.microsoft.com/office/2007/relationships/hdphoto" Target="../media/hdphoto1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5209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5687" l="2875" r="100000"/>
                    </a14:imgEffect>
                  </a14:imgLayer>
                </a14:imgProps>
              </a:ext>
              <a:ext uri="{28A0092B-C50C-407E-A947-70E740481C1C}">
                <a14:useLocalDpi xmlns:a14="http://schemas.microsoft.com/office/drawing/2010/main" val="0"/>
              </a:ext>
            </a:extLst>
          </a:blip>
          <a:srcRect l="6361" r="4937"/>
          <a:stretch/>
        </p:blipFill>
        <p:spPr bwMode="auto">
          <a:xfrm>
            <a:off x="3300812" y="-10392"/>
            <a:ext cx="4714078" cy="5314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4343400" y="3569675"/>
            <a:ext cx="1314451" cy="152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p:cNvGrpSpPr/>
          <p:nvPr/>
        </p:nvGrpSpPr>
        <p:grpSpPr>
          <a:xfrm>
            <a:off x="1746450" y="4209203"/>
            <a:ext cx="413323" cy="421453"/>
            <a:chOff x="2725503" y="6212581"/>
            <a:chExt cx="551097" cy="549328"/>
          </a:xfrm>
        </p:grpSpPr>
        <p:pic>
          <p:nvPicPr>
            <p:cNvPr id="33"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2734351" y="6340691"/>
              <a:ext cx="266700" cy="421218"/>
            </a:xfrm>
            <a:prstGeom prst="rect">
              <a:avLst/>
            </a:prstGeom>
            <a:noFill/>
          </p:spPr>
          <p:txBody>
            <a:bodyPr wrap="square" rtlCol="0">
              <a:spAutoFit/>
            </a:bodyPr>
            <a:lstStyle/>
            <a:p>
              <a:pPr defTabSz="685800">
                <a:buClrTx/>
              </a:pPr>
              <a:endParaRPr lang="en-US" sz="1500" b="1" kern="1200" dirty="0">
                <a:solidFill>
                  <a:prstClr val="black"/>
                </a:solidFill>
                <a:latin typeface="Times New Roman" pitchFamily="18" charset="0"/>
                <a:ea typeface="+mn-ea"/>
                <a:cs typeface="Times New Roman" pitchFamily="18" charset="0"/>
              </a:endParaRPr>
            </a:p>
          </p:txBody>
        </p:sp>
      </p:grpSp>
      <p:grpSp>
        <p:nvGrpSpPr>
          <p:cNvPr id="35" name="Group 34"/>
          <p:cNvGrpSpPr/>
          <p:nvPr/>
        </p:nvGrpSpPr>
        <p:grpSpPr>
          <a:xfrm>
            <a:off x="2152896" y="4209203"/>
            <a:ext cx="413323" cy="421453"/>
            <a:chOff x="2725503" y="6212581"/>
            <a:chExt cx="551097" cy="549328"/>
          </a:xfrm>
        </p:grpSpPr>
        <p:pic>
          <p:nvPicPr>
            <p:cNvPr id="36"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2734351" y="6340691"/>
              <a:ext cx="266700" cy="421218"/>
            </a:xfrm>
            <a:prstGeom prst="rect">
              <a:avLst/>
            </a:prstGeom>
            <a:noFill/>
          </p:spPr>
          <p:txBody>
            <a:bodyPr wrap="square" rtlCol="0">
              <a:spAutoFit/>
            </a:bodyPr>
            <a:lstStyle/>
            <a:p>
              <a:pPr defTabSz="685800">
                <a:buClrTx/>
              </a:pPr>
              <a:endParaRPr lang="en-US" sz="1500" b="1" kern="1200" dirty="0">
                <a:solidFill>
                  <a:prstClr val="black"/>
                </a:solidFill>
                <a:latin typeface="Times New Roman" pitchFamily="18" charset="0"/>
                <a:ea typeface="+mn-ea"/>
                <a:cs typeface="Times New Roman" pitchFamily="18" charset="0"/>
              </a:endParaRPr>
            </a:p>
          </p:txBody>
        </p:sp>
      </p:grpSp>
      <p:grpSp>
        <p:nvGrpSpPr>
          <p:cNvPr id="38" name="Group 37"/>
          <p:cNvGrpSpPr/>
          <p:nvPr/>
        </p:nvGrpSpPr>
        <p:grpSpPr>
          <a:xfrm>
            <a:off x="1486153" y="4202577"/>
            <a:ext cx="413323" cy="421453"/>
            <a:chOff x="2725503" y="6212581"/>
            <a:chExt cx="551097" cy="549328"/>
          </a:xfrm>
        </p:grpSpPr>
        <p:pic>
          <p:nvPicPr>
            <p:cNvPr id="39"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2734351" y="6340691"/>
              <a:ext cx="266700" cy="421218"/>
            </a:xfrm>
            <a:prstGeom prst="rect">
              <a:avLst/>
            </a:prstGeom>
            <a:noFill/>
          </p:spPr>
          <p:txBody>
            <a:bodyPr wrap="square" rtlCol="0">
              <a:spAutoFit/>
            </a:bodyPr>
            <a:lstStyle/>
            <a:p>
              <a:pPr defTabSz="685800">
                <a:buClrTx/>
              </a:pPr>
              <a:endParaRPr lang="en-US" sz="1500" b="1" kern="1200" dirty="0">
                <a:solidFill>
                  <a:prstClr val="black"/>
                </a:solidFill>
                <a:latin typeface="Times New Roman" pitchFamily="18" charset="0"/>
                <a:ea typeface="+mn-ea"/>
                <a:cs typeface="Times New Roman" pitchFamily="18" charset="0"/>
              </a:endParaRPr>
            </a:p>
          </p:txBody>
        </p:sp>
      </p:grpSp>
      <p:grpSp>
        <p:nvGrpSpPr>
          <p:cNvPr id="41" name="Group 40"/>
          <p:cNvGrpSpPr/>
          <p:nvPr/>
        </p:nvGrpSpPr>
        <p:grpSpPr>
          <a:xfrm>
            <a:off x="1892600" y="4202577"/>
            <a:ext cx="413323" cy="421453"/>
            <a:chOff x="2725503" y="6212581"/>
            <a:chExt cx="551097" cy="549328"/>
          </a:xfrm>
        </p:grpSpPr>
        <p:pic>
          <p:nvPicPr>
            <p:cNvPr id="42"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2734351" y="6340691"/>
              <a:ext cx="266700" cy="421218"/>
            </a:xfrm>
            <a:prstGeom prst="rect">
              <a:avLst/>
            </a:prstGeom>
            <a:noFill/>
          </p:spPr>
          <p:txBody>
            <a:bodyPr wrap="square" rtlCol="0">
              <a:spAutoFit/>
            </a:bodyPr>
            <a:lstStyle/>
            <a:p>
              <a:pPr defTabSz="685800">
                <a:buClrTx/>
              </a:pPr>
              <a:endParaRPr lang="en-US" sz="1500" b="1" kern="1200" dirty="0">
                <a:solidFill>
                  <a:prstClr val="black"/>
                </a:solidFill>
                <a:latin typeface="Times New Roman" pitchFamily="18" charset="0"/>
                <a:ea typeface="+mn-ea"/>
                <a:cs typeface="Times New Roman" pitchFamily="18" charset="0"/>
              </a:endParaRPr>
            </a:p>
          </p:txBody>
        </p:sp>
      </p:grpSp>
      <p:pic>
        <p:nvPicPr>
          <p:cNvPr id="1030" name="Picture 6"/>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p:blipFill>
        <p:spPr bwMode="auto">
          <a:xfrm>
            <a:off x="1289548" y="3973054"/>
            <a:ext cx="1327127" cy="1118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itle 1"/>
          <p:cNvSpPr txBox="1">
            <a:spLocks/>
          </p:cNvSpPr>
          <p:nvPr/>
        </p:nvSpPr>
        <p:spPr>
          <a:xfrm>
            <a:off x="0" y="20783"/>
            <a:ext cx="9144000" cy="971550"/>
          </a:xfrm>
          <a:prstGeom prst="rect">
            <a:avLst/>
          </a:prstGeom>
          <a:solidFill>
            <a:schemeClr val="accent6">
              <a:lumMod val="60000"/>
              <a:lumOff val="40000"/>
            </a:schemeClr>
          </a:solidFill>
        </p:spPr>
        <p:txBody>
          <a:bodyPr vert="horz" lIns="68580" tIns="34290" rIns="68580" bIns="3429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buClrTx/>
            </a:pPr>
            <a:r>
              <a:rPr lang="en-US" sz="255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1. </a:t>
            </a:r>
            <a:r>
              <a:rPr lang="en-US" sz="2550"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Cùng nhau </a:t>
            </a:r>
            <a:r>
              <a:rPr lang="en-US" sz="255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khởi động cho bài học mới nhé, hãy giúp mẹ con sóc trả lời các câu hỏi để có thể nhặt hạt dẻ cho mùa đông nhé.</a:t>
            </a:r>
          </a:p>
        </p:txBody>
      </p:sp>
      <p:pic>
        <p:nvPicPr>
          <p:cNvPr id="1026"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152896" y="2646871"/>
            <a:ext cx="2156851" cy="249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62417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6"/>
                                        </p:tgtEl>
                                        <p:attrNameLst>
                                          <p:attrName>r</p:attrName>
                                        </p:attrNameLst>
                                      </p:cBhvr>
                                    </p:animRot>
                                    <p:animRot by="-240000">
                                      <p:cBhvr>
                                        <p:cTn id="7" dur="600" fill="hold">
                                          <p:stCondLst>
                                            <p:cond delay="600"/>
                                          </p:stCondLst>
                                        </p:cTn>
                                        <p:tgtEl>
                                          <p:spTgt spid="1026"/>
                                        </p:tgtEl>
                                        <p:attrNameLst>
                                          <p:attrName>r</p:attrName>
                                        </p:attrNameLst>
                                      </p:cBhvr>
                                    </p:animRot>
                                    <p:animRot by="240000">
                                      <p:cBhvr>
                                        <p:cTn id="8" dur="600" fill="hold">
                                          <p:stCondLst>
                                            <p:cond delay="1200"/>
                                          </p:stCondLst>
                                        </p:cTn>
                                        <p:tgtEl>
                                          <p:spTgt spid="1026"/>
                                        </p:tgtEl>
                                        <p:attrNameLst>
                                          <p:attrName>r</p:attrName>
                                        </p:attrNameLst>
                                      </p:cBhvr>
                                    </p:animRot>
                                    <p:animRot by="-240000">
                                      <p:cBhvr>
                                        <p:cTn id="9" dur="600" fill="hold">
                                          <p:stCondLst>
                                            <p:cond delay="1800"/>
                                          </p:stCondLst>
                                        </p:cTn>
                                        <p:tgtEl>
                                          <p:spTgt spid="1026"/>
                                        </p:tgtEl>
                                        <p:attrNameLst>
                                          <p:attrName>r</p:attrName>
                                        </p:attrNameLst>
                                      </p:cBhvr>
                                    </p:animRot>
                                    <p:animRot by="120000">
                                      <p:cBhvr>
                                        <p:cTn id="10" dur="600" fill="hold">
                                          <p:stCondLst>
                                            <p:cond delay="2400"/>
                                          </p:stCondLst>
                                        </p:cTn>
                                        <p:tgtEl>
                                          <p:spTgt spid="102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1"/>
                                        </p:tgtEl>
                                        <p:attrNameLst>
                                          <p:attrName>r</p:attrName>
                                        </p:attrNameLst>
                                      </p:cBhvr>
                                    </p:animRot>
                                    <p:animRot by="-240000">
                                      <p:cBhvr>
                                        <p:cTn id="13" dur="600" fill="hold">
                                          <p:stCondLst>
                                            <p:cond delay="600"/>
                                          </p:stCondLst>
                                        </p:cTn>
                                        <p:tgtEl>
                                          <p:spTgt spid="21"/>
                                        </p:tgtEl>
                                        <p:attrNameLst>
                                          <p:attrName>r</p:attrName>
                                        </p:attrNameLst>
                                      </p:cBhvr>
                                    </p:animRot>
                                    <p:animRot by="240000">
                                      <p:cBhvr>
                                        <p:cTn id="14" dur="600" fill="hold">
                                          <p:stCondLst>
                                            <p:cond delay="1200"/>
                                          </p:stCondLst>
                                        </p:cTn>
                                        <p:tgtEl>
                                          <p:spTgt spid="21"/>
                                        </p:tgtEl>
                                        <p:attrNameLst>
                                          <p:attrName>r</p:attrName>
                                        </p:attrNameLst>
                                      </p:cBhvr>
                                    </p:animRot>
                                    <p:animRot by="-240000">
                                      <p:cBhvr>
                                        <p:cTn id="15" dur="600" fill="hold">
                                          <p:stCondLst>
                                            <p:cond delay="1800"/>
                                          </p:stCondLst>
                                        </p:cTn>
                                        <p:tgtEl>
                                          <p:spTgt spid="21"/>
                                        </p:tgtEl>
                                        <p:attrNameLst>
                                          <p:attrName>r</p:attrName>
                                        </p:attrNameLst>
                                      </p:cBhvr>
                                    </p:animRot>
                                    <p:animRot by="120000">
                                      <p:cBhvr>
                                        <p:cTn id="16" dur="600" fill="hold">
                                          <p:stCondLst>
                                            <p:cond delay="24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5209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1803665" y="2288399"/>
            <a:ext cx="2062752" cy="238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95687" l="2875" r="100000"/>
                    </a14:imgEffect>
                  </a14:imgLayer>
                </a14:imgProps>
              </a:ext>
              <a:ext uri="{28A0092B-C50C-407E-A947-70E740481C1C}">
                <a14:useLocalDpi xmlns:a14="http://schemas.microsoft.com/office/drawing/2010/main" val="0"/>
              </a:ext>
            </a:extLst>
          </a:blip>
          <a:srcRect l="6361" r="4937"/>
          <a:stretch/>
        </p:blipFill>
        <p:spPr bwMode="auto">
          <a:xfrm>
            <a:off x="3523483" y="1"/>
            <a:ext cx="4714078" cy="5314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p:blipFill>
        <p:spPr bwMode="auto">
          <a:xfrm>
            <a:off x="1289548" y="3973054"/>
            <a:ext cx="1327127" cy="1118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6286501" y="3616698"/>
            <a:ext cx="1273828" cy="1474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Callout 21"/>
          <p:cNvSpPr/>
          <p:nvPr/>
        </p:nvSpPr>
        <p:spPr>
          <a:xfrm>
            <a:off x="1289547" y="124105"/>
            <a:ext cx="3475200" cy="1657350"/>
          </a:xfrm>
          <a:prstGeom prst="wedgeEllipseCallout">
            <a:avLst>
              <a:gd name="adj1" fmla="val 11292"/>
              <a:gd name="adj2" fmla="val 8394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Trời</a:t>
            </a:r>
            <a:r>
              <a:rPr lang="en-US" sz="18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bắt</a:t>
            </a:r>
            <a:r>
              <a:rPr lang="en-US" sz="18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đầu</a:t>
            </a:r>
            <a:r>
              <a:rPr lang="en-US" sz="18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trở</a:t>
            </a:r>
            <a:r>
              <a:rPr lang="en-US" sz="18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lạnh</a:t>
            </a:r>
            <a:r>
              <a:rPr lang="en-US" sz="18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mẹ</a:t>
            </a:r>
            <a:r>
              <a:rPr lang="en-US" sz="18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nghĩ</a:t>
            </a:r>
            <a:r>
              <a:rPr lang="en-US" sz="18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chúng</a:t>
            </a:r>
            <a:r>
              <a:rPr lang="en-US" sz="18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ta </a:t>
            </a:r>
            <a:r>
              <a:rPr lang="en-US" sz="18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nên</a:t>
            </a:r>
            <a:r>
              <a:rPr lang="en-US" sz="18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vào</a:t>
            </a:r>
            <a:r>
              <a:rPr lang="en-US" sz="18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rừng</a:t>
            </a:r>
            <a:r>
              <a:rPr lang="en-US" sz="18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nhặt</a:t>
            </a:r>
            <a:r>
              <a:rPr lang="en-US" sz="18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một</a:t>
            </a:r>
            <a:r>
              <a:rPr lang="en-US" sz="18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ít</a:t>
            </a:r>
            <a:r>
              <a:rPr lang="en-US" sz="18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hạt</a:t>
            </a:r>
            <a:r>
              <a:rPr lang="en-US" sz="18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dẻ</a:t>
            </a:r>
            <a:r>
              <a:rPr lang="en-US" sz="18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để</a:t>
            </a:r>
            <a:r>
              <a:rPr lang="en-US" sz="18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trữ</a:t>
            </a:r>
            <a:r>
              <a:rPr lang="en-US" sz="18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cho</a:t>
            </a:r>
            <a:r>
              <a:rPr lang="en-US" sz="18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mùa</a:t>
            </a:r>
            <a:r>
              <a:rPr lang="en-US" sz="18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đông</a:t>
            </a:r>
            <a:r>
              <a:rPr lang="en-US" sz="18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Oval Callout 22"/>
          <p:cNvSpPr/>
          <p:nvPr/>
        </p:nvSpPr>
        <p:spPr>
          <a:xfrm>
            <a:off x="3679224" y="3907241"/>
            <a:ext cx="2607276" cy="1183955"/>
          </a:xfrm>
          <a:prstGeom prst="wedgeEllipseCallout">
            <a:avLst>
              <a:gd name="adj1" fmla="val 58327"/>
              <a:gd name="adj2" fmla="val -3414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5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Vâng</a:t>
            </a:r>
            <a:r>
              <a:rPr lang="en-US" sz="15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ạ! </a:t>
            </a:r>
            <a:r>
              <a:rPr lang="en-US" sz="15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Bây</a:t>
            </a:r>
            <a:r>
              <a:rPr lang="en-US" sz="15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15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giờ</a:t>
            </a:r>
            <a:r>
              <a:rPr lang="en-US" sz="15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15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chúng</a:t>
            </a:r>
            <a:r>
              <a:rPr lang="en-US" sz="15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ta </a:t>
            </a:r>
            <a:r>
              <a:rPr lang="en-US" sz="15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hãy</a:t>
            </a:r>
            <a:r>
              <a:rPr lang="en-US" sz="15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15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đi</a:t>
            </a:r>
            <a:r>
              <a:rPr lang="en-US" sz="15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15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ngay</a:t>
            </a:r>
            <a:r>
              <a:rPr lang="en-US" sz="15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15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thôi</a:t>
            </a:r>
            <a:r>
              <a:rPr lang="en-US" sz="15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1500" b="1" kern="1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mẹ</a:t>
            </a:r>
            <a:r>
              <a:rPr lang="en-US" sz="1500" b="1"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a:t>
            </a:r>
          </a:p>
        </p:txBody>
      </p:sp>
    </p:spTree>
    <p:custDataLst>
      <p:tags r:id="rId1"/>
    </p:custDataLst>
    <p:extLst>
      <p:ext uri="{BB962C8B-B14F-4D97-AF65-F5344CB8AC3E}">
        <p14:creationId xmlns:p14="http://schemas.microsoft.com/office/powerpoint/2010/main" val="1417429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6"/>
                                        </p:tgtEl>
                                        <p:attrNameLst>
                                          <p:attrName>r</p:attrName>
                                        </p:attrNameLst>
                                      </p:cBhvr>
                                    </p:animRot>
                                    <p:animRot by="-240000">
                                      <p:cBhvr>
                                        <p:cTn id="7" dur="600" fill="hold">
                                          <p:stCondLst>
                                            <p:cond delay="600"/>
                                          </p:stCondLst>
                                        </p:cTn>
                                        <p:tgtEl>
                                          <p:spTgt spid="1026"/>
                                        </p:tgtEl>
                                        <p:attrNameLst>
                                          <p:attrName>r</p:attrName>
                                        </p:attrNameLst>
                                      </p:cBhvr>
                                    </p:animRot>
                                    <p:animRot by="240000">
                                      <p:cBhvr>
                                        <p:cTn id="8" dur="600" fill="hold">
                                          <p:stCondLst>
                                            <p:cond delay="1200"/>
                                          </p:stCondLst>
                                        </p:cTn>
                                        <p:tgtEl>
                                          <p:spTgt spid="1026"/>
                                        </p:tgtEl>
                                        <p:attrNameLst>
                                          <p:attrName>r</p:attrName>
                                        </p:attrNameLst>
                                      </p:cBhvr>
                                    </p:animRot>
                                    <p:animRot by="-240000">
                                      <p:cBhvr>
                                        <p:cTn id="9" dur="600" fill="hold">
                                          <p:stCondLst>
                                            <p:cond delay="1800"/>
                                          </p:stCondLst>
                                        </p:cTn>
                                        <p:tgtEl>
                                          <p:spTgt spid="1026"/>
                                        </p:tgtEl>
                                        <p:attrNameLst>
                                          <p:attrName>r</p:attrName>
                                        </p:attrNameLst>
                                      </p:cBhvr>
                                    </p:animRot>
                                    <p:animRot by="120000">
                                      <p:cBhvr>
                                        <p:cTn id="10" dur="600" fill="hold">
                                          <p:stCondLst>
                                            <p:cond delay="2400"/>
                                          </p:stCondLst>
                                        </p:cTn>
                                        <p:tgtEl>
                                          <p:spTgt spid="102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1"/>
                                        </p:tgtEl>
                                        <p:attrNameLst>
                                          <p:attrName>r</p:attrName>
                                        </p:attrNameLst>
                                      </p:cBhvr>
                                    </p:animRot>
                                    <p:animRot by="-240000">
                                      <p:cBhvr>
                                        <p:cTn id="13" dur="600" fill="hold">
                                          <p:stCondLst>
                                            <p:cond delay="600"/>
                                          </p:stCondLst>
                                        </p:cTn>
                                        <p:tgtEl>
                                          <p:spTgt spid="21"/>
                                        </p:tgtEl>
                                        <p:attrNameLst>
                                          <p:attrName>r</p:attrName>
                                        </p:attrNameLst>
                                      </p:cBhvr>
                                    </p:animRot>
                                    <p:animRot by="240000">
                                      <p:cBhvr>
                                        <p:cTn id="14" dur="600" fill="hold">
                                          <p:stCondLst>
                                            <p:cond delay="1200"/>
                                          </p:stCondLst>
                                        </p:cTn>
                                        <p:tgtEl>
                                          <p:spTgt spid="21"/>
                                        </p:tgtEl>
                                        <p:attrNameLst>
                                          <p:attrName>r</p:attrName>
                                        </p:attrNameLst>
                                      </p:cBhvr>
                                    </p:animRot>
                                    <p:animRot by="-240000">
                                      <p:cBhvr>
                                        <p:cTn id="15" dur="600" fill="hold">
                                          <p:stCondLst>
                                            <p:cond delay="1800"/>
                                          </p:stCondLst>
                                        </p:cTn>
                                        <p:tgtEl>
                                          <p:spTgt spid="21"/>
                                        </p:tgtEl>
                                        <p:attrNameLst>
                                          <p:attrName>r</p:attrName>
                                        </p:attrNameLst>
                                      </p:cBhvr>
                                    </p:animRot>
                                    <p:animRot by="120000">
                                      <p:cBhvr>
                                        <p:cTn id="16" dur="600" fill="hold">
                                          <p:stCondLst>
                                            <p:cond delay="2400"/>
                                          </p:stCondLst>
                                        </p:cTn>
                                        <p:tgtEl>
                                          <p:spTgt spid="2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3999"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054724" y="2143460"/>
            <a:ext cx="2062752" cy="238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6455506" y="3074817"/>
            <a:ext cx="1397135" cy="1617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Flowchart: Connector 28">
            <a:hlinkClick r:id="rId7" action="ppaction://hlinksldjump"/>
          </p:cNvPr>
          <p:cNvSpPr/>
          <p:nvPr/>
        </p:nvSpPr>
        <p:spPr>
          <a:xfrm>
            <a:off x="2030365" y="4742880"/>
            <a:ext cx="246126" cy="313990"/>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500" b="1" kern="1200" dirty="0">
                <a:solidFill>
                  <a:prstClr val="white"/>
                </a:solidFill>
                <a:latin typeface="Times New Roman" pitchFamily="18" charset="0"/>
                <a:cs typeface="Times New Roman" pitchFamily="18" charset="0"/>
              </a:rPr>
              <a:t>1</a:t>
            </a:r>
          </a:p>
        </p:txBody>
      </p:sp>
      <p:sp>
        <p:nvSpPr>
          <p:cNvPr id="30" name="Flowchart: Connector 29">
            <a:hlinkClick r:id="rId8" action="ppaction://hlinksldjump"/>
          </p:cNvPr>
          <p:cNvSpPr/>
          <p:nvPr/>
        </p:nvSpPr>
        <p:spPr>
          <a:xfrm>
            <a:off x="3396484" y="4652760"/>
            <a:ext cx="246126" cy="313990"/>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500" b="1" kern="1200" dirty="0">
                <a:solidFill>
                  <a:prstClr val="white"/>
                </a:solidFill>
                <a:latin typeface="Times New Roman" pitchFamily="18" charset="0"/>
                <a:cs typeface="Times New Roman" pitchFamily="18" charset="0"/>
              </a:rPr>
              <a:t>2</a:t>
            </a:r>
          </a:p>
        </p:txBody>
      </p:sp>
      <p:sp>
        <p:nvSpPr>
          <p:cNvPr id="31" name="Flowchart: Connector 30">
            <a:hlinkClick r:id="rId9" action="ppaction://hlinksldjump"/>
          </p:cNvPr>
          <p:cNvSpPr/>
          <p:nvPr/>
        </p:nvSpPr>
        <p:spPr>
          <a:xfrm>
            <a:off x="5366881" y="4634667"/>
            <a:ext cx="246126" cy="313990"/>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500" b="1" kern="1200" dirty="0">
                <a:solidFill>
                  <a:prstClr val="white"/>
                </a:solidFill>
                <a:latin typeface="Times New Roman" pitchFamily="18" charset="0"/>
                <a:cs typeface="Times New Roman" pitchFamily="18" charset="0"/>
              </a:rPr>
              <a:t>3</a:t>
            </a:r>
          </a:p>
        </p:txBody>
      </p:sp>
      <p:sp>
        <p:nvSpPr>
          <p:cNvPr id="32" name="Flowchart: Connector 31">
            <a:hlinkClick r:id="rId10" action="ppaction://hlinksldjump"/>
          </p:cNvPr>
          <p:cNvSpPr/>
          <p:nvPr/>
        </p:nvSpPr>
        <p:spPr>
          <a:xfrm>
            <a:off x="6332444" y="4850952"/>
            <a:ext cx="246126" cy="313990"/>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500" b="1" kern="1200" dirty="0">
                <a:solidFill>
                  <a:prstClr val="white"/>
                </a:solidFill>
                <a:latin typeface="Times New Roman" pitchFamily="18" charset="0"/>
                <a:cs typeface="Times New Roman" pitchFamily="18" charset="0"/>
              </a:rPr>
              <a:t>4</a:t>
            </a:r>
          </a:p>
        </p:txBody>
      </p:sp>
      <p:pic>
        <p:nvPicPr>
          <p:cNvPr id="35" name="Picture 8"/>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a:off x="2343151" y="4596817"/>
            <a:ext cx="413323" cy="38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8"/>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a:off x="3704154" y="4564347"/>
            <a:ext cx="413323" cy="38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8"/>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a:off x="5715001" y="4461263"/>
            <a:ext cx="413323" cy="38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8"/>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a:off x="6613782" y="4692048"/>
            <a:ext cx="413323" cy="38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9688" b="88438" l="12812" r="83594">
                        <a14:backgroundMark x1="29688" y1="44688" x2="67031" y2="47344"/>
                        <a14:backgroundMark x1="65469" y1="33906" x2="73125" y2="46875"/>
                        <a14:backgroundMark x1="68906" y1="49219" x2="76250" y2="46875"/>
                        <a14:backgroundMark x1="28906" y1="40313" x2="27813" y2="47344"/>
                        <a14:backgroundMark x1="37801" y1="47450" x2="61684" y2="50554"/>
                      </a14:backgroundRemoval>
                    </a14:imgEffect>
                  </a14:imgLayer>
                </a14:imgProps>
              </a:ext>
              <a:ext uri="{28A0092B-C50C-407E-A947-70E740481C1C}">
                <a14:useLocalDpi xmlns:a14="http://schemas.microsoft.com/office/drawing/2010/main" val="0"/>
              </a:ext>
            </a:extLst>
          </a:blip>
          <a:srcRect l="12403" t="9450" r="14520" b="11154"/>
          <a:stretch/>
        </p:blipFill>
        <p:spPr bwMode="auto">
          <a:xfrm>
            <a:off x="4285881" y="3074818"/>
            <a:ext cx="1327127" cy="1118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8"/>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flipH="1">
            <a:off x="1543050" y="4791662"/>
            <a:ext cx="188155" cy="17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8"/>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flipH="1">
            <a:off x="5774158" y="3862470"/>
            <a:ext cx="147503" cy="13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8"/>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flipH="1">
            <a:off x="4470481" y="4341645"/>
            <a:ext cx="125270" cy="11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8"/>
          <p:cNvPicPr>
            <a:picLocks noChangeAspect="1" noChangeArrowheads="1"/>
          </p:cNvPicPr>
          <p:nvPr/>
        </p:nvPicPr>
        <p:blipFill rotWithShape="1">
          <a:blip r:embed="rId21" cstate="print">
            <a:extLst>
              <a:ext uri="{BEBA8EAE-BF5A-486C-A8C5-ECC9F3942E4B}">
                <a14:imgProps xmlns:a14="http://schemas.microsoft.com/office/drawing/2010/main">
                  <a14:imgLayer r:embed="rId22">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flipH="1">
            <a:off x="6243051" y="4158443"/>
            <a:ext cx="212456" cy="20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8"/>
          <p:cNvPicPr>
            <a:picLocks noChangeAspect="1" noChangeArrowheads="1"/>
          </p:cNvPicPr>
          <p:nvPr/>
        </p:nvPicPr>
        <p:blipFill rotWithShape="1">
          <a:blip r:embed="rId23" cstate="print">
            <a:extLst>
              <a:ext uri="{BEBA8EAE-BF5A-486C-A8C5-ECC9F3942E4B}">
                <a14:imgProps xmlns:a14="http://schemas.microsoft.com/office/drawing/2010/main">
                  <a14:imgLayer r:embed="rId24">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flipH="1">
            <a:off x="7602103" y="4809754"/>
            <a:ext cx="231349" cy="21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8"/>
          <p:cNvPicPr>
            <a:picLocks noChangeAspect="1" noChangeArrowheads="1"/>
          </p:cNvPicPr>
          <p:nvPr/>
        </p:nvPicPr>
        <p:blipFill rotWithShape="1">
          <a:blip r:embed="rId21" cstate="print">
            <a:extLst>
              <a:ext uri="{BEBA8EAE-BF5A-486C-A8C5-ECC9F3942E4B}">
                <a14:imgProps xmlns:a14="http://schemas.microsoft.com/office/drawing/2010/main">
                  <a14:imgLayer r:embed="rId22">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flipH="1">
            <a:off x="4749940" y="4886893"/>
            <a:ext cx="212417" cy="20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descr="Kết quả hình ảnh cho FIREWORK 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3970964" y="179134"/>
            <a:ext cx="2204485" cy="213835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Kết quả hình ảnh cho FIREWORK 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3044718" y="400051"/>
            <a:ext cx="2204485" cy="213835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Kết quả hình ảnh cho FIREWORK 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5230202" y="179134"/>
            <a:ext cx="2204485" cy="213835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Kết quả hình ảnh cho FIREWORK 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626373" y="400051"/>
            <a:ext cx="2204485" cy="213835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Kết quả hình ảnh cho FIREWORK 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6073585" y="742951"/>
            <a:ext cx="2204485" cy="2138351"/>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a:hlinkClick r:id="" action="ppaction://noaction"/>
          </p:cNvPr>
          <p:cNvSpPr/>
          <p:nvPr/>
        </p:nvSpPr>
        <p:spPr>
          <a:xfrm>
            <a:off x="7524328" y="195486"/>
            <a:ext cx="1475656" cy="6480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a:rPr>
              <a:t>Next</a:t>
            </a:r>
          </a:p>
        </p:txBody>
      </p:sp>
    </p:spTree>
    <p:custDataLst>
      <p:tags r:id="rId1"/>
    </p:custDataLst>
    <p:extLst>
      <p:ext uri="{BB962C8B-B14F-4D97-AF65-F5344CB8AC3E}">
        <p14:creationId xmlns:p14="http://schemas.microsoft.com/office/powerpoint/2010/main" val="3348969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5"/>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00017 2.03515E-7 C -0.00208 -0.00902 -0.00156 -0.00254 0.00105 -0.01526 C 0.00382 -0.02914 0.00261 -0.03562 0.01077 -0.04394 C 0.01337 -0.04926 0.01511 -0.05527 0.01789 -0.06059 C 0.01962 -0.07007 0.0191 -0.07863 0.025 -0.08441 C 0.02796 -0.09598 0.0323 -0.11286 0.03959 -0.1198 C 0.04514 -0.13159 0.05035 -0.14362 0.05764 -0.15333 C 0.06198 -0.16559 0.06893 -0.17484 0.07327 -0.1871 C 0.07587 -0.20167 0.08612 -0.2278 0.09497 -0.23612 C 0.09584 -0.23844 0.09636 -0.24075 0.0974 -0.24283 C 0.09896 -0.2463 0.10226 -0.25301 0.10226 -0.25278 C 0.10122 -0.25694 0.09862 -0.26041 0.09862 -0.2648 C 0.09862 -0.26688 0.1 -0.26827 0.10087 -0.26989 C 0.1066 -0.28168 0.11407 -0.28631 0.12379 -0.28839 C 0.12622 -0.29001 0.13021 -0.29232 0.1323 -0.2951 C 0.13334 -0.29648 0.13351 -0.29903 0.13473 -0.30019 C 0.13698 -0.30204 0.13959 -0.30227 0.14185 -0.30342 C 0.14549 -0.30504 0.15278 -0.30851 0.15278 -0.30828 C 0.16077 -0.31614 0.16893 -0.31846 0.17796 -0.32216 C 0.19202 -0.32794 0.20417 -0.3321 0.21893 -0.33395 C 0.22744 -0.33673 0.23195 -0.33094 0.23941 -0.32701 C 0.24462 -0.32031 0.25278 -0.31267 0.2599 -0.31036 C 0.26355 -0.3092 0.26719 -0.3092 0.27084 -0.30851 C 0.27257 -0.30805 0.27396 -0.30735 0.2757 -0.30689 C 0.27778 -0.30481 0.28091 -0.30435 0.28282 -0.3018 C 0.28612 -0.29718 0.28629 -0.28122 0.28889 -0.27475 C 0.29011 -0.27128 0.29202 -0.26804 0.29358 -0.2648 C 0.29445 -0.26318 0.29619 -0.25971 0.29619 -0.25948 C 0.29896 -0.24746 0.29775 -0.25301 0.29966 -0.24283 C 0.30087 -0.21647 0.29497 -0.21762 0.3033 -0.21762 " pathEditMode="relative" rAng="0" ptsTypes="fffffffffffffffffffffffffffffA">
                                      <p:cBhvr>
                                        <p:cTn id="21" dur="2000" fill="hold"/>
                                        <p:tgtEl>
                                          <p:spTgt spid="35"/>
                                        </p:tgtEl>
                                        <p:attrNameLst>
                                          <p:attrName>ppt_x</p:attrName>
                                          <p:attrName>ppt_y</p:attrName>
                                        </p:attrNameLst>
                                      </p:cBhvr>
                                      <p:rCtr x="15069" y="-16836"/>
                                    </p:animMotion>
                                  </p:childTnLst>
                                </p:cTn>
                              </p:par>
                            </p:childTnLst>
                          </p:cTn>
                        </p:par>
                      </p:childTnLst>
                    </p:cTn>
                  </p:par>
                </p:childTnLst>
              </p:cTn>
              <p:nextCondLst>
                <p:cond evt="onClick" delay="0">
                  <p:tgtEl>
                    <p:spTgt spid="35"/>
                  </p:tgtEl>
                </p:cond>
              </p:nextCondLst>
            </p:seq>
            <p:seq concurrent="1" nextAc="seek">
              <p:cTn id="22" restart="whenNotActive" fill="hold" evtFilter="cancelBubble" nodeType="interactiveSeq">
                <p:stCondLst>
                  <p:cond evt="onClick" delay="0">
                    <p:tgtEl>
                      <p:spTgt spid="43"/>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0121 -1.84971E-6 C -0.00208 -0.00902 -0.00191 -0.00254 -0.00069 -0.01526 C 0.00052 -0.02913 -2.22222E-6 -0.03561 0.00365 -0.04393 C 0.00486 -0.04925 0.00573 -0.05526 0.00695 -0.06058 C 0.00781 -0.07006 0.00764 -0.07861 0.01025 -0.08439 C 0.01163 -0.09595 0.01354 -0.11283 0.01702 -0.11977 C 0.01945 -0.13156 0.02188 -0.14358 0.02535 -0.15329 C 0.02726 -0.16555 0.03038 -0.1748 0.03247 -0.18705 C 0.03368 -0.20162 0.03837 -0.22774 0.04236 -0.23607 C 0.04288 -0.23838 0.04306 -0.24069 0.04358 -0.24277 C 0.04427 -0.24624 0.04584 -0.25295 0.04584 -0.25271 C 0.04531 -0.25688 0.0441 -0.26034 0.0441 -0.26474 C 0.0441 -0.26682 0.04479 -0.26821 0.04514 -0.26982 C 0.04775 -0.28162 0.05122 -0.28624 0.05573 -0.28832 C 0.05677 -0.28994 0.05868 -0.29225 0.05955 -0.29503 C 0.06007 -0.29641 0.06007 -0.29896 0.06059 -0.30011 C 0.06163 -0.30196 0.06285 -0.30219 0.06389 -0.30335 C 0.06563 -0.30497 0.06893 -0.30844 0.06893 -0.30821 C 0.07257 -0.31607 0.07639 -0.31838 0.08056 -0.32208 C 0.08698 -0.32786 0.09254 -0.33202 0.09931 -0.33387 C 0.1033 -0.33665 0.10538 -0.33087 0.10868 -0.32693 C 0.11111 -0.32023 0.11493 -0.3126 0.11823 -0.31029 C 0.11979 -0.30913 0.12153 -0.30913 0.12327 -0.30844 C 0.12396 -0.30798 0.12466 -0.30728 0.12535 -0.30682 C 0.12639 -0.30474 0.12778 -0.30428 0.12865 -0.30173 C 0.13021 -0.29711 0.13021 -0.28115 0.13143 -0.27468 C 0.13212 -0.27121 0.13299 -0.26798 0.13368 -0.26474 C 0.13403 -0.26312 0.1349 -0.25965 0.1349 -0.25942 C 0.13611 -0.2474 0.13559 -0.25295 0.13646 -0.24277 C 0.13698 -0.21641 0.1342 -0.21757 0.1382 -0.21757 " pathEditMode="relative" rAng="0" ptsTypes="fffffffffffffffffffffffffffffA">
                                      <p:cBhvr>
                                        <p:cTn id="26" dur="2000" fill="hold"/>
                                        <p:tgtEl>
                                          <p:spTgt spid="43"/>
                                        </p:tgtEl>
                                        <p:attrNameLst>
                                          <p:attrName>ppt_x</p:attrName>
                                          <p:attrName>ppt_y</p:attrName>
                                        </p:attrNameLst>
                                      </p:cBhvr>
                                      <p:rCtr x="6927" y="-16832"/>
                                    </p:animMotion>
                                  </p:childTnLst>
                                </p:cTn>
                              </p:par>
                            </p:childTnLst>
                          </p:cTn>
                        </p:par>
                      </p:childTnLst>
                    </p:cTn>
                  </p:par>
                </p:childTnLst>
              </p:cTn>
              <p:nextCondLst>
                <p:cond evt="onClick" delay="0">
                  <p:tgtEl>
                    <p:spTgt spid="43"/>
                  </p:tgtEl>
                </p:cond>
              </p:nextCondLst>
            </p:seq>
            <p:seq concurrent="1" nextAc="seek">
              <p:cTn id="27" restart="whenNotActive" fill="hold" evtFilter="cancelBubble" nodeType="interactiveSeq">
                <p:stCondLst>
                  <p:cond evt="onClick" delay="0">
                    <p:tgtEl>
                      <p:spTgt spid="44"/>
                    </p:tgtEl>
                  </p:cond>
                </p:stCondLst>
                <p:endSync evt="end" delay="0">
                  <p:rtn val="all"/>
                </p:endSync>
                <p:childTnLst>
                  <p:par>
                    <p:cTn id="28" fill="hold">
                      <p:stCondLst>
                        <p:cond delay="0"/>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2.22045E-16 3.75723E-6 C 0.00087 -0.00902 0.00052 -0.00255 -0.00052 -0.01526 C -0.00174 -0.02914 -0.00122 -0.03561 -0.00434 -0.04393 C -0.00538 -0.04925 -0.00608 -0.05526 -0.00712 -0.06058 C -0.00781 -0.07006 -0.00764 -0.07862 -0.0099 -0.0844 C -0.01111 -0.09596 -0.01267 -0.11284 -0.01562 -0.11977 C -0.01771 -0.13156 -0.01979 -0.14359 -0.02274 -0.1533 C -0.02431 -0.16555 -0.02708 -0.1748 -0.02882 -0.18706 C -0.02986 -0.20162 -0.03385 -0.22775 -0.03733 -0.23607 C -0.03767 -0.23839 -0.03785 -0.2407 -0.03837 -0.24278 C -0.03889 -0.24625 -0.0401 -0.25295 -0.0401 -0.25272 C -0.03976 -0.25688 -0.03889 -0.26035 -0.03889 -0.26474 C -0.03889 -0.26682 -0.03924 -0.26821 -0.03958 -0.26983 C -0.04184 -0.28162 -0.04479 -0.28625 -0.04861 -0.28833 C -0.04948 -0.28995 -0.05122 -0.29226 -0.05191 -0.29503 C -0.05226 -0.29642 -0.05243 -0.29896 -0.05295 -0.30012 C -0.05382 -0.30197 -0.05469 -0.3022 -0.05573 -0.30336 C -0.05712 -0.30497 -0.0599 -0.30844 -0.0599 -0.30821 C -0.06319 -0.31607 -0.06632 -0.31839 -0.06979 -0.32208 C -0.07535 -0.32787 -0.08003 -0.33203 -0.08594 -0.33388 C -0.08906 -0.33665 -0.09097 -0.33087 -0.09392 -0.32694 C -0.09601 -0.32023 -0.09913 -0.3126 -0.10191 -0.31029 C -0.10347 -0.30914 -0.10469 -0.30914 -0.10625 -0.30844 C -0.10677 -0.30798 -0.10747 -0.30729 -0.10816 -0.30682 C -0.10885 -0.30474 -0.11007 -0.30428 -0.11094 -0.30174 C -0.11215 -0.29711 -0.11215 -0.28116 -0.11337 -0.27469 C -0.11389 -0.27122 -0.11441 -0.26798 -0.1151 -0.26474 C -0.11545 -0.26313 -0.11615 -0.25966 -0.11615 -0.25943 C -0.11719 -0.2474 -0.11667 -0.25295 -0.11753 -0.24278 C -0.11806 -0.21642 -0.11562 -0.21758 -0.11875 -0.21758 " pathEditMode="relative" rAng="0" ptsTypes="fffffffffffffffffffffffffffffA">
                                      <p:cBhvr>
                                        <p:cTn id="31" dur="2000" fill="hold"/>
                                        <p:tgtEl>
                                          <p:spTgt spid="44"/>
                                        </p:tgtEl>
                                        <p:attrNameLst>
                                          <p:attrName>ppt_x</p:attrName>
                                          <p:attrName>ppt_y</p:attrName>
                                        </p:attrNameLst>
                                      </p:cBhvr>
                                      <p:rCtr x="-5903" y="-16832"/>
                                    </p:animMotion>
                                  </p:childTnLst>
                                </p:cTn>
                              </p:par>
                            </p:childTnLst>
                          </p:cTn>
                        </p:par>
                      </p:childTnLst>
                    </p:cTn>
                  </p:par>
                </p:childTnLst>
              </p:cTn>
              <p:nextCondLst>
                <p:cond evt="onClick" delay="0">
                  <p:tgtEl>
                    <p:spTgt spid="44"/>
                  </p:tgtEl>
                </p:cond>
              </p:nextCondLst>
            </p:seq>
            <p:seq concurrent="1" nextAc="seek">
              <p:cTn id="32" restart="whenNotActive" fill="hold" evtFilter="cancelBubble" nodeType="interactiveSeq">
                <p:stCondLst>
                  <p:cond evt="onClick" delay="0">
                    <p:tgtEl>
                      <p:spTgt spid="45"/>
                    </p:tgtEl>
                  </p:cond>
                </p:stCondLst>
                <p:endSync evt="end" delay="0">
                  <p:rtn val="all"/>
                </p:endSync>
                <p:childTnLst>
                  <p:par>
                    <p:cTn id="33" fill="hold">
                      <p:stCondLst>
                        <p:cond delay="0"/>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018 -1.7341E-6 C 0.00139 -0.00902 0.00087 -0.00254 -0.00104 -0.01526 C -0.00313 -0.02913 -0.00209 -0.03561 -0.00799 -0.04393 C -0.0099 -0.04925 -0.01129 -0.05526 -0.0132 -0.06058 C -0.01459 -0.07006 -0.01424 -0.07861 -0.0184 -0.08439 C -0.02049 -0.09595 -0.02379 -0.11283 -0.02882 -0.11977 C -0.03281 -0.13156 -0.03663 -0.14358 -0.04202 -0.15329 C -0.04514 -0.16555 -0.05 -0.1748 -0.0533 -0.18705 C -0.05521 -0.20162 -0.0625 -0.22774 -0.06893 -0.23607 C -0.06962 -0.23838 -0.06997 -0.24069 -0.07066 -0.24277 C -0.07188 -0.24624 -0.07413 -0.25295 -0.07413 -0.25272 C -0.07361 -0.25688 -0.0717 -0.26035 -0.0717 -0.26474 C -0.0717 -0.26682 -0.07257 -0.26821 -0.07327 -0.26982 C -0.07743 -0.28162 -0.08281 -0.28624 -0.08976 -0.28832 C -0.0915 -0.28994 -0.09445 -0.29225 -0.09601 -0.29503 C -0.0967 -0.29641 -0.09688 -0.29896 -0.09757 -0.30011 C -0.09931 -0.30196 -0.10122 -0.30219 -0.10278 -0.30335 C -0.10556 -0.30497 -0.11077 -0.30844 -0.11077 -0.30821 C -0.1165 -0.31607 -0.12257 -0.31838 -0.129 -0.32208 C -0.13906 -0.32786 -0.14792 -0.33202 -0.15851 -0.33387 C -0.16476 -0.33665 -0.16788 -0.33087 -0.17344 -0.32693 C -0.17709 -0.32023 -0.18299 -0.3126 -0.1882 -0.31029 C -0.1908 -0.30913 -0.19358 -0.30913 -0.19618 -0.30844 C -0.1974 -0.30798 -0.19827 -0.30728 -0.19965 -0.30682 C -0.20122 -0.30474 -0.20347 -0.30428 -0.20486 -0.30173 C -0.20712 -0.29711 -0.20729 -0.28115 -0.2092 -0.27468 C -0.21025 -0.27121 -0.21146 -0.26798 -0.21268 -0.26474 C -0.2132 -0.26312 -0.21459 -0.25965 -0.21459 -0.25942 C -0.2165 -0.2474 -0.21545 -0.25295 -0.21702 -0.24277 C -0.21788 -0.21641 -0.21354 -0.21757 -0.21945 -0.21757 " pathEditMode="relative" rAng="0" ptsTypes="fffffffffffffffffffffffffffffA">
                                      <p:cBhvr>
                                        <p:cTn id="36" dur="2000" fill="hold"/>
                                        <p:tgtEl>
                                          <p:spTgt spid="45"/>
                                        </p:tgtEl>
                                        <p:attrNameLst>
                                          <p:attrName>ppt_x</p:attrName>
                                          <p:attrName>ppt_y</p:attrName>
                                        </p:attrNameLst>
                                      </p:cBhvr>
                                      <p:rCtr x="-10885" y="-16832"/>
                                    </p:animMotion>
                                  </p:childTnLst>
                                </p:cTn>
                              </p:par>
                            </p:childTnLst>
                          </p:cTn>
                        </p:par>
                      </p:childTnLst>
                    </p:cTn>
                  </p:par>
                </p:childTnLst>
              </p:cTn>
              <p:nextCondLst>
                <p:cond evt="onClick" delay="0">
                  <p:tgtEl>
                    <p:spTgt spid="45"/>
                  </p:tgtEl>
                </p:cond>
              </p:nextCondLst>
            </p:seq>
            <p:seq concurrent="1" nextAc="seek">
              <p:cTn id="37" restart="whenNotActive" fill="hold" evtFilter="cancelBubble" nodeType="interactiveSeq">
                <p:stCondLst>
                  <p:cond evt="onClick" delay="0">
                    <p:tgtEl>
                      <p:spTgt spid="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par>
                                <p:cTn id="42" presetID="1" presetClass="exit" presetSubtype="0" fill="hold" nodeType="withEffect">
                                  <p:stCondLst>
                                    <p:cond delay="5000"/>
                                  </p:stCondLst>
                                  <p:childTnLst>
                                    <p:set>
                                      <p:cBhvr>
                                        <p:cTn id="43" dur="1" fill="hold">
                                          <p:stCondLst>
                                            <p:cond delay="0"/>
                                          </p:stCondLst>
                                        </p:cTn>
                                        <p:tgtEl>
                                          <p:spTgt spid="52"/>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childTnLst>
                                </p:cTn>
                              </p:par>
                              <p:par>
                                <p:cTn id="46" presetID="1" presetClass="exit" presetSubtype="0" fill="hold" nodeType="withEffect">
                                  <p:stCondLst>
                                    <p:cond delay="5000"/>
                                  </p:stCondLst>
                                  <p:childTnLst>
                                    <p:set>
                                      <p:cBhvr>
                                        <p:cTn id="47" dur="1" fill="hold">
                                          <p:stCondLst>
                                            <p:cond delay="0"/>
                                          </p:stCondLst>
                                        </p:cTn>
                                        <p:tgtEl>
                                          <p:spTgt spid="53"/>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childTnLst>
                                </p:cTn>
                              </p:par>
                              <p:par>
                                <p:cTn id="50" presetID="1" presetClass="exit" presetSubtype="0" fill="hold" nodeType="withEffect">
                                  <p:stCondLst>
                                    <p:cond delay="5000"/>
                                  </p:stCondLst>
                                  <p:childTnLst>
                                    <p:set>
                                      <p:cBhvr>
                                        <p:cTn id="51" dur="1" fill="hold">
                                          <p:stCondLst>
                                            <p:cond delay="0"/>
                                          </p:stCondLst>
                                        </p:cTn>
                                        <p:tgtEl>
                                          <p:spTgt spid="54"/>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childTnLst>
                                </p:cTn>
                              </p:par>
                              <p:par>
                                <p:cTn id="54" presetID="1" presetClass="exit" presetSubtype="0" fill="hold" nodeType="withEffect">
                                  <p:stCondLst>
                                    <p:cond delay="5000"/>
                                  </p:stCondLst>
                                  <p:childTnLst>
                                    <p:set>
                                      <p:cBhvr>
                                        <p:cTn id="55" dur="1" fill="hold">
                                          <p:stCondLst>
                                            <p:cond delay="0"/>
                                          </p:stCondLst>
                                        </p:cTn>
                                        <p:tgtEl>
                                          <p:spTgt spid="55"/>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childTnLst>
                                </p:cTn>
                              </p:par>
                              <p:par>
                                <p:cTn id="58" presetID="1" presetClass="exit" presetSubtype="0" fill="hold" nodeType="withEffect">
                                  <p:stCondLst>
                                    <p:cond delay="5000"/>
                                  </p:stCondLst>
                                  <p:childTnLst>
                                    <p:set>
                                      <p:cBhvr>
                                        <p:cTn id="59"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3999"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93387" y="2644704"/>
            <a:ext cx="2062752" cy="238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rId7" action="ppaction://hlinksldjump"/>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p:blipFill>
        <p:spPr bwMode="auto">
          <a:xfrm>
            <a:off x="8023737" y="4171353"/>
            <a:ext cx="960695" cy="80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7036361" y="2308540"/>
            <a:ext cx="1600200" cy="185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p:blipFill>
        <p:spPr bwMode="auto">
          <a:xfrm>
            <a:off x="2356139" y="-77807"/>
            <a:ext cx="4972050" cy="2119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p:blipFill>
        <p:spPr bwMode="auto">
          <a:xfrm>
            <a:off x="2356138" y="3352876"/>
            <a:ext cx="4844762" cy="170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47378" y="533641"/>
            <a:ext cx="4413539" cy="1200329"/>
          </a:xfrm>
          <a:prstGeom prst="rect">
            <a:avLst/>
          </a:prstGeom>
          <a:noFill/>
        </p:spPr>
        <p:txBody>
          <a:bodyPr wrap="square" rtlCol="0">
            <a:spAutoFit/>
          </a:bodyPr>
          <a:lstStyle/>
          <a:p>
            <a:pPr algn="ctr" defTabSz="685800">
              <a:buClrTx/>
            </a:pPr>
            <a:r>
              <a:rPr lang="en-US" sz="36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 trước chúng ta </a:t>
            </a:r>
            <a:r>
              <a:rPr lang="en-US" sz="36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học</a:t>
            </a:r>
            <a:r>
              <a:rPr lang="en-US" sz="36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vần</a:t>
            </a:r>
            <a:r>
              <a:rPr lang="en-US" sz="36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gì</a:t>
            </a:r>
            <a:r>
              <a:rPr lang="en-US" sz="36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8" name="TextBox 27"/>
          <p:cNvSpPr txBox="1"/>
          <p:nvPr/>
        </p:nvSpPr>
        <p:spPr>
          <a:xfrm>
            <a:off x="3086100" y="3618104"/>
            <a:ext cx="3314700" cy="600164"/>
          </a:xfrm>
          <a:prstGeom prst="rect">
            <a:avLst/>
          </a:prstGeom>
          <a:noFill/>
        </p:spPr>
        <p:txBody>
          <a:bodyPr wrap="square" rtlCol="0">
            <a:spAutoFit/>
          </a:bodyPr>
          <a:lstStyle/>
          <a:p>
            <a:pPr algn="ctr" defTabSz="685800">
              <a:buClrTx/>
            </a:pPr>
            <a:r>
              <a:rPr lang="en-US" sz="33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Đáp</a:t>
            </a:r>
            <a:r>
              <a:rPr lang="en-US" sz="33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án</a:t>
            </a:r>
            <a:r>
              <a:rPr lang="en-US" sz="33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iu</a:t>
            </a:r>
            <a:r>
              <a:rPr lang="en-US" sz="33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ưi</a:t>
            </a:r>
            <a:endParaRPr lang="en-US" sz="33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1686663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3999"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171450" y="2551631"/>
            <a:ext cx="2062752" cy="238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rId7" action="ppaction://hlinksldjump"/>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p:blipFill>
        <p:spPr bwMode="auto">
          <a:xfrm>
            <a:off x="8036223" y="4251165"/>
            <a:ext cx="960695" cy="80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7617341" y="2398879"/>
            <a:ext cx="1600200" cy="185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p:blipFill>
        <p:spPr bwMode="auto">
          <a:xfrm>
            <a:off x="2356139" y="-77807"/>
            <a:ext cx="4972050" cy="2119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p:blipFill>
        <p:spPr bwMode="auto">
          <a:xfrm>
            <a:off x="2790210" y="2628900"/>
            <a:ext cx="4271123" cy="2431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32521" y="342901"/>
            <a:ext cx="4413539" cy="553998"/>
          </a:xfrm>
          <a:prstGeom prst="rect">
            <a:avLst/>
          </a:prstGeom>
          <a:noFill/>
        </p:spPr>
        <p:txBody>
          <a:bodyPr wrap="square" rtlCol="0">
            <a:spAutoFit/>
          </a:bodyPr>
          <a:lstStyle/>
          <a:p>
            <a:pPr algn="ctr" defTabSz="685800">
              <a:buClrTx/>
            </a:pPr>
            <a:r>
              <a:rPr lang="en-US" sz="30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sz="30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to </a:t>
            </a:r>
            <a:r>
              <a:rPr lang="en-US" sz="30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các</a:t>
            </a:r>
            <a:r>
              <a:rPr lang="en-US" sz="30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a:t>
            </a:r>
            <a:r>
              <a:rPr lang="en-US" sz="30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sau</a:t>
            </a:r>
            <a:r>
              <a:rPr lang="en-US" sz="30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8" name="TextBox 27"/>
          <p:cNvSpPr txBox="1"/>
          <p:nvPr/>
        </p:nvSpPr>
        <p:spPr>
          <a:xfrm>
            <a:off x="2961797" y="3367504"/>
            <a:ext cx="3980844" cy="507831"/>
          </a:xfrm>
          <a:prstGeom prst="rect">
            <a:avLst/>
          </a:prstGeom>
          <a:noFill/>
        </p:spPr>
        <p:txBody>
          <a:bodyPr wrap="square" rtlCol="0">
            <a:spAutoFit/>
          </a:bodyPr>
          <a:lstStyle/>
          <a:p>
            <a:pPr algn="ctr" defTabSz="685800">
              <a:buClrTx/>
            </a:pPr>
            <a:r>
              <a:rPr lang="en-US" sz="27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Cái</a:t>
            </a:r>
            <a:r>
              <a:rPr lang="en-US" sz="27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rìu</a:t>
            </a:r>
            <a:r>
              <a:rPr lang="en-US" sz="27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cái</a:t>
            </a:r>
            <a:r>
              <a:rPr lang="en-US" sz="27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địu</a:t>
            </a:r>
            <a:endParaRPr lang="en-US" sz="27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4279478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3999"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1132609" y="2665874"/>
            <a:ext cx="2062752" cy="238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rId7" action="ppaction://hlinksldjump"/>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p:blipFill>
        <p:spPr bwMode="auto">
          <a:xfrm>
            <a:off x="7030068" y="4199730"/>
            <a:ext cx="960695" cy="80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6057901" y="2556827"/>
            <a:ext cx="1600200" cy="185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p:blipFill>
        <p:spPr bwMode="auto">
          <a:xfrm>
            <a:off x="2356138" y="-77807"/>
            <a:ext cx="5301962" cy="2119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p:blipFill>
        <p:spPr bwMode="auto">
          <a:xfrm>
            <a:off x="3184970" y="3352876"/>
            <a:ext cx="3209832" cy="170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4908" y="463565"/>
            <a:ext cx="4984421" cy="830997"/>
          </a:xfrm>
          <a:prstGeom prst="rect">
            <a:avLst/>
          </a:prstGeom>
          <a:noFill/>
        </p:spPr>
        <p:txBody>
          <a:bodyPr wrap="square" rtlCol="0">
            <a:spAutoFit/>
          </a:bodyPr>
          <a:lstStyle/>
          <a:p>
            <a:pPr algn="ctr" defTabSz="685800">
              <a:buClrTx/>
            </a:pPr>
            <a:r>
              <a:rPr lang="en-US" sz="24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24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các</a:t>
            </a:r>
            <a:r>
              <a:rPr lang="en-US" sz="24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a:t>
            </a:r>
            <a:r>
              <a:rPr lang="en-US" sz="24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sau</a:t>
            </a:r>
            <a:r>
              <a:rPr lang="en-US" sz="24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a:t>
            </a:r>
            <a:r>
              <a:rPr lang="en-US" sz="24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nào</a:t>
            </a:r>
            <a:r>
              <a:rPr lang="en-US" sz="24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có</a:t>
            </a:r>
            <a:r>
              <a:rPr lang="en-US" sz="24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vần</a:t>
            </a:r>
            <a:r>
              <a:rPr lang="en-US" sz="24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iu</a:t>
            </a:r>
            <a:r>
              <a:rPr lang="en-US" sz="24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a:p>
            <a:pPr algn="ctr" defTabSz="685800">
              <a:buClrTx/>
            </a:pPr>
            <a:r>
              <a:rPr lang="en-US" sz="24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dịu</a:t>
            </a:r>
            <a:r>
              <a:rPr lang="en-US" sz="24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êm</a:t>
            </a:r>
            <a:r>
              <a:rPr lang="en-US" sz="24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lưu</a:t>
            </a:r>
            <a:r>
              <a:rPr lang="en-US" sz="24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bút</a:t>
            </a:r>
            <a:endParaRPr lang="en-US" sz="27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4067944" y="3867894"/>
            <a:ext cx="1556038" cy="830997"/>
          </a:xfrm>
          <a:prstGeom prst="rect">
            <a:avLst/>
          </a:prstGeom>
          <a:noFill/>
        </p:spPr>
        <p:txBody>
          <a:bodyPr wrap="square" rtlCol="0">
            <a:spAutoFit/>
          </a:bodyPr>
          <a:lstStyle/>
          <a:p>
            <a:pPr algn="ctr" defTabSz="685800">
              <a:buClrTx/>
            </a:pPr>
            <a:r>
              <a:rPr lang="en-US" sz="24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Đáp</a:t>
            </a:r>
            <a:r>
              <a:rPr lang="en-US" sz="24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án</a:t>
            </a:r>
            <a:r>
              <a:rPr lang="en-US" sz="24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Dịu</a:t>
            </a:r>
            <a:r>
              <a:rPr lang="en-US" sz="24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êm</a:t>
            </a:r>
            <a:endParaRPr lang="en-US" sz="24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983352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 y="0"/>
            <a:ext cx="9141085"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33473" y="2873619"/>
            <a:ext cx="1729770" cy="218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rId7" action="ppaction://hlinksldjump"/>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p:blipFill>
        <p:spPr bwMode="auto">
          <a:xfrm>
            <a:off x="8084275" y="4350942"/>
            <a:ext cx="960695" cy="80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7559668" y="2594007"/>
            <a:ext cx="1600200" cy="185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p:blipFill>
        <p:spPr bwMode="auto">
          <a:xfrm>
            <a:off x="1918695" y="-77807"/>
            <a:ext cx="5510805" cy="229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p:blipFill>
        <p:spPr bwMode="auto">
          <a:xfrm>
            <a:off x="1543050" y="2499743"/>
            <a:ext cx="6629400" cy="2560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18696" y="556783"/>
            <a:ext cx="5181917" cy="473784"/>
          </a:xfrm>
          <a:prstGeom prst="rect">
            <a:avLst/>
          </a:prstGeom>
          <a:noFill/>
        </p:spPr>
        <p:txBody>
          <a:bodyPr wrap="square" rtlCol="0">
            <a:spAutoFit/>
          </a:bodyPr>
          <a:lstStyle/>
          <a:p>
            <a:pPr algn="ctr" defTabSz="685800">
              <a:lnSpc>
                <a:spcPct val="115000"/>
              </a:lnSpc>
              <a:buClrTx/>
            </a:pPr>
            <a:r>
              <a:rPr lang="en-US" sz="24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sz="24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to </a:t>
            </a:r>
            <a:r>
              <a:rPr lang="en-US" sz="24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4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văn</a:t>
            </a:r>
            <a:r>
              <a:rPr lang="en-US" sz="24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sau</a:t>
            </a:r>
            <a:r>
              <a:rPr lang="en-US" sz="24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lang="en-US" sz="1800" b="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2405532" y="2917897"/>
            <a:ext cx="4717132" cy="1569660"/>
          </a:xfrm>
          <a:prstGeom prst="rect">
            <a:avLst/>
          </a:prstGeom>
          <a:noFill/>
        </p:spPr>
        <p:txBody>
          <a:bodyPr wrap="square" rtlCol="0">
            <a:spAutoFit/>
          </a:bodyPr>
          <a:lstStyle/>
          <a:p>
            <a:pPr algn="ctr" defTabSz="685800">
              <a:buClrTx/>
            </a:pPr>
            <a:r>
              <a:rPr lang="vi-VN" sz="2400" b="1" kern="12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Bà đã nghỉ hưu. Ngày này, bà đi chợ, nấu ăn và chăm lo cho con cháu. Mỗi lần đưa bé đi dạo, bà hay kể về ngày xưa. Lời bà dịu êm.</a:t>
            </a:r>
          </a:p>
        </p:txBody>
      </p:sp>
    </p:spTree>
    <p:custDataLst>
      <p:tags r:id="rId1"/>
    </p:custDataLst>
    <p:extLst>
      <p:ext uri="{BB962C8B-B14F-4D97-AF65-F5344CB8AC3E}">
        <p14:creationId xmlns:p14="http://schemas.microsoft.com/office/powerpoint/2010/main" val="4179273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1E23EF5-8120-4EFF-898F-8EE043B5FC30"/>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11\uFFFD\uFFFDt{F4A10C81-457A-4584-82FC-AFC9B043A417}&quot;,&quot;C:\\Users\\Admin\\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45 Ôn tập và kể chuyện"/>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GENSWF_SLIDE_UID" val="{BF6A68B6-6C83-4468-AEFA-868238482B37}:256"/>
</p:tagLst>
</file>

<file path=ppt/tags/tag3.xml><?xml version="1.0" encoding="utf-8"?>
<p:tagLst xmlns:a="http://schemas.openxmlformats.org/drawingml/2006/main" xmlns:r="http://schemas.openxmlformats.org/officeDocument/2006/relationships" xmlns:p="http://schemas.openxmlformats.org/presentationml/2006/main">
  <p:tag name="GENSWF_SLIDE_UID" val="{5EBCEC06-D40A-4C6B-AF1C-9A42F6525C23}:302"/>
</p:tagLst>
</file>

<file path=ppt/tags/tag4.xml><?xml version="1.0" encoding="utf-8"?>
<p:tagLst xmlns:a="http://schemas.openxmlformats.org/drawingml/2006/main" xmlns:r="http://schemas.openxmlformats.org/officeDocument/2006/relationships" xmlns:p="http://schemas.openxmlformats.org/presentationml/2006/main">
  <p:tag name="GENSWF_SLIDE_UID" val="{A2CB2507-D0C2-4C0B-9A49-B665316E885D}:257"/>
</p:tagLst>
</file>

<file path=ppt/tags/tag5.xml><?xml version="1.0" encoding="utf-8"?>
<p:tagLst xmlns:a="http://schemas.openxmlformats.org/drawingml/2006/main" xmlns:r="http://schemas.openxmlformats.org/officeDocument/2006/relationships" xmlns:p="http://schemas.openxmlformats.org/presentationml/2006/main">
  <p:tag name="GENSWF_SLIDE_UID" val="{13433863-6F2D-4231-BA44-D70F3B4F4503}:258"/>
</p:tagLst>
</file>

<file path=ppt/tags/tag6.xml><?xml version="1.0" encoding="utf-8"?>
<p:tagLst xmlns:a="http://schemas.openxmlformats.org/drawingml/2006/main" xmlns:r="http://schemas.openxmlformats.org/officeDocument/2006/relationships" xmlns:p="http://schemas.openxmlformats.org/presentationml/2006/main">
  <p:tag name="GENSWF_SLIDE_UID" val="{171B5203-7774-481D-B8D2-335A8C82E9A3}:260"/>
</p:tagLst>
</file>

<file path=ppt/tags/tag7.xml><?xml version="1.0" encoding="utf-8"?>
<p:tagLst xmlns:a="http://schemas.openxmlformats.org/drawingml/2006/main" xmlns:r="http://schemas.openxmlformats.org/officeDocument/2006/relationships" xmlns:p="http://schemas.openxmlformats.org/presentationml/2006/main">
  <p:tag name="GENSWF_SLIDE_UID" val="{13FCB0BA-CC68-4320-983E-9EC0D7139DE9}:303"/>
</p:tagLst>
</file>

<file path=ppt/tags/tag8.xml><?xml version="1.0" encoding="utf-8"?>
<p:tagLst xmlns:a="http://schemas.openxmlformats.org/drawingml/2006/main" xmlns:r="http://schemas.openxmlformats.org/officeDocument/2006/relationships" xmlns:p="http://schemas.openxmlformats.org/presentationml/2006/main">
  <p:tag name="GENSWF_SLIDE_UID" val="{8D205412-4D81-403A-A893-4615F5376FCD}:26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1870</TotalTime>
  <Words>168</Words>
  <Application>Microsoft Office PowerPoint</Application>
  <PresentationFormat>On-screen Show (16:9)</PresentationFormat>
  <Paragraphs>20</Paragraphs>
  <Slides>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Arial-Rounded</vt:lpstr>
      <vt:lpstr>Calibri</vt:lpstr>
      <vt:lpstr>Times New Roman</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45 Ôn tập và kể chuyện</dc:title>
  <dc:creator>Administrator</dc:creator>
  <cp:lastModifiedBy>Admin</cp:lastModifiedBy>
  <cp:revision>24</cp:revision>
  <dcterms:modified xsi:type="dcterms:W3CDTF">2025-11-24T14:22:20Z</dcterms:modified>
</cp:coreProperties>
</file>