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3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47C1A-F281-42EA-BAD2-B94494563E3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C339-58F0-4851-B640-84533119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BDE5B-1122-444B-A339-49BF43993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6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8842-BF67-AF3A-E6B6-8DBCDFB79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9EC6-64BB-C537-7631-588C4F205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02C96-C5BA-E470-45CD-0053B39B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F6515-02E2-7C9C-92A8-55654575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E336-351D-4CC3-8BFD-A47AB324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1A29-53E8-9D95-C055-5D8A7569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5C283-0D2B-9DB7-A6CB-E396AF71E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5E49C-7CBC-CD14-DB32-5DFA562F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63A16-846C-860E-FD79-49F2DC16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B5E48-9683-C8E9-3A80-A5C3B0DA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374E8-80D6-D4F5-11B3-D02E553B5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3B9E0-7BE5-C2C1-D3AA-7FD39AA6C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F330-600C-B496-656D-A4E31B9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29FA-FA85-AD3B-34EE-9ADE3BE9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AF89-7313-2C50-612F-7AC64F60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9580-D424-C080-6F51-A9033E31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E9D27-AA36-E4E4-F557-B66E3F5E5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7D7C-7A71-E182-529A-8B9985FC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D5106-042E-75C8-3C95-995AAFFE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3BC68-E76A-8FBB-156F-6A352FE4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00C7-0359-5DC1-968F-C34FB94E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A7B8-5D2D-828A-33AA-0407FFB99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45DDD-59FC-AE51-5475-483D68CB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7854A-39D3-879B-758C-E1EEDE50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07CA3-C893-18EF-BC17-5AF0DA78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0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1571-512D-2F30-FC52-01352436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5CF62-8C2A-BF78-2DF6-978425225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F473B-A0D2-F132-548A-E385DB539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87301-BDB6-01D4-0A12-D85EA6BD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777DB-6887-3DE1-59E2-B79F5C6E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5AC0A-2AD9-4F8A-AB8A-C3B4C170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AE62-BDC7-3E0E-AF9D-8D9E2D83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9BB6F-3D97-F9D0-1CA9-1D462CCCA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8E8CB-F94D-D78E-5A3C-55AFF9180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A45AB-6576-3F12-740B-7C424345B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DB705-3433-C42D-CA8E-F4BC54165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BA8F0-6EED-E574-1536-F098144C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17E3B-8C32-8389-2260-278C2E54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F7B97-D772-6BAC-22B5-73873CE8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0214-654B-E710-559D-799F379A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DDA8F-EBDD-EA5A-0C05-9E743C32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1A078-2D02-AD3E-E5F7-B74229D4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97B21-0F1D-96EE-9DA7-D3A9E6EC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F482D-3AC9-C7E7-B34F-DE37D509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A0BAE-229D-ACF3-1DED-0B510662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3B4AA-6022-47CB-BF28-C691D321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7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BEC7-E818-30CC-A275-E9C5F01C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D49-8A1F-8B29-AED7-745A47E2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514BE-7066-498C-DB4C-4D0B0FE2F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AE700-0A50-E296-CEC6-013D30FA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31C38-5C61-F796-32B6-565B37CA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2D3E6-5A8F-CF77-F22F-8E991F96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715D-0B2B-CBA1-F53E-0B8CF044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F42CD-4C16-13B3-16C8-BD5C5DCA9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BEF99-F208-B121-B570-2FB4BEA82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9ABCA-5AF8-C360-E9BE-40E1A91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B9BB4-6C60-8E71-D88A-15192F9E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DDF64-A980-97FD-5D34-EDC1D014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AA8E9-1388-0BA2-62E8-5DC0E192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43E6F-6A5E-CA0C-2FFC-AD2C2E5C3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F0988-1398-8E76-FE19-33D0021E0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5D334-6208-4DE6-8D82-1B8C5D217C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66C7-E701-2DF3-1346-95C05FFFB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B109-6025-8222-956D-655EA1F7B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2154-8F6D-4F35-8F8C-9BF0D1E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1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hdphoto" Target="../media/hdphoto2.wdp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png"/><Relationship Id="rId2" Type="http://schemas.openxmlformats.org/officeDocument/2006/relationships/audio" Target="../media/media2.mp3"/><Relationship Id="rId16" Type="http://schemas.openxmlformats.org/officeDocument/2006/relationships/image" Target="../media/image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5" Type="http://schemas.microsoft.com/office/2007/relationships/hdphoto" Target="../media/hdphoto3.wdp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" b="10916"/>
          <a:stretch/>
        </p:blipFill>
        <p:spPr bwMode="auto">
          <a:xfrm>
            <a:off x="0" y="609600"/>
            <a:ext cx="12192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SÚT BÓNG VÀO KHUNG THÀNH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640204"/>
            <a:ext cx="2097755" cy="11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50" b="74349" l="26867" r="78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20824" r="20932" b="23645"/>
          <a:stretch/>
        </p:blipFill>
        <p:spPr bwMode="auto">
          <a:xfrm>
            <a:off x="1830385" y="1219201"/>
            <a:ext cx="1520830" cy="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76400" y="-573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8196" y="990601"/>
            <a:ext cx="4383004" cy="3240773"/>
            <a:chOff x="-219631" y="1213305"/>
            <a:chExt cx="4111605" cy="32407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5741" b="67315" l="9500" r="92600">
                          <a14:backgroundMark x1="45100" y1="58333" x2="58000" y2="61667"/>
                          <a14:backgroundMark x1="44900" y1="58333" x2="49600" y2="65000"/>
                          <a14:backgroundMark x1="46100" y1="62500" x2="47700" y2="64537"/>
                          <a14:backgroundMark x1="44400" y1="58148" x2="45300" y2="62130"/>
                          <a14:backgroundMark x1="49200" y1="55000" x2="51800" y2="55463"/>
                          <a14:backgroundMark x1="53500" y1="56389" x2="55600" y2="59907"/>
                          <a14:backgroundMark x1="44900" y1="62315" x2="55600" y2="62963"/>
                          <a14:backgroundMark x1="46300" y1="61667" x2="51300" y2="63241"/>
                          <a14:backgroundMark x1="51300" y1="63241" x2="51300" y2="63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 t="25745" r="7278" b="32489"/>
            <a:stretch/>
          </p:blipFill>
          <p:spPr bwMode="auto">
            <a:xfrm rot="21135014">
              <a:off x="-219631" y="1782227"/>
              <a:ext cx="4111605" cy="2671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 rot="20783150">
              <a:off x="1106738" y="1213305"/>
              <a:ext cx="1343785" cy="829043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ut</a:t>
              </a:r>
              <a:endPara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85326" y="914400"/>
            <a:ext cx="4317311" cy="3365854"/>
            <a:chOff x="5108509" y="1126494"/>
            <a:chExt cx="4317311" cy="33658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5741" b="67315" l="9500" r="92600">
                          <a14:backgroundMark x1="45100" y1="58333" x2="58000" y2="61667"/>
                          <a14:backgroundMark x1="44900" y1="58333" x2="49600" y2="65000"/>
                          <a14:backgroundMark x1="46100" y1="62500" x2="47700" y2="64537"/>
                          <a14:backgroundMark x1="44400" y1="58148" x2="45300" y2="62130"/>
                          <a14:backgroundMark x1="49200" y1="55000" x2="51800" y2="55463"/>
                          <a14:backgroundMark x1="53500" y1="56389" x2="55600" y2="59907"/>
                          <a14:backgroundMark x1="44900" y1="62315" x2="55600" y2="62963"/>
                          <a14:backgroundMark x1="46300" y1="61667" x2="51300" y2="63241"/>
                          <a14:backgroundMark x1="51300" y1="63241" x2="51300" y2="63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 t="25745" r="7278" b="32489"/>
            <a:stretch/>
          </p:blipFill>
          <p:spPr bwMode="auto">
            <a:xfrm rot="407314" flipH="1">
              <a:off x="5108509" y="1605139"/>
              <a:ext cx="4317311" cy="2887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26"/>
            <p:cNvSpPr/>
            <p:nvPr/>
          </p:nvSpPr>
          <p:spPr>
            <a:xfrm rot="838533">
              <a:off x="6670008" y="1126494"/>
              <a:ext cx="1366695" cy="781943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ưt</a:t>
              </a:r>
              <a:endPara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76400" y="5694150"/>
            <a:ext cx="1143000" cy="1129214"/>
            <a:chOff x="1066800" y="5029200"/>
            <a:chExt cx="1371600" cy="135781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0" b="99125" l="0" r="98043">
                          <a14:foregroundMark x1="27717" y1="30625" x2="19674" y2="49750"/>
                          <a14:foregroundMark x1="46848" y1="44500" x2="44783" y2="69500"/>
                          <a14:foregroundMark x1="45000" y1="64375" x2="47283" y2="89375"/>
                          <a14:foregroundMark x1="59891" y1="3250" x2="64783" y2="49750"/>
                          <a14:foregroundMark x1="86739" y1="46750" x2="81848" y2="73000"/>
                          <a14:foregroundMark x1="80652" y1="75500" x2="67391" y2="88750"/>
                          <a14:foregroundMark x1="67391" y1="88750" x2="67391" y2="88750"/>
                          <a14:foregroundMark x1="67609" y1="25750" x2="71413" y2="74125"/>
                          <a14:foregroundMark x1="42826" y1="2750" x2="17826" y2="22250"/>
                          <a14:foregroundMark x1="9348" y1="45625" x2="13043" y2="69500"/>
                          <a14:foregroundMark x1="16630" y1="76625" x2="28478" y2="88000"/>
                          <a14:foregroundMark x1="28478" y1="88000" x2="28478" y2="88000"/>
                          <a14:foregroundMark x1="75089" y1="28279" x2="75089" y2="52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8037"/>
            <a:stretch/>
          </p:blipFill>
          <p:spPr bwMode="auto">
            <a:xfrm>
              <a:off x="1066800" y="5029200"/>
              <a:ext cx="1371600" cy="1357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1131853" y="5408685"/>
              <a:ext cx="1241492" cy="5988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bụt</a:t>
              </a:r>
              <a:endParaRPr lang="en-US" sz="2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71800" y="5694150"/>
            <a:ext cx="1143000" cy="1129214"/>
            <a:chOff x="1066800" y="5029200"/>
            <a:chExt cx="1371600" cy="135781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0" b="99125" l="0" r="98043">
                          <a14:foregroundMark x1="27717" y1="30625" x2="19674" y2="49750"/>
                          <a14:foregroundMark x1="46848" y1="44500" x2="44783" y2="69500"/>
                          <a14:foregroundMark x1="45000" y1="64375" x2="47283" y2="89375"/>
                          <a14:foregroundMark x1="59891" y1="3250" x2="64783" y2="49750"/>
                          <a14:foregroundMark x1="86739" y1="46750" x2="81848" y2="73000"/>
                          <a14:foregroundMark x1="80652" y1="75500" x2="67391" y2="88750"/>
                          <a14:foregroundMark x1="67391" y1="88750" x2="67391" y2="88750"/>
                          <a14:foregroundMark x1="67609" y1="25750" x2="71413" y2="74125"/>
                          <a14:foregroundMark x1="42826" y1="2750" x2="17826" y2="22250"/>
                          <a14:foregroundMark x1="9348" y1="45625" x2="13043" y2="69500"/>
                          <a14:foregroundMark x1="16630" y1="76625" x2="28478" y2="88000"/>
                          <a14:foregroundMark x1="28478" y1="88000" x2="28478" y2="88000"/>
                          <a14:foregroundMark x1="75089" y1="28279" x2="75089" y2="52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8037"/>
            <a:stretch/>
          </p:blipFill>
          <p:spPr bwMode="auto">
            <a:xfrm>
              <a:off x="1066800" y="5029200"/>
              <a:ext cx="1371600" cy="1357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196908" y="5408685"/>
              <a:ext cx="1241492" cy="5988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mứt</a:t>
              </a:r>
              <a:endPara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67200" y="5728786"/>
            <a:ext cx="1143000" cy="1129214"/>
            <a:chOff x="1066800" y="5029200"/>
            <a:chExt cx="1371600" cy="135781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0" b="99125" l="0" r="98043">
                          <a14:foregroundMark x1="27717" y1="30625" x2="19674" y2="49750"/>
                          <a14:foregroundMark x1="46848" y1="44500" x2="44783" y2="69500"/>
                          <a14:foregroundMark x1="45000" y1="64375" x2="47283" y2="89375"/>
                          <a14:foregroundMark x1="59891" y1="3250" x2="64783" y2="49750"/>
                          <a14:foregroundMark x1="86739" y1="46750" x2="81848" y2="73000"/>
                          <a14:foregroundMark x1="80652" y1="75500" x2="67391" y2="88750"/>
                          <a14:foregroundMark x1="67391" y1="88750" x2="67391" y2="88750"/>
                          <a14:foregroundMark x1="67609" y1="25750" x2="71413" y2="74125"/>
                          <a14:foregroundMark x1="42826" y1="2750" x2="17826" y2="22250"/>
                          <a14:foregroundMark x1="9348" y1="45625" x2="13043" y2="69500"/>
                          <a14:foregroundMark x1="16630" y1="76625" x2="28478" y2="88000"/>
                          <a14:foregroundMark x1="28478" y1="88000" x2="28478" y2="88000"/>
                          <a14:foregroundMark x1="75089" y1="28279" x2="75089" y2="52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8037"/>
            <a:stretch/>
          </p:blipFill>
          <p:spPr bwMode="auto">
            <a:xfrm>
              <a:off x="1066800" y="5029200"/>
              <a:ext cx="1371600" cy="1357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196908" y="5408684"/>
              <a:ext cx="1111384" cy="5988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sứt</a:t>
              </a:r>
              <a:endPara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77343" y="5694150"/>
            <a:ext cx="1143000" cy="1129214"/>
            <a:chOff x="1066800" y="5029200"/>
            <a:chExt cx="1371600" cy="135781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0" b="99125" l="0" r="98043">
                          <a14:foregroundMark x1="27717" y1="30625" x2="19674" y2="49750"/>
                          <a14:foregroundMark x1="46848" y1="44500" x2="44783" y2="69500"/>
                          <a14:foregroundMark x1="45000" y1="64375" x2="47283" y2="89375"/>
                          <a14:foregroundMark x1="59891" y1="3250" x2="64783" y2="49750"/>
                          <a14:foregroundMark x1="86739" y1="46750" x2="81848" y2="73000"/>
                          <a14:foregroundMark x1="80652" y1="75500" x2="67391" y2="88750"/>
                          <a14:foregroundMark x1="67391" y1="88750" x2="67391" y2="88750"/>
                          <a14:foregroundMark x1="67609" y1="25750" x2="71413" y2="74125"/>
                          <a14:foregroundMark x1="42826" y1="2750" x2="17826" y2="22250"/>
                          <a14:foregroundMark x1="9348" y1="45625" x2="13043" y2="69500"/>
                          <a14:foregroundMark x1="16630" y1="76625" x2="28478" y2="88000"/>
                          <a14:foregroundMark x1="28478" y1="88000" x2="28478" y2="88000"/>
                          <a14:foregroundMark x1="75089" y1="28279" x2="75089" y2="52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8037"/>
            <a:stretch/>
          </p:blipFill>
          <p:spPr bwMode="auto">
            <a:xfrm>
              <a:off x="1066800" y="5029200"/>
              <a:ext cx="1371600" cy="1357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196908" y="5408684"/>
              <a:ext cx="1111384" cy="5988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lụt</a:t>
              </a:r>
              <a:endPara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8000" y="5727187"/>
            <a:ext cx="1143000" cy="1129214"/>
            <a:chOff x="1066800" y="5029200"/>
            <a:chExt cx="1371600" cy="135781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0" b="99125" l="0" r="98043">
                          <a14:foregroundMark x1="27717" y1="30625" x2="19674" y2="49750"/>
                          <a14:foregroundMark x1="46848" y1="44500" x2="44783" y2="69500"/>
                          <a14:foregroundMark x1="45000" y1="64375" x2="47283" y2="89375"/>
                          <a14:foregroundMark x1="59891" y1="3250" x2="64783" y2="49750"/>
                          <a14:foregroundMark x1="86739" y1="46750" x2="81848" y2="73000"/>
                          <a14:foregroundMark x1="80652" y1="75500" x2="67391" y2="88750"/>
                          <a14:foregroundMark x1="67391" y1="88750" x2="67391" y2="88750"/>
                          <a14:foregroundMark x1="67609" y1="25750" x2="71413" y2="74125"/>
                          <a14:foregroundMark x1="42826" y1="2750" x2="17826" y2="22250"/>
                          <a14:foregroundMark x1="9348" y1="45625" x2="13043" y2="69500"/>
                          <a14:foregroundMark x1="16630" y1="76625" x2="28478" y2="88000"/>
                          <a14:foregroundMark x1="28478" y1="88000" x2="28478" y2="88000"/>
                          <a14:foregroundMark x1="75089" y1="28279" x2="75089" y2="52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8037"/>
            <a:stretch/>
          </p:blipFill>
          <p:spPr bwMode="auto">
            <a:xfrm>
              <a:off x="1066800" y="5029200"/>
              <a:ext cx="1371600" cy="1357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1196908" y="5408684"/>
              <a:ext cx="1111384" cy="5988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dứt</a:t>
              </a:r>
              <a:endPara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19813" y="5728786"/>
            <a:ext cx="1143000" cy="1129214"/>
            <a:chOff x="1066800" y="5029200"/>
            <a:chExt cx="1371600" cy="135781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0" b="99125" l="0" r="98043">
                          <a14:foregroundMark x1="27717" y1="30625" x2="19674" y2="49750"/>
                          <a14:foregroundMark x1="46848" y1="44500" x2="44783" y2="69500"/>
                          <a14:foregroundMark x1="45000" y1="64375" x2="47283" y2="89375"/>
                          <a14:foregroundMark x1="59891" y1="3250" x2="64783" y2="49750"/>
                          <a14:foregroundMark x1="86739" y1="46750" x2="81848" y2="73000"/>
                          <a14:foregroundMark x1="80652" y1="75500" x2="67391" y2="88750"/>
                          <a14:foregroundMark x1="67391" y1="88750" x2="67391" y2="88750"/>
                          <a14:foregroundMark x1="67609" y1="25750" x2="71413" y2="74125"/>
                          <a14:foregroundMark x1="42826" y1="2750" x2="17826" y2="22250"/>
                          <a14:foregroundMark x1="9348" y1="45625" x2="13043" y2="69500"/>
                          <a14:foregroundMark x1="16630" y1="76625" x2="28478" y2="88000"/>
                          <a14:foregroundMark x1="28478" y1="88000" x2="28478" y2="88000"/>
                          <a14:foregroundMark x1="75089" y1="28279" x2="75089" y2="52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8037"/>
            <a:stretch/>
          </p:blipFill>
          <p:spPr bwMode="auto">
            <a:xfrm>
              <a:off x="1066800" y="5029200"/>
              <a:ext cx="1371600" cy="1357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1196908" y="5218942"/>
              <a:ext cx="1111384" cy="97832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nứt</a:t>
              </a:r>
              <a:r>
                <a:rPr lang="en-US" sz="2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nẻ</a:t>
              </a:r>
              <a:endPara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50611" y="5694150"/>
            <a:ext cx="1241189" cy="1129214"/>
            <a:chOff x="1066800" y="5029200"/>
            <a:chExt cx="1489427" cy="135781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0" b="99125" l="0" r="98043">
                          <a14:foregroundMark x1="27717" y1="30625" x2="19674" y2="49750"/>
                          <a14:foregroundMark x1="46848" y1="44500" x2="44783" y2="69500"/>
                          <a14:foregroundMark x1="45000" y1="64375" x2="47283" y2="89375"/>
                          <a14:foregroundMark x1="59891" y1="3250" x2="64783" y2="49750"/>
                          <a14:foregroundMark x1="86739" y1="46750" x2="81848" y2="73000"/>
                          <a14:foregroundMark x1="80652" y1="75500" x2="67391" y2="88750"/>
                          <a14:foregroundMark x1="67391" y1="88750" x2="67391" y2="88750"/>
                          <a14:foregroundMark x1="67609" y1="25750" x2="71413" y2="74125"/>
                          <a14:foregroundMark x1="42826" y1="2750" x2="17826" y2="22250"/>
                          <a14:foregroundMark x1="9348" y1="45625" x2="13043" y2="69500"/>
                          <a14:foregroundMark x1="16630" y1="76625" x2="28478" y2="88000"/>
                          <a14:foregroundMark x1="28478" y1="88000" x2="28478" y2="88000"/>
                          <a14:foregroundMark x1="75089" y1="28279" x2="75089" y2="52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8037"/>
            <a:stretch/>
          </p:blipFill>
          <p:spPr bwMode="auto">
            <a:xfrm>
              <a:off x="1066800" y="5029200"/>
              <a:ext cx="1371600" cy="1357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1131853" y="5237523"/>
              <a:ext cx="1424374" cy="77000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bút</a:t>
              </a:r>
              <a:r>
                <a:rPr lang="en-US" sz="2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chì</a:t>
              </a:r>
              <a:endPara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6" name="V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8200" y="76200"/>
            <a:ext cx="609600" cy="609600"/>
          </a:xfrm>
          <a:prstGeom prst="rect">
            <a:avLst/>
          </a:prstGeom>
        </p:spPr>
      </p:pic>
      <p:pic>
        <p:nvPicPr>
          <p:cNvPr id="28" name="Âm thanh phép thuậ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43000" y="3505200"/>
            <a:ext cx="609600" cy="609600"/>
          </a:xfrm>
          <a:prstGeom prst="rect">
            <a:avLst/>
          </a:prstGeom>
        </p:spPr>
      </p:pic>
      <p:pic>
        <p:nvPicPr>
          <p:cNvPr id="29" name="Tiếng yeah của trẻ con mp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90600" y="1295400"/>
            <a:ext cx="609600" cy="609600"/>
          </a:xfrm>
          <a:prstGeom prst="rect">
            <a:avLst/>
          </a:prstGeom>
        </p:spPr>
      </p:pic>
      <p:pic>
        <p:nvPicPr>
          <p:cNvPr id="30" name="Am-thanh-dung-roi-ban-gioi-qua-www_nhacchuongvui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14400" y="-609600"/>
            <a:ext cx="609600" cy="609600"/>
          </a:xfrm>
          <a:prstGeom prst="rect">
            <a:avLst/>
          </a:prstGeom>
        </p:spPr>
      </p:pic>
      <p:pic>
        <p:nvPicPr>
          <p:cNvPr id="34" name="Tiếng yeah của trẻ con mp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7200" y="-609600"/>
            <a:ext cx="609600" cy="609600"/>
          </a:xfrm>
          <a:prstGeom prst="rect">
            <a:avLst/>
          </a:prstGeom>
        </p:spPr>
      </p:pic>
      <p:pic>
        <p:nvPicPr>
          <p:cNvPr id="35" name="Tiếng yeah của trẻ con mp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72000" y="-599661"/>
            <a:ext cx="609600" cy="609600"/>
          </a:xfrm>
          <a:prstGeom prst="rect">
            <a:avLst/>
          </a:prstGeom>
        </p:spPr>
      </p:pic>
      <p:pic>
        <p:nvPicPr>
          <p:cNvPr id="36" name="V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66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022E-16 C 0.00196 -0.00602 0.00417 -0.01181 0.00626 -0.01736 C 0.00665 -0.02014 0.00691 -0.02338 0.00743 -0.02593 C 0.00899 -0.03125 0.01277 -0.04005 0.01277 -0.03981 C 0.01836 -0.08426 0.03685 -0.12199 0.04883 -0.1544 C 0.05665 -0.17546 0.06433 -0.20116 0.07435 -0.21435 C 0.08126 -0.23264 0.07383 -0.21481 0.08178 -0.22894 C 0.08516 -0.23449 0.08555 -0.23958 0.08946 -0.24306 C 0.09036 -0.24699 0.09115 -0.25162 0.09258 -0.25463 C 0.09349 -0.25648 0.09493 -0.25532 0.09571 -0.25718 C 0.1017 -0.27014 0.10626 -0.29097 0.11381 -0.29722 C 0.11758 -0.30741 0.12188 -0.3162 0.12553 -0.32616 C 0.13126 -0.34144 0.12566 -0.33495 0.13191 -0.33981 C 0.13503 -0.34907 0.13399 -0.35255 0.13829 -0.35995 C 0.1431 -0.37778 0.1487 -0.39282 0.15534 -0.40579 C 0.15912 -0.42037 0.16433 -0.43588 0.16902 -0.44884 C 0.17097 -0.46389 0.17514 -0.47593 0.17982 -0.48565 C 0.18269 -0.49213 0.18386 -0.49977 0.18724 -0.50602 C 0.18842 -0.51551 0.18998 -0.51898 0.19245 -0.52593 C 0.19284 -0.52894 0.1931 -0.53171 0.19362 -0.53449 C 0.19714 -0.54815 0.19688 -0.53773 0.19688 -0.54583 " pathEditMode="relative" rAng="0" ptsTypes="AAAAAAAAAAAAAAAA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022E-16 C 0.01511 -0.01852 0.03299 -0.03287 0.04896 -0.04977 C 0.05868 -0.05972 0.06476 -0.07546 0.07448 -0.08519 C 0.07778 -0.09491 0.0823 -0.10301 0.08716 -0.11111 C 0.09063 -0.1169 0.09827 -0.12778 0.09827 -0.12731 C 0.10625 -0.15231 0.09532 -0.12361 0.10764 -0.14167 C 0.12118 -0.16134 0.09983 -0.14282 0.11736 -0.15602 C 0.12396 -0.16921 0.13108 -0.17477 0.13959 -0.18426 C 0.14289 -0.18819 0.14549 -0.19306 0.14896 -0.1963 C 0.15348 -0.20023 0.15886 -0.20185 0.16337 -0.20579 C 0.17414 -0.21458 0.17552 -0.22083 0.18559 -0.23171 C 0.19757 -0.24491 0.21094 -0.25509 0.22361 -0.26713 C 0.23837 -0.28148 0.25261 -0.29745 0.2665 -0.31435 C 0.26927 -0.31782 0.27136 -0.32292 0.27448 -0.32616 C 0.27969 -0.33194 0.28577 -0.33588 0.29028 -0.34282 C 0.30504 -0.36528 0.33004 -0.38935 0.35052 -0.39722 C 0.35608 -0.40532 0.35955 -0.40463 0.36476 -0.41134 C 0.37223 -0.42106 0.379 -0.43102 0.38698 -0.43981 C 0.39271 -0.44606 0.39914 -0.45139 0.40434 -0.4588 C 0.40695 -0.46227 0.4125 -0.46806 0.4125 -0.46782 " pathEditMode="relative" rAng="0" ptsTypes="fffffffffffffffffff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5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00066 -0.00926 0.00079 -0.01805 0.00248 -0.02639 C 0.00951 -0.06504 0.02982 -0.1162 0.04493 -0.1375 C 0.05209 -0.16088 0.06159 -0.17662 0.07097 -0.19328 C 0.08321 -0.21435 0.09297 -0.24051 0.10495 -0.26203 C 0.11172 -0.28611 0.12279 -0.30069 0.13099 -0.32129 C 0.13659 -0.33472 0.14167 -0.34653 0.14753 -0.36041 C 0.14896 -0.36365 0.15118 -0.36412 0.153 -0.3669 C 0.16368 -0.3824 0.17305 -0.39583 0.18438 -0.40926 C 0.19792 -0.42477 0.20847 -0.45139 0.22136 -0.46852 C 0.22435 -0.47268 0.23334 -0.4787 0.23633 -0.48102 C 0.24545 -0.49768 0.25586 -0.50903 0.26511 -0.52384 C 0.27279 -0.53634 0.2793 -0.55231 0.28816 -0.55972 C 0.29102 -0.56597 0.29219 -0.56736 0.29376 -0.57639 C 0.2948 -0.58287 0.29688 -0.59537 0.29688 -0.59514 " pathEditMode="relative" rAng="0" ptsTypes="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022E-16 C -0.00742 -0.0125 -0.00534 -0.02569 -0.01055 -0.03958 C -0.01367 -0.06782 -0.02045 -0.08588 -0.0293 -0.10463 C -0.03021 -0.10648 -0.03073 -0.11019 -0.0319 -0.11111 C -0.03399 -0.11366 -0.03633 -0.11366 -0.03867 -0.11458 C -0.05821 -0.14606 -0.07969 -0.1662 -0.09948 -0.19606 C -0.10651 -0.20648 -0.103 -0.19907 -0.11016 -0.20579 C -0.11446 -0.20972 -0.11927 -0.2169 -0.12344 -0.22222 C -0.12696 -0.22708 -0.13412 -0.23843 -0.13412 -0.23796 C -0.13763 -0.25046 -0.14115 -0.25394 -0.14466 -0.26435 C -0.15222 -0.2875 -0.14258 -0.2625 -0.14987 -0.28102 C -0.15183 -0.29375 -0.15443 -0.30255 -0.15795 -0.31343 C -0.16172 -0.34028 -0.16849 -0.34838 -0.17657 -0.36551 C -0.18073 -0.375 -0.18425 -0.38542 -0.18841 -0.39491 C -0.19193 -0.41991 -0.20131 -0.43241 -0.21094 -0.44051 C -0.21784 -0.45162 -0.21992 -0.45417 -0.22422 -0.47014 C -0.22696 -0.49167 -0.22552 -0.51389 -0.2293 -0.53472 " pathEditMode="relative" rAng="0" ptsTypes="AAAAAAAAAAAAAAA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-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0695 -0.01065 0.01111 -0.02824 0.01823 -0.03842 C 0.02084 -0.04792 0.02448 -0.05486 0.02795 -0.06273 C 0.03125 -0.07014 0.03212 -0.07893 0.03559 -0.08657 C 0.03733 -0.09815 0.04236 -0.11018 0.04532 -0.11967 C 0.04844 -0.12986 0.05105 -0.14005 0.05504 -0.14861 C 0.0566 -0.16296 0.06059 -0.17361 0.06372 -0.18657 C 0.0658 -0.1956 0.0658 -0.20347 0.0691 -0.21088 C 0.07188 -0.22986 0.07657 -0.24884 0.08299 -0.26319 C 0.08716 -0.28889 0.0948 -0.28889 0.10157 -0.30856 C 0.10695 -0.32384 0.11268 -0.33866 0.11789 -0.3537 C 0.12657 -0.37917 0.11632 -0.35532 0.12431 -0.37292 C 0.1257 -0.38495 0.12813 -0.39537 0.13177 -0.40393 C 0.13386 -0.41597 0.13473 -0.42917 0.1375 -0.43958 L 0.13629 -0.42315 " pathEditMode="relative" rAng="0" ptsTypes="fffffffffffff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95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C -0.00195 -0.06227 -0.00195 -0.12384 -0.00495 -0.18495 C -0.00599 -0.20486 -0.02057 -0.23194 -0.02318 -0.25023 C -0.03125 -0.31065 -0.05456 -0.36481 -0.08138 -0.42176 C -0.08893 -0.45833 -0.09414 -0.49143 -0.09414 -0.5287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-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19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022E-16 C -0.00938 -0.01968 -0.02201 -0.01898 -0.03333 -0.02685 C -0.04544 -0.03519 -0.05755 -0.04375 -0.06966 -0.05324 C -0.1043 -0.08009 -0.13998 -0.09861 -0.17526 -0.11898 C -0.18711 -0.12616 -0.19831 -0.1375 -0.21029 -0.14282 C -0.21875 -0.15394 -0.22852 -0.15579 -0.23763 -0.16134 C -0.24466 -0.16551 -0.25143 -0.1713 -0.25873 -0.17431 C -0.27539 -0.18912 -0.29219 -0.19606 -0.30912 -0.2088 C -0.32318 -0.21944 -0.30508 -0.20833 -0.32513 -0.21944 C -0.32682 -0.22037 -0.33008 -0.22199 -0.33008 -0.22176 C -0.33672 -0.23056 -0.34414 -0.23356 -0.35117 -0.23796 C -0.35886 -0.24236 -0.36576 -0.24977 -0.37344 -0.25347 C -0.37435 -0.25532 -0.37526 -0.25741 -0.37643 -0.25903 C -0.37735 -0.25995 -0.37852 -0.25972 -0.37943 -0.26134 C -0.38086 -0.26343 -0.38203 -0.26713 -0.38333 -0.26968 C -0.38464 -0.27176 -0.38607 -0.27292 -0.38737 -0.27477 C -0.39505 -0.29444 -0.3819 -0.26134 -0.39362 -0.28519 C -0.39948 -0.29722 -0.40443 -0.31551 -0.41159 -0.32222 C -0.41654 -0.33611 -0.42175 -0.35532 -0.42865 -0.36157 C -0.43242 -0.3713 -0.43177 -0.37778 -0.43477 -0.38542 C -0.43815 -0.39468 -0.44349 -0.40046 -0.44688 -0.40926 C -0.4487 -0.41389 -0.44961 -0.4169 -0.45182 -0.41991 C -0.45495 -0.42315 -0.45873 -0.42523 -0.46198 -0.42778 C -0.46485 -0.43287 -0.46797 -0.43681 -0.4711 -0.44074 C -0.47435 -0.44537 -0.47409 -0.44028 -0.47409 -0.44583 " pathEditMode="relative" rAng="0" ptsTypes="AAAAAAAAAAAAAAAAAAAAAAA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1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11</Paragraphs>
  <Slides>2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2025-11-24T14:57:47Z</dcterms:created>
  <dcterms:modified xsi:type="dcterms:W3CDTF">2025-11-24T14:58:08Z</dcterms:modified>
</cp:coreProperties>
</file>