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9" r:id="rId3"/>
    <p:sldMasterId id="2147483735" r:id="rId4"/>
  </p:sldMasterIdLst>
  <p:notesMasterIdLst>
    <p:notesMasterId r:id="rId17"/>
  </p:notesMasterIdLst>
  <p:handoutMasterIdLst>
    <p:handoutMasterId r:id="rId18"/>
  </p:handoutMasterIdLst>
  <p:sldIdLst>
    <p:sldId id="2007577113" r:id="rId5"/>
    <p:sldId id="2007577114" r:id="rId6"/>
    <p:sldId id="308" r:id="rId7"/>
    <p:sldId id="315" r:id="rId8"/>
    <p:sldId id="316" r:id="rId9"/>
    <p:sldId id="264" r:id="rId10"/>
    <p:sldId id="319" r:id="rId11"/>
    <p:sldId id="317" r:id="rId12"/>
    <p:sldId id="318" r:id="rId13"/>
    <p:sldId id="305" r:id="rId14"/>
    <p:sldId id="306" r:id="rId15"/>
    <p:sldId id="325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12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hô nhanh vị trí của 3 bạn để xem các bạn có xếp hàng đúng vị trí như cô yêu cầu không</a:t>
            </a:r>
          </a:p>
          <a:p>
            <a:r>
              <a:rPr lang="en-US" baseline="0"/>
              <a:t>Ví dụ: Bạn A bên trái, B bên phải, C ở giũa…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288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7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960695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83799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47608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077416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81602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611022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9703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9211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91673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137894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532515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4737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8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8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1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40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2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0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9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8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59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0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lập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phương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hộp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chữ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4892995" y="1752534"/>
            <a:ext cx="2736851" cy="22467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en-US" altLang="zh-CN" sz="4000" dirty="0" err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Vận</a:t>
            </a:r>
            <a:r>
              <a:rPr lang="en-US" altLang="zh-CN" sz="40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dụng</a:t>
            </a:r>
            <a:endParaRPr lang="en-US" altLang="zh-CN" sz="4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 defTabSz="1500505">
              <a:spcBef>
                <a:spcPct val="50000"/>
              </a:spcBef>
            </a:pPr>
            <a:r>
              <a:rPr lang="en-US" altLang="zh-CN" sz="4000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Ai </a:t>
            </a:r>
            <a:r>
              <a:rPr lang="en-US" altLang="zh-CN" sz="4000" i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nhanh</a:t>
            </a:r>
            <a:r>
              <a:rPr lang="en-US" altLang="zh-CN" sz="4000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i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lang="en-US" altLang="zh-CN" sz="4000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llway Procedures | School themes, Preschool themes, Teacher classr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029202"/>
            <a:ext cx="9204065" cy="53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960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xếp hàng theo vị trí cô yêu cầu.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9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49" y="-43815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43480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25" name="Rectangle 13">
            <a:extLst>
              <a:ext uri="{FF2B5EF4-FFF2-40B4-BE49-F238E27FC236}">
                <a16:creationId xmlns:a16="http://schemas.microsoft.com/office/drawing/2014/main" id="{779A45AD-5BE8-48AE-B68B-037B1AE0E273}"/>
              </a:ext>
            </a:extLst>
          </p:cNvPr>
          <p:cNvSpPr txBox="1">
            <a:spLocks noChangeArrowheads="1"/>
          </p:cNvSpPr>
          <p:nvPr/>
        </p:nvSpPr>
        <p:spPr>
          <a:xfrm>
            <a:off x="4201137" y="2124395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XIN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CHÀO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VÀ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HẸN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GẶP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LẠI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5E74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FZXiQian-M15S"/>
            </a:endParaRPr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2507C551-9102-491F-A7E3-207B822134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159" y="3021414"/>
            <a:ext cx="4231463" cy="35171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765597" y="2333893"/>
            <a:ext cx="837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3" y="118966"/>
            <a:ext cx="2135219" cy="1067610"/>
          </a:xfrm>
          <a:prstGeom prst="rect">
            <a:avLst/>
          </a:prstGeom>
        </p:spPr>
      </p:pic>
      <p:pic>
        <p:nvPicPr>
          <p:cNvPr id="1026" name="Picture 2" descr="F:\AAA-PDF-SGK\B15-KP1.png"/>
          <p:cNvPicPr>
            <a:picLocks noChangeAspect="1" noChangeArrowheads="1"/>
          </p:cNvPicPr>
          <p:nvPr/>
        </p:nvPicPr>
        <p:blipFill>
          <a:blip r:embed="rId5" cstate="print"/>
          <a:srcRect l="17175" t="29090" r="7361" b="43635"/>
          <a:stretch>
            <a:fillRect/>
          </a:stretch>
        </p:blipFill>
        <p:spPr bwMode="auto">
          <a:xfrm>
            <a:off x="931532" y="1267577"/>
            <a:ext cx="10328936" cy="503753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4" y="54538"/>
            <a:ext cx="2030996" cy="1015498"/>
          </a:xfrm>
          <a:prstGeom prst="rect">
            <a:avLst/>
          </a:prstGeom>
        </p:spPr>
      </p:pic>
      <p:pic>
        <p:nvPicPr>
          <p:cNvPr id="2055" name="Picture 7" descr="F:\AAA-LÀM ẢNH SLIDE\Bai15-KP1-1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9141" y="5558684"/>
            <a:ext cx="7007967" cy="922316"/>
          </a:xfrm>
          <a:prstGeom prst="rect">
            <a:avLst/>
          </a:prstGeom>
          <a:noFill/>
        </p:spPr>
      </p:pic>
      <p:pic>
        <p:nvPicPr>
          <p:cNvPr id="62" name="Picture 5" descr="F:\AAA-LÀM ẢNH SLIDE\Bai15-KP1-1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3789" y="4683995"/>
            <a:ext cx="1407507" cy="1335847"/>
          </a:xfrm>
          <a:prstGeom prst="rect">
            <a:avLst/>
          </a:prstGeom>
          <a:noFill/>
        </p:spPr>
      </p:pic>
      <p:pic>
        <p:nvPicPr>
          <p:cNvPr id="74" name="Picture 2" descr="F:\AAA-LÀM ẢNH SLIDE\Bai15-KP1-1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4245" y="4652256"/>
            <a:ext cx="1407507" cy="1334494"/>
          </a:xfrm>
          <a:prstGeom prst="rect">
            <a:avLst/>
          </a:prstGeom>
          <a:noFill/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097081" y="1119503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Trước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Sau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, ở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giữa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2207216"/>
            <a:ext cx="884851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trước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endParaRPr lang="en-GB" sz="40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7" y="2935096"/>
            <a:ext cx="8796841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giữa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và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88886" y="3642115"/>
            <a:ext cx="8087804" cy="107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0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sau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0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40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0" name="Picture 4" descr="F:\AAA-LÀM ẢNH SLIDE\Bai15-KP1-1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0093" y="4772486"/>
            <a:ext cx="1400747" cy="133043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9254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0" y="164988"/>
            <a:ext cx="2431986" cy="1215993"/>
          </a:xfrm>
          <a:prstGeom prst="rect">
            <a:avLst/>
          </a:prstGeom>
        </p:spPr>
      </p:pic>
      <p:pic>
        <p:nvPicPr>
          <p:cNvPr id="3076" name="Picture 4" descr="F:\AAA-LÀM ẢNH SLIDE\Bai15-KP1-2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9995" y="2890389"/>
            <a:ext cx="4792585" cy="2608222"/>
          </a:xfrm>
          <a:prstGeom prst="rect">
            <a:avLst/>
          </a:prstGeom>
          <a:noFill/>
        </p:spPr>
      </p:pic>
      <p:pic>
        <p:nvPicPr>
          <p:cNvPr id="11" name="Picture 2" descr="F:\AAA-LÀM ẢNH SLIDE\Bai15-KP1-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4260" y="4568430"/>
            <a:ext cx="1953843" cy="1373824"/>
          </a:xfrm>
          <a:prstGeom prst="rect">
            <a:avLst/>
          </a:prstGeom>
          <a:noFill/>
        </p:spPr>
      </p:pic>
      <p:pic>
        <p:nvPicPr>
          <p:cNvPr id="12" name="Picture 3" descr="F:\AAA-LÀM ẢNH SLIDE\Bai15-KP1-2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8050" y="2057652"/>
            <a:ext cx="1055849" cy="1435788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479" y="1137989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Trên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Dưới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2758220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4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Búp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bê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60517" y="3682487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4400" dirty="0">
                <a:latin typeface="+mj-lt"/>
                <a:cs typeface="Lato" panose="020F0502020204030203" pitchFamily="34" charset="0"/>
              </a:rPr>
              <a:t>- Con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mèo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4400" dirty="0" err="1">
                <a:latin typeface="+mj-lt"/>
                <a:cs typeface="Lato" panose="020F0502020204030203" pitchFamily="34" charset="0"/>
              </a:rPr>
              <a:t>dưới</a:t>
            </a:r>
            <a:r>
              <a:rPr lang="en-GB" sz="44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257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0" y="10070"/>
            <a:ext cx="3109995" cy="1554999"/>
          </a:xfrm>
          <a:prstGeom prst="rect">
            <a:avLst/>
          </a:prstGeom>
        </p:spPr>
      </p:pic>
      <p:pic>
        <p:nvPicPr>
          <p:cNvPr id="4098" name="Picture 2" descr="F:\AAA-PDF-SGK\B15 - HĐ1 - 1.png"/>
          <p:cNvPicPr>
            <a:picLocks noChangeAspect="1" noChangeArrowheads="1"/>
          </p:cNvPicPr>
          <p:nvPr/>
        </p:nvPicPr>
        <p:blipFill>
          <a:blip r:embed="rId5" cstate="print"/>
          <a:srcRect l="17175" t="61816" r="8588" b="23636"/>
          <a:stretch>
            <a:fillRect/>
          </a:stretch>
        </p:blipFill>
        <p:spPr bwMode="auto">
          <a:xfrm>
            <a:off x="975914" y="2687916"/>
            <a:ext cx="10240172" cy="2707993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1949" y="1720486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79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2" y="125157"/>
            <a:ext cx="2514176" cy="1257089"/>
          </a:xfrm>
          <a:prstGeom prst="rect">
            <a:avLst/>
          </a:prstGeom>
        </p:spPr>
      </p:pic>
      <p:pic>
        <p:nvPicPr>
          <p:cNvPr id="6146" name="Picture 2" descr="F:\AAA-LÀM ẢNH SLIDE\Bai15-HĐ-1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3546" y="4235142"/>
            <a:ext cx="9107867" cy="2341895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031182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94458" y="1966257"/>
            <a:ext cx="541068" cy="554613"/>
            <a:chOff x="7632352" y="2681286"/>
            <a:chExt cx="405942" cy="416104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4458" y="1966257"/>
            <a:ext cx="541068" cy="551632"/>
            <a:chOff x="7632352" y="2681286"/>
            <a:chExt cx="405942" cy="413868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8164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031182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2.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761991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4458" y="2697066"/>
            <a:ext cx="541068" cy="554613"/>
            <a:chOff x="7632352" y="2681286"/>
            <a:chExt cx="405942" cy="416104"/>
          </a:xfrm>
        </p:grpSpPr>
        <p:sp>
          <p:nvSpPr>
            <p:cNvPr id="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4458" y="2697066"/>
            <a:ext cx="541068" cy="551632"/>
            <a:chOff x="7632352" y="2681286"/>
            <a:chExt cx="405942" cy="413868"/>
          </a:xfrm>
        </p:grpSpPr>
        <p:sp>
          <p:nvSpPr>
            <p:cNvPr id="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761991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3504333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94458" y="3439408"/>
            <a:ext cx="541068" cy="554613"/>
            <a:chOff x="7632352" y="2681286"/>
            <a:chExt cx="405942" cy="416104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4458" y="3439409"/>
            <a:ext cx="541068" cy="551632"/>
            <a:chOff x="7632352" y="2681286"/>
            <a:chExt cx="405942" cy="413868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3504333"/>
            <a:ext cx="4096394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1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96077" y="141320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08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2" y="212651"/>
            <a:ext cx="3258850" cy="1629426"/>
          </a:xfrm>
          <a:prstGeom prst="rect">
            <a:avLst/>
          </a:prstGeom>
        </p:spPr>
      </p:pic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5"/>
          <a:srcRect l="17175" t="78179" r="38030" b="8182"/>
          <a:stretch>
            <a:fillRect/>
          </a:stretch>
        </p:blipFill>
        <p:spPr bwMode="auto">
          <a:xfrm>
            <a:off x="2272239" y="2649706"/>
            <a:ext cx="7647521" cy="3141574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39109" y="2231502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40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48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4"/>
          <a:srcRect l="52752" t="78179" r="38030" b="17272"/>
          <a:stretch>
            <a:fillRect/>
          </a:stretch>
        </p:blipFill>
        <p:spPr bwMode="auto">
          <a:xfrm>
            <a:off x="4853110" y="2165062"/>
            <a:ext cx="1954151" cy="13006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6" y="170515"/>
            <a:ext cx="3003762" cy="15018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ĐỎ.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FFC000"/>
                </a:solidFill>
                <a:latin typeface="+mj-lt"/>
                <a:cs typeface="Lato" panose="020F0502020204030203" pitchFamily="34" charset="0"/>
              </a:rPr>
              <a:t>VÀNG.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>
                <a:solidFill>
                  <a:srgbClr val="00B050"/>
                </a:solidFill>
                <a:latin typeface="+mj-lt"/>
                <a:cs typeface="Lato" panose="020F0502020204030203" pitchFamily="34" charset="0"/>
              </a:rPr>
              <a:t>XANH LÁ.</a:t>
            </a:r>
          </a:p>
        </p:txBody>
      </p:sp>
      <p:pic>
        <p:nvPicPr>
          <p:cNvPr id="17" name="Picture 2" descr="F:\AAA-PDF-SGK\B15 - HĐ1 - 2.png"/>
          <p:cNvPicPr>
            <a:picLocks noChangeAspect="1" noChangeArrowheads="1"/>
          </p:cNvPicPr>
          <p:nvPr/>
        </p:nvPicPr>
        <p:blipFill>
          <a:blip r:embed="rId4"/>
          <a:srcRect l="52752" t="82725" r="38030" b="14181"/>
          <a:stretch>
            <a:fillRect/>
          </a:stretch>
        </p:blipFill>
        <p:spPr bwMode="auto">
          <a:xfrm>
            <a:off x="4853110" y="3464369"/>
            <a:ext cx="1954151" cy="885014"/>
          </a:xfrm>
          <a:prstGeom prst="rect">
            <a:avLst/>
          </a:prstGeom>
          <a:noFill/>
        </p:spPr>
      </p:pic>
      <p:pic>
        <p:nvPicPr>
          <p:cNvPr id="18" name="Picture 2" descr="F:\AAA-PDF-SGK\B15 - HĐ1 - 2.png"/>
          <p:cNvPicPr>
            <a:picLocks noChangeAspect="1" noChangeArrowheads="1"/>
          </p:cNvPicPr>
          <p:nvPr/>
        </p:nvPicPr>
        <p:blipFill>
          <a:blip r:embed="rId4"/>
          <a:srcRect l="52752" t="85452" r="38030" b="8182"/>
          <a:stretch>
            <a:fillRect/>
          </a:stretch>
        </p:blipFill>
        <p:spPr bwMode="auto">
          <a:xfrm>
            <a:off x="4853110" y="4243947"/>
            <a:ext cx="1954151" cy="1821200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6670" y="168473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200" b="1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006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38AB6A-0D0B-4764-83AD-24AD4B68D3C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5-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099812-C2CD-4413-A6AD-8034B120576F}:3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DBD18A-D759-4CF6-987D-8DD7926DD1E2}:3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BA204A-9095-4252-B0ED-67548AEDE7FD}:3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98BDEA-274B-4D6C-8BF7-2DFB63E9AF56}:3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D676F1-9EAC-4D78-9A6D-CCAFFD96CC02}:20075771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B1E361-49E9-4A52-B0B8-80D5B3088D13}:20075771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75BA41-FD14-432A-A80C-FB43CB289379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1794AA-ED06-471F-A3C4-1D89298B1D29}:3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CB5168-157C-488F-B06A-8D03BA0ED80D}:3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ACC422-8FEF-48AE-82F8-37DA604EC763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70CD06-C8F3-4186-A98A-BF28B905E40D}:3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15CE5-32D1-46CC-8680-83962BA20C2B}:317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242</Words>
  <Application>Microsoft Office PowerPoint</Application>
  <PresentationFormat>Widescreen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Coiny</vt:lpstr>
      <vt:lpstr>自定义设计方案</vt:lpstr>
      <vt:lpstr>1_Office Theme</vt:lpstr>
      <vt:lpstr>2_Office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15- Tiết 1</dc:title>
  <dc:creator>tran thao</dc:creator>
  <cp:lastModifiedBy>Admin</cp:lastModifiedBy>
  <cp:revision>42</cp:revision>
  <dcterms:created xsi:type="dcterms:W3CDTF">2021-07-24T01:07:49Z</dcterms:created>
  <dcterms:modified xsi:type="dcterms:W3CDTF">2025-12-24T16:40:35Z</dcterms:modified>
</cp:coreProperties>
</file>