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73" r:id="rId3"/>
    <p:sldMasterId id="2147483895" r:id="rId4"/>
    <p:sldMasterId id="2147483911" r:id="rId5"/>
    <p:sldMasterId id="2147483938" r:id="rId6"/>
  </p:sldMasterIdLst>
  <p:notesMasterIdLst>
    <p:notesMasterId r:id="rId14"/>
  </p:notesMasterIdLst>
  <p:sldIdLst>
    <p:sldId id="258" r:id="rId7"/>
    <p:sldId id="2007577113" r:id="rId8"/>
    <p:sldId id="314" r:id="rId9"/>
    <p:sldId id="323" r:id="rId10"/>
    <p:sldId id="325" r:id="rId11"/>
    <p:sldId id="326" r:id="rId12"/>
    <p:sldId id="32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26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7.gi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9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51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9038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9494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4020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2025/12/24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477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71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9886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020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4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3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8244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47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61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646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16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938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71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0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441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985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791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608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4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5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215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92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8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88965" y="219366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88965" y="1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09338" y="4068741"/>
            <a:ext cx="5153663" cy="26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05517" y="3120837"/>
            <a:ext cx="8814390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15: </a:t>
            </a:r>
            <a:r>
              <a:rPr lang="vi-VN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VỊ TRÍ, ĐỊNH HƯỚNG TRONG KHÔNG GIAN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Khối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lập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phương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.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Khối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hộp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chữ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nhật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" y="7853"/>
            <a:ext cx="12161837" cy="68448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" y="2076098"/>
            <a:ext cx="4544010" cy="2277727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769924" y="4495800"/>
            <a:ext cx="1822600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rtlCol="0" anchor="ctr"/>
          <a:lstStyle/>
          <a:p>
            <a:pPr algn="ctr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S/97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85751" y="1402580"/>
            <a:ext cx="4310569" cy="426220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err="1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4400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2</a:t>
            </a:r>
            <a:endParaRPr lang="en-GB" sz="4400" dirty="0">
              <a:solidFill>
                <a:prstClr val="whit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4938270" y="1630948"/>
            <a:ext cx="6859525" cy="358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6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316" y="113069"/>
            <a:ext cx="3131846" cy="1392107"/>
          </a:xfrm>
          <a:prstGeom prst="rect">
            <a:avLst/>
          </a:prstGeom>
          <a:noFill/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268" y="4534075"/>
            <a:ext cx="2323925" cy="2323925"/>
          </a:xfrm>
          <a:prstGeom prst="rect">
            <a:avLst/>
          </a:prstGeom>
        </p:spPr>
      </p:pic>
      <p:pic>
        <p:nvPicPr>
          <p:cNvPr id="24" name="Picture 2" descr="F:\AAA-PDF-SGK\B15 - LT1 - 1.png"/>
          <p:cNvPicPr>
            <a:picLocks noChangeAspect="1" noChangeArrowheads="1"/>
          </p:cNvPicPr>
          <p:nvPr/>
        </p:nvPicPr>
        <p:blipFill>
          <a:blip r:embed="rId4" cstate="print"/>
          <a:srcRect l="17175" t="18746" r="6134" b="43005"/>
          <a:stretch>
            <a:fillRect/>
          </a:stretch>
        </p:blipFill>
        <p:spPr bwMode="auto">
          <a:xfrm>
            <a:off x="4616181" y="1340786"/>
            <a:ext cx="7453941" cy="5016786"/>
          </a:xfrm>
          <a:prstGeom prst="rect">
            <a:avLst/>
          </a:prstGeom>
          <a:noFill/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48595" y="3194578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800174" y="2910196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627927" y="2625815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272863" y="2341434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4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119316" y="2686763"/>
            <a:ext cx="3270185" cy="1472200"/>
            <a:chOff x="525553" y="1401363"/>
            <a:chExt cx="2453490" cy="1104533"/>
          </a:xfrm>
        </p:grpSpPr>
        <p:sp>
          <p:nvSpPr>
            <p:cNvPr id="38" name="Cloud Callout 37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9801" y="1564611"/>
              <a:ext cx="1945698" cy="80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hàng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trước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bao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nhiêu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19316" y="1518680"/>
            <a:ext cx="3819755" cy="405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Trả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lời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câu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hỏi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120713" y="2688160"/>
            <a:ext cx="3270185" cy="1472199"/>
            <a:chOff x="525553" y="1401363"/>
            <a:chExt cx="2453490" cy="1104533"/>
          </a:xfrm>
        </p:grpSpPr>
        <p:sp>
          <p:nvSpPr>
            <p:cNvPr id="43" name="Cloud Callout 42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2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78400" y="1495997"/>
              <a:ext cx="1945698" cy="900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Hàng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trước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có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4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bạn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F:\AAA-PDF-SGK\B15 - LT1 - 1.png"/>
          <p:cNvPicPr>
            <a:picLocks noChangeAspect="1" noChangeArrowheads="1"/>
          </p:cNvPicPr>
          <p:nvPr/>
        </p:nvPicPr>
        <p:blipFill>
          <a:blip r:embed="rId2" cstate="print"/>
          <a:srcRect l="17175" t="18746" r="6134" b="43005"/>
          <a:stretch>
            <a:fillRect/>
          </a:stretch>
        </p:blipFill>
        <p:spPr bwMode="auto">
          <a:xfrm>
            <a:off x="4616181" y="1340786"/>
            <a:ext cx="7453941" cy="5016786"/>
          </a:xfrm>
          <a:prstGeom prst="rect">
            <a:avLst/>
          </a:prstGeom>
          <a:noFill/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474342" y="2823866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921227" y="2630893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474755" y="2453155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06405" y="2260182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459933" y="2067209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5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028695" y="1859001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379" y="4534075"/>
            <a:ext cx="2323925" cy="23239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168256" y="2670109"/>
            <a:ext cx="3270185" cy="1472199"/>
            <a:chOff x="525553" y="1401363"/>
            <a:chExt cx="2453490" cy="1104533"/>
          </a:xfrm>
        </p:grpSpPr>
        <p:sp>
          <p:nvSpPr>
            <p:cNvPr id="25" name="Cloud Callout 24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5521" y="1656051"/>
              <a:ext cx="1945698" cy="561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hàng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sau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bao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nhiêu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169653" y="2671507"/>
            <a:ext cx="3270185" cy="1472200"/>
            <a:chOff x="525553" y="1401363"/>
            <a:chExt cx="2453490" cy="1104533"/>
          </a:xfrm>
        </p:grpSpPr>
        <p:sp>
          <p:nvSpPr>
            <p:cNvPr id="45" name="Cloud Callout 44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2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6405" y="1477396"/>
              <a:ext cx="1641833" cy="900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Hàng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sau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có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6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bạn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.</a:t>
              </a:r>
            </a:p>
          </p:txBody>
        </p:sp>
      </p:grpSp>
      <p:pic>
        <p:nvPicPr>
          <p:cNvPr id="17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0420" y="104143"/>
            <a:ext cx="2782096" cy="1236643"/>
          </a:xfrm>
          <a:prstGeom prst="rect">
            <a:avLst/>
          </a:prstGeom>
          <a:noFill/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40420" y="1351020"/>
            <a:ext cx="3819755" cy="405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Trả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lời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câu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hỏi</a:t>
            </a:r>
            <a:endParaRPr lang="en-GB" sz="3600" dirty="0">
              <a:solidFill>
                <a:srgbClr val="4050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9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F:\AAA-PDF-SGK\B15 - LT1 - 1.png"/>
          <p:cNvPicPr>
            <a:picLocks noChangeAspect="1" noChangeArrowheads="1"/>
          </p:cNvPicPr>
          <p:nvPr/>
        </p:nvPicPr>
        <p:blipFill>
          <a:blip r:embed="rId2" cstate="print"/>
          <a:srcRect l="17175" t="18746" r="6134" b="43005"/>
          <a:stretch>
            <a:fillRect/>
          </a:stretch>
        </p:blipFill>
        <p:spPr bwMode="auto">
          <a:xfrm>
            <a:off x="4616181" y="1340786"/>
            <a:ext cx="7453941" cy="5016786"/>
          </a:xfrm>
          <a:prstGeom prst="rect">
            <a:avLst/>
          </a:prstGeom>
          <a:noFill/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474342" y="2823866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921227" y="2630893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474755" y="2453155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06405" y="2260182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459933" y="2067209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5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028695" y="1859001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47" y="4437365"/>
            <a:ext cx="2323925" cy="2323925"/>
          </a:xfrm>
          <a:prstGeom prst="rect">
            <a:avLst/>
          </a:prstGeom>
        </p:spPr>
      </p:pic>
      <p:grpSp>
        <p:nvGrpSpPr>
          <p:cNvPr id="2" name="Group 22"/>
          <p:cNvGrpSpPr/>
          <p:nvPr/>
        </p:nvGrpSpPr>
        <p:grpSpPr>
          <a:xfrm>
            <a:off x="687845" y="2355454"/>
            <a:ext cx="3993032" cy="1797617"/>
            <a:chOff x="525553" y="1401363"/>
            <a:chExt cx="2453490" cy="1104533"/>
          </a:xfrm>
        </p:grpSpPr>
        <p:sp>
          <p:nvSpPr>
            <p:cNvPr id="25" name="Cloud Callout 24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6799" y="1599886"/>
              <a:ext cx="1945698" cy="737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tất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bao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nhiêu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ngồi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xem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phim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48595" y="3194578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7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800174" y="2910196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8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627927" y="2625815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9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181455" y="2326199"/>
            <a:ext cx="67540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10</a:t>
            </a:r>
          </a:p>
        </p:txBody>
      </p:sp>
      <p:grpSp>
        <p:nvGrpSpPr>
          <p:cNvPr id="23" name="Group 43"/>
          <p:cNvGrpSpPr/>
          <p:nvPr/>
        </p:nvGrpSpPr>
        <p:grpSpPr>
          <a:xfrm>
            <a:off x="689241" y="2356850"/>
            <a:ext cx="3993032" cy="1797614"/>
            <a:chOff x="525553" y="1401363"/>
            <a:chExt cx="2453490" cy="1104533"/>
          </a:xfrm>
        </p:grpSpPr>
        <p:sp>
          <p:nvSpPr>
            <p:cNvPr id="32" name="Cloud Callout 31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2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4562" y="1547332"/>
              <a:ext cx="2109971" cy="737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Có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tất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cả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10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bạn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ngồi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xem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phim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.</a:t>
              </a:r>
            </a:p>
          </p:txBody>
        </p:sp>
      </p:grpSp>
      <p:pic>
        <p:nvPicPr>
          <p:cNvPr id="3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7695" y="17098"/>
            <a:ext cx="2793189" cy="1241574"/>
          </a:xfrm>
          <a:prstGeom prst="rect">
            <a:avLst/>
          </a:prstGeom>
          <a:noFill/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57695" y="1258672"/>
            <a:ext cx="3819755" cy="405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Trả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lời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câu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hỏi</a:t>
            </a:r>
            <a:endParaRPr lang="en-GB" sz="3600" dirty="0">
              <a:solidFill>
                <a:srgbClr val="4050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6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494" y="-82738"/>
            <a:ext cx="3071136" cy="1365121"/>
          </a:xfrm>
          <a:prstGeom prst="rect">
            <a:avLst/>
          </a:prstGeom>
          <a:noFill/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401" y="4148188"/>
            <a:ext cx="2275779" cy="2649947"/>
          </a:xfrm>
          <a:prstGeom prst="rect">
            <a:avLst/>
          </a:prstGeom>
        </p:spPr>
      </p:pic>
      <p:grpSp>
        <p:nvGrpSpPr>
          <p:cNvPr id="153" name="Group 152"/>
          <p:cNvGrpSpPr/>
          <p:nvPr/>
        </p:nvGrpSpPr>
        <p:grpSpPr>
          <a:xfrm>
            <a:off x="6841358" y="4691117"/>
            <a:ext cx="500862" cy="584775"/>
            <a:chOff x="3132549" y="4322274"/>
            <a:chExt cx="375777" cy="438733"/>
          </a:xfrm>
        </p:grpSpPr>
        <p:sp>
          <p:nvSpPr>
            <p:cNvPr id="140" name="Rounded Rectangle 139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150606" y="4322274"/>
              <a:ext cx="281666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6832294" y="5473165"/>
            <a:ext cx="500863" cy="584775"/>
            <a:chOff x="4565929" y="4322274"/>
            <a:chExt cx="375778" cy="438733"/>
          </a:xfrm>
        </p:grpSpPr>
        <p:sp>
          <p:nvSpPr>
            <p:cNvPr id="143" name="Rounded Rectangle 142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579545" y="4322274"/>
              <a:ext cx="281666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10581167" y="4691117"/>
            <a:ext cx="500863" cy="584775"/>
            <a:chOff x="6018390" y="4322274"/>
            <a:chExt cx="375778" cy="438733"/>
          </a:xfrm>
        </p:grpSpPr>
        <p:sp>
          <p:nvSpPr>
            <p:cNvPr id="138" name="Rounded Rectangle 137"/>
            <p:cNvSpPr/>
            <p:nvPr/>
          </p:nvSpPr>
          <p:spPr>
            <a:xfrm>
              <a:off x="6018390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6037153" y="4322274"/>
              <a:ext cx="281666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10578955" y="5473165"/>
            <a:ext cx="500862" cy="584775"/>
            <a:chOff x="7468340" y="4322274"/>
            <a:chExt cx="375777" cy="438733"/>
          </a:xfrm>
        </p:grpSpPr>
        <p:sp>
          <p:nvSpPr>
            <p:cNvPr id="136" name="Rounded Rectangle 135"/>
            <p:cNvSpPr/>
            <p:nvPr/>
          </p:nvSpPr>
          <p:spPr>
            <a:xfrm>
              <a:off x="7468340" y="4339807"/>
              <a:ext cx="375777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7485706" y="4322274"/>
              <a:ext cx="281666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6845389" y="4691117"/>
            <a:ext cx="500862" cy="584775"/>
            <a:chOff x="3132549" y="4322274"/>
            <a:chExt cx="375777" cy="438733"/>
          </a:xfrm>
        </p:grpSpPr>
        <p:sp>
          <p:nvSpPr>
            <p:cNvPr id="175" name="Rounded Rectangle 174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157282" y="4322274"/>
              <a:ext cx="294894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6836333" y="5473165"/>
            <a:ext cx="500864" cy="584775"/>
            <a:chOff x="4565929" y="4322274"/>
            <a:chExt cx="375778" cy="438733"/>
          </a:xfrm>
        </p:grpSpPr>
        <p:sp>
          <p:nvSpPr>
            <p:cNvPr id="178" name="Rounded Rectangle 177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588598" y="4322274"/>
              <a:ext cx="294894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white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10585194" y="4691117"/>
            <a:ext cx="500863" cy="584775"/>
            <a:chOff x="6018390" y="4322274"/>
            <a:chExt cx="375778" cy="438733"/>
          </a:xfrm>
        </p:grpSpPr>
        <p:sp>
          <p:nvSpPr>
            <p:cNvPr id="181" name="Rounded Rectangle 180"/>
            <p:cNvSpPr/>
            <p:nvPr/>
          </p:nvSpPr>
          <p:spPr>
            <a:xfrm>
              <a:off x="6018390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046206" y="4322274"/>
              <a:ext cx="294895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10582987" y="5473165"/>
            <a:ext cx="500862" cy="584775"/>
            <a:chOff x="7468340" y="4322274"/>
            <a:chExt cx="375777" cy="438733"/>
          </a:xfrm>
        </p:grpSpPr>
        <p:sp>
          <p:nvSpPr>
            <p:cNvPr id="184" name="Rounded Rectangle 183"/>
            <p:cNvSpPr/>
            <p:nvPr/>
          </p:nvSpPr>
          <p:spPr>
            <a:xfrm>
              <a:off x="7468340" y="4339807"/>
              <a:ext cx="375777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7494759" y="4322274"/>
              <a:ext cx="294894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white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</p:grpSp>
      <p:pic>
        <p:nvPicPr>
          <p:cNvPr id="36" name="Picture 2" descr="F:\AAA-PDF-SGK\B15 - LT1 - 2.png"/>
          <p:cNvPicPr>
            <a:picLocks noChangeAspect="1" noChangeArrowheads="1"/>
          </p:cNvPicPr>
          <p:nvPr/>
        </p:nvPicPr>
        <p:blipFill>
          <a:blip r:embed="rId4" cstate="print"/>
          <a:srcRect l="41331" t="76097" r="19999" b="9091"/>
          <a:stretch>
            <a:fillRect/>
          </a:stretch>
        </p:blipFill>
        <p:spPr bwMode="auto">
          <a:xfrm>
            <a:off x="4951281" y="1398050"/>
            <a:ext cx="5783521" cy="2989678"/>
          </a:xfrm>
          <a:prstGeom prst="rect">
            <a:avLst/>
          </a:prstGeom>
          <a:noFill/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113374" y="4701425"/>
            <a:ext cx="2986003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051" indent="-457051"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a)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Hàng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trên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cùng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113374" y="5483473"/>
            <a:ext cx="2986003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Hàng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dưới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cùng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546675" y="5483473"/>
            <a:ext cx="2986003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d)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Cả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3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hàng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546675" y="4701425"/>
            <a:ext cx="2986003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c)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Hàng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giữa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53892" y="1145754"/>
            <a:ext cx="4985896" cy="2649947"/>
            <a:chOff x="728901" y="1374665"/>
            <a:chExt cx="2654379" cy="1128505"/>
          </a:xfrm>
        </p:grpSpPr>
        <p:sp>
          <p:nvSpPr>
            <p:cNvPr id="125" name="Cloud Callout 124"/>
            <p:cNvSpPr/>
            <p:nvPr/>
          </p:nvSpPr>
          <p:spPr>
            <a:xfrm>
              <a:off x="728901" y="1374665"/>
              <a:ext cx="2654379" cy="1128505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843176" y="1543177"/>
              <a:ext cx="2425828" cy="784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viên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gạch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được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xếp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thành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hình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bên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.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Hỏi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bao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nhiêu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viên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gạch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ở: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751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167</Words>
  <Application>Microsoft Office PowerPoint</Application>
  <PresentationFormat>Widescreen</PresentationFormat>
  <Paragraphs>50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等线</vt:lpstr>
      <vt:lpstr>微软雅黑</vt:lpstr>
      <vt:lpstr>Arial</vt:lpstr>
      <vt:lpstr>Arial-Rounded</vt:lpstr>
      <vt:lpstr>Calibri</vt:lpstr>
      <vt:lpstr>Lato</vt:lpstr>
      <vt:lpstr>2_Office 主题</vt:lpstr>
      <vt:lpstr>https://www.freeppt7.com</vt:lpstr>
      <vt:lpstr>3_Office 主题</vt:lpstr>
      <vt:lpstr>3_Office 主题​​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58</cp:revision>
  <dcterms:created xsi:type="dcterms:W3CDTF">2021-07-20T01:55:21Z</dcterms:created>
  <dcterms:modified xsi:type="dcterms:W3CDTF">2025-12-24T16:59:03Z</dcterms:modified>
</cp:coreProperties>
</file>