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29" r:id="rId2"/>
    <p:sldMasterId id="2147483738" r:id="rId3"/>
  </p:sldMasterIdLst>
  <p:notesMasterIdLst>
    <p:notesMasterId r:id="rId10"/>
  </p:notesMasterIdLst>
  <p:handoutMasterIdLst>
    <p:handoutMasterId r:id="rId11"/>
  </p:handoutMasterIdLst>
  <p:sldIdLst>
    <p:sldId id="636" r:id="rId4"/>
    <p:sldId id="2007577280" r:id="rId5"/>
    <p:sldId id="2007577281" r:id="rId6"/>
    <p:sldId id="333" r:id="rId7"/>
    <p:sldId id="334" r:id="rId8"/>
    <p:sldId id="335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6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4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3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1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8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6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322562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96797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39137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56940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010361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834332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4108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672803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13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095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89591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5"/>
          <p:cNvSpPr/>
          <p:nvPr/>
        </p:nvSpPr>
        <p:spPr>
          <a:xfrm>
            <a:off x="8770567" y="3717236"/>
            <a:ext cx="3421392" cy="3140735"/>
          </a:xfrm>
          <a:custGeom>
            <a:avLst/>
            <a:gdLst/>
            <a:ahLst/>
            <a:cxnLst/>
            <a:rect l="l" t="t" r="r" b="b"/>
            <a:pathLst>
              <a:path w="18420" h="16909" extrusionOk="0">
                <a:moveTo>
                  <a:pt x="15404" y="1"/>
                </a:moveTo>
                <a:cubicBezTo>
                  <a:pt x="16436" y="1"/>
                  <a:pt x="17444" y="95"/>
                  <a:pt x="18420" y="274"/>
                </a:cubicBezTo>
                <a:lnTo>
                  <a:pt x="18420" y="16908"/>
                </a:lnTo>
                <a:lnTo>
                  <a:pt x="272" y="16908"/>
                </a:lnTo>
                <a:cubicBezTo>
                  <a:pt x="94" y="16044"/>
                  <a:pt x="1" y="15152"/>
                  <a:pt x="1" y="14239"/>
                </a:cubicBezTo>
                <a:cubicBezTo>
                  <a:pt x="1" y="6376"/>
                  <a:pt x="6897" y="1"/>
                  <a:pt x="154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15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2" name="Google Shape;512;p15"/>
          <p:cNvSpPr txBox="1">
            <a:spLocks noGrp="1"/>
          </p:cNvSpPr>
          <p:nvPr>
            <p:ph type="subTitle" idx="1"/>
          </p:nvPr>
        </p:nvSpPr>
        <p:spPr>
          <a:xfrm>
            <a:off x="1244834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5"/>
          <p:cNvSpPr txBox="1">
            <a:spLocks noGrp="1"/>
          </p:cNvSpPr>
          <p:nvPr>
            <p:ph type="subTitle" idx="2"/>
          </p:nvPr>
        </p:nvSpPr>
        <p:spPr>
          <a:xfrm>
            <a:off x="1244834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5"/>
          <p:cNvSpPr txBox="1">
            <a:spLocks noGrp="1"/>
          </p:cNvSpPr>
          <p:nvPr>
            <p:ph type="subTitle" idx="3"/>
          </p:nvPr>
        </p:nvSpPr>
        <p:spPr>
          <a:xfrm>
            <a:off x="4677167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subTitle" idx="4"/>
          </p:nvPr>
        </p:nvSpPr>
        <p:spPr>
          <a:xfrm>
            <a:off x="4677167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5"/>
          <p:cNvSpPr txBox="1">
            <a:spLocks noGrp="1"/>
          </p:cNvSpPr>
          <p:nvPr>
            <p:ph type="subTitle" idx="5"/>
          </p:nvPr>
        </p:nvSpPr>
        <p:spPr>
          <a:xfrm>
            <a:off x="8109500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5"/>
          <p:cNvSpPr txBox="1">
            <a:spLocks noGrp="1"/>
          </p:cNvSpPr>
          <p:nvPr>
            <p:ph type="subTitle" idx="6"/>
          </p:nvPr>
        </p:nvSpPr>
        <p:spPr>
          <a:xfrm>
            <a:off x="8109500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5"/>
          <p:cNvSpPr/>
          <p:nvPr/>
        </p:nvSpPr>
        <p:spPr>
          <a:xfrm>
            <a:off x="392167" y="337535"/>
            <a:ext cx="763842" cy="763599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176747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10010735" y="-6"/>
            <a:ext cx="2181250" cy="2181251"/>
          </a:xfrm>
          <a:custGeom>
            <a:avLst/>
            <a:gdLst/>
            <a:ahLst/>
            <a:cxnLst/>
            <a:rect l="l" t="t" r="r" b="b"/>
            <a:pathLst>
              <a:path w="11221" h="11221" extrusionOk="0">
                <a:moveTo>
                  <a:pt x="1" y="1"/>
                </a:moveTo>
                <a:cubicBezTo>
                  <a:pt x="1" y="6197"/>
                  <a:pt x="5024" y="11221"/>
                  <a:pt x="11221" y="11221"/>
                </a:cubicBezTo>
                <a:lnTo>
                  <a:pt x="11221" y="1"/>
                </a:ln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1" name="Google Shape;31;p4"/>
          <p:cNvGrpSpPr/>
          <p:nvPr/>
        </p:nvGrpSpPr>
        <p:grpSpPr>
          <a:xfrm>
            <a:off x="11173742" y="5936025"/>
            <a:ext cx="663082" cy="658989"/>
            <a:chOff x="2971450" y="3926725"/>
            <a:chExt cx="66825" cy="66425"/>
          </a:xfrm>
        </p:grpSpPr>
        <p:sp>
          <p:nvSpPr>
            <p:cNvPr id="32" name="Google Shape;32;p4"/>
            <p:cNvSpPr/>
            <p:nvPr/>
          </p:nvSpPr>
          <p:spPr>
            <a:xfrm>
              <a:off x="2971450" y="3944350"/>
              <a:ext cx="26900" cy="48800"/>
            </a:xfrm>
            <a:custGeom>
              <a:avLst/>
              <a:gdLst/>
              <a:ahLst/>
              <a:cxnLst/>
              <a:rect l="l" t="t" r="r" b="b"/>
              <a:pathLst>
                <a:path w="1076" h="1952" extrusionOk="0">
                  <a:moveTo>
                    <a:pt x="201" y="330"/>
                  </a:moveTo>
                  <a:cubicBezTo>
                    <a:pt x="229" y="385"/>
                    <a:pt x="275" y="474"/>
                    <a:pt x="341" y="596"/>
                  </a:cubicBezTo>
                  <a:cubicBezTo>
                    <a:pt x="405" y="718"/>
                    <a:pt x="460" y="827"/>
                    <a:pt x="507" y="920"/>
                  </a:cubicBezTo>
                  <a:cubicBezTo>
                    <a:pt x="553" y="1014"/>
                    <a:pt x="589" y="1093"/>
                    <a:pt x="616" y="1158"/>
                  </a:cubicBezTo>
                  <a:cubicBezTo>
                    <a:pt x="642" y="1223"/>
                    <a:pt x="663" y="1268"/>
                    <a:pt x="679" y="1291"/>
                  </a:cubicBezTo>
                  <a:cubicBezTo>
                    <a:pt x="579" y="1324"/>
                    <a:pt x="508" y="1340"/>
                    <a:pt x="465" y="1340"/>
                  </a:cubicBezTo>
                  <a:cubicBezTo>
                    <a:pt x="456" y="1340"/>
                    <a:pt x="448" y="1339"/>
                    <a:pt x="442" y="1338"/>
                  </a:cubicBezTo>
                  <a:cubicBezTo>
                    <a:pt x="389" y="1145"/>
                    <a:pt x="308" y="809"/>
                    <a:pt x="201" y="330"/>
                  </a:cubicBezTo>
                  <a:close/>
                  <a:moveTo>
                    <a:pt x="138" y="0"/>
                  </a:moveTo>
                  <a:cubicBezTo>
                    <a:pt x="123" y="0"/>
                    <a:pt x="107" y="4"/>
                    <a:pt x="92" y="10"/>
                  </a:cubicBezTo>
                  <a:lnTo>
                    <a:pt x="8" y="44"/>
                  </a:lnTo>
                  <a:cubicBezTo>
                    <a:pt x="0" y="89"/>
                    <a:pt x="18" y="178"/>
                    <a:pt x="64" y="312"/>
                  </a:cubicBezTo>
                  <a:cubicBezTo>
                    <a:pt x="85" y="373"/>
                    <a:pt x="97" y="409"/>
                    <a:pt x="100" y="422"/>
                  </a:cubicBezTo>
                  <a:cubicBezTo>
                    <a:pt x="225" y="884"/>
                    <a:pt x="327" y="1370"/>
                    <a:pt x="404" y="1880"/>
                  </a:cubicBezTo>
                  <a:lnTo>
                    <a:pt x="408" y="1906"/>
                  </a:lnTo>
                  <a:cubicBezTo>
                    <a:pt x="417" y="1927"/>
                    <a:pt x="431" y="1941"/>
                    <a:pt x="453" y="1947"/>
                  </a:cubicBezTo>
                  <a:cubicBezTo>
                    <a:pt x="464" y="1950"/>
                    <a:pt x="473" y="1952"/>
                    <a:pt x="483" y="1952"/>
                  </a:cubicBezTo>
                  <a:cubicBezTo>
                    <a:pt x="494" y="1952"/>
                    <a:pt x="505" y="1950"/>
                    <a:pt x="515" y="1945"/>
                  </a:cubicBezTo>
                  <a:cubicBezTo>
                    <a:pt x="555" y="1930"/>
                    <a:pt x="569" y="1885"/>
                    <a:pt x="556" y="1813"/>
                  </a:cubicBezTo>
                  <a:cubicBezTo>
                    <a:pt x="550" y="1778"/>
                    <a:pt x="537" y="1723"/>
                    <a:pt x="516" y="1650"/>
                  </a:cubicBezTo>
                  <a:cubicBezTo>
                    <a:pt x="496" y="1576"/>
                    <a:pt x="481" y="1506"/>
                    <a:pt x="472" y="1441"/>
                  </a:cubicBezTo>
                  <a:lnTo>
                    <a:pt x="733" y="1380"/>
                  </a:lnTo>
                  <a:cubicBezTo>
                    <a:pt x="816" y="1515"/>
                    <a:pt x="872" y="1620"/>
                    <a:pt x="904" y="1696"/>
                  </a:cubicBezTo>
                  <a:cubicBezTo>
                    <a:pt x="918" y="1731"/>
                    <a:pt x="937" y="1751"/>
                    <a:pt x="961" y="1755"/>
                  </a:cubicBezTo>
                  <a:cubicBezTo>
                    <a:pt x="967" y="1756"/>
                    <a:pt x="973" y="1756"/>
                    <a:pt x="979" y="1756"/>
                  </a:cubicBezTo>
                  <a:cubicBezTo>
                    <a:pt x="1000" y="1756"/>
                    <a:pt x="1023" y="1751"/>
                    <a:pt x="1050" y="1740"/>
                  </a:cubicBezTo>
                  <a:cubicBezTo>
                    <a:pt x="1073" y="1717"/>
                    <a:pt x="1076" y="1687"/>
                    <a:pt x="1060" y="1647"/>
                  </a:cubicBezTo>
                  <a:lnTo>
                    <a:pt x="1059" y="1645"/>
                  </a:lnTo>
                  <a:cubicBezTo>
                    <a:pt x="1049" y="1619"/>
                    <a:pt x="1018" y="1567"/>
                    <a:pt x="968" y="1489"/>
                  </a:cubicBezTo>
                  <a:cubicBezTo>
                    <a:pt x="918" y="1411"/>
                    <a:pt x="888" y="1361"/>
                    <a:pt x="879" y="1339"/>
                  </a:cubicBezTo>
                  <a:lnTo>
                    <a:pt x="786" y="1185"/>
                  </a:lnTo>
                  <a:cubicBezTo>
                    <a:pt x="738" y="1068"/>
                    <a:pt x="643" y="882"/>
                    <a:pt x="500" y="628"/>
                  </a:cubicBezTo>
                  <a:cubicBezTo>
                    <a:pt x="358" y="374"/>
                    <a:pt x="259" y="180"/>
                    <a:pt x="204" y="44"/>
                  </a:cubicBezTo>
                  <a:cubicBezTo>
                    <a:pt x="195" y="21"/>
                    <a:pt x="179" y="8"/>
                    <a:pt x="158" y="3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989275" y="3936675"/>
              <a:ext cx="25075" cy="46950"/>
            </a:xfrm>
            <a:custGeom>
              <a:avLst/>
              <a:gdLst/>
              <a:ahLst/>
              <a:cxnLst/>
              <a:rect l="l" t="t" r="r" b="b"/>
              <a:pathLst>
                <a:path w="1003" h="1878" extrusionOk="0">
                  <a:moveTo>
                    <a:pt x="204" y="115"/>
                  </a:moveTo>
                  <a:cubicBezTo>
                    <a:pt x="271" y="115"/>
                    <a:pt x="346" y="218"/>
                    <a:pt x="430" y="424"/>
                  </a:cubicBezTo>
                  <a:cubicBezTo>
                    <a:pt x="521" y="647"/>
                    <a:pt x="523" y="778"/>
                    <a:pt x="437" y="815"/>
                  </a:cubicBezTo>
                  <a:lnTo>
                    <a:pt x="275" y="417"/>
                  </a:lnTo>
                  <a:cubicBezTo>
                    <a:pt x="215" y="270"/>
                    <a:pt x="186" y="171"/>
                    <a:pt x="187" y="117"/>
                  </a:cubicBezTo>
                  <a:cubicBezTo>
                    <a:pt x="193" y="116"/>
                    <a:pt x="199" y="115"/>
                    <a:pt x="204" y="115"/>
                  </a:cubicBezTo>
                  <a:close/>
                  <a:moveTo>
                    <a:pt x="525" y="969"/>
                  </a:moveTo>
                  <a:cubicBezTo>
                    <a:pt x="574" y="969"/>
                    <a:pt x="622" y="998"/>
                    <a:pt x="671" y="1057"/>
                  </a:cubicBezTo>
                  <a:cubicBezTo>
                    <a:pt x="694" y="1084"/>
                    <a:pt x="716" y="1117"/>
                    <a:pt x="740" y="1156"/>
                  </a:cubicBezTo>
                  <a:cubicBezTo>
                    <a:pt x="764" y="1196"/>
                    <a:pt x="781" y="1230"/>
                    <a:pt x="794" y="1258"/>
                  </a:cubicBezTo>
                  <a:cubicBezTo>
                    <a:pt x="807" y="1286"/>
                    <a:pt x="824" y="1325"/>
                    <a:pt x="844" y="1374"/>
                  </a:cubicBezTo>
                  <a:cubicBezTo>
                    <a:pt x="864" y="1423"/>
                    <a:pt x="872" y="1482"/>
                    <a:pt x="867" y="1550"/>
                  </a:cubicBezTo>
                  <a:cubicBezTo>
                    <a:pt x="862" y="1619"/>
                    <a:pt x="835" y="1672"/>
                    <a:pt x="785" y="1708"/>
                  </a:cubicBezTo>
                  <a:lnTo>
                    <a:pt x="737" y="1588"/>
                  </a:lnTo>
                  <a:lnTo>
                    <a:pt x="729" y="1576"/>
                  </a:lnTo>
                  <a:lnTo>
                    <a:pt x="659" y="1380"/>
                  </a:lnTo>
                  <a:cubicBezTo>
                    <a:pt x="596" y="1225"/>
                    <a:pt x="544" y="1088"/>
                    <a:pt x="504" y="970"/>
                  </a:cubicBezTo>
                  <a:cubicBezTo>
                    <a:pt x="511" y="969"/>
                    <a:pt x="518" y="969"/>
                    <a:pt x="525" y="969"/>
                  </a:cubicBezTo>
                  <a:close/>
                  <a:moveTo>
                    <a:pt x="172" y="0"/>
                  </a:moveTo>
                  <a:cubicBezTo>
                    <a:pt x="137" y="0"/>
                    <a:pt x="104" y="7"/>
                    <a:pt x="73" y="19"/>
                  </a:cubicBezTo>
                  <a:cubicBezTo>
                    <a:pt x="28" y="37"/>
                    <a:pt x="5" y="60"/>
                    <a:pt x="2" y="86"/>
                  </a:cubicBezTo>
                  <a:cubicBezTo>
                    <a:pt x="0" y="112"/>
                    <a:pt x="7" y="144"/>
                    <a:pt x="22" y="181"/>
                  </a:cubicBezTo>
                  <a:lnTo>
                    <a:pt x="28" y="196"/>
                  </a:lnTo>
                  <a:lnTo>
                    <a:pt x="98" y="329"/>
                  </a:lnTo>
                  <a:lnTo>
                    <a:pt x="433" y="1181"/>
                  </a:lnTo>
                  <a:lnTo>
                    <a:pt x="640" y="1761"/>
                  </a:lnTo>
                  <a:cubicBezTo>
                    <a:pt x="655" y="1796"/>
                    <a:pt x="672" y="1825"/>
                    <a:pt x="689" y="1848"/>
                  </a:cubicBezTo>
                  <a:cubicBezTo>
                    <a:pt x="704" y="1867"/>
                    <a:pt x="722" y="1877"/>
                    <a:pt x="743" y="1877"/>
                  </a:cubicBezTo>
                  <a:cubicBezTo>
                    <a:pt x="753" y="1877"/>
                    <a:pt x="764" y="1875"/>
                    <a:pt x="775" y="1871"/>
                  </a:cubicBezTo>
                  <a:cubicBezTo>
                    <a:pt x="877" y="1829"/>
                    <a:pt x="944" y="1762"/>
                    <a:pt x="977" y="1669"/>
                  </a:cubicBezTo>
                  <a:cubicBezTo>
                    <a:pt x="991" y="1627"/>
                    <a:pt x="1000" y="1580"/>
                    <a:pt x="1002" y="1530"/>
                  </a:cubicBezTo>
                  <a:cubicBezTo>
                    <a:pt x="1003" y="1480"/>
                    <a:pt x="998" y="1429"/>
                    <a:pt x="987" y="1379"/>
                  </a:cubicBezTo>
                  <a:cubicBezTo>
                    <a:pt x="976" y="1328"/>
                    <a:pt x="960" y="1280"/>
                    <a:pt x="940" y="1231"/>
                  </a:cubicBezTo>
                  <a:cubicBezTo>
                    <a:pt x="920" y="1182"/>
                    <a:pt x="902" y="1141"/>
                    <a:pt x="886" y="1107"/>
                  </a:cubicBezTo>
                  <a:cubicBezTo>
                    <a:pt x="813" y="956"/>
                    <a:pt x="731" y="862"/>
                    <a:pt x="640" y="821"/>
                  </a:cubicBezTo>
                  <a:cubicBezTo>
                    <a:pt x="654" y="750"/>
                    <a:pt x="654" y="680"/>
                    <a:pt x="644" y="608"/>
                  </a:cubicBezTo>
                  <a:cubicBezTo>
                    <a:pt x="633" y="537"/>
                    <a:pt x="605" y="446"/>
                    <a:pt x="559" y="335"/>
                  </a:cubicBezTo>
                  <a:cubicBezTo>
                    <a:pt x="514" y="223"/>
                    <a:pt x="448" y="134"/>
                    <a:pt x="364" y="67"/>
                  </a:cubicBezTo>
                  <a:cubicBezTo>
                    <a:pt x="321" y="33"/>
                    <a:pt x="273" y="12"/>
                    <a:pt x="220" y="4"/>
                  </a:cubicBezTo>
                  <a:cubicBezTo>
                    <a:pt x="203" y="2"/>
                    <a:pt x="188" y="0"/>
                    <a:pt x="172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011375" y="3926725"/>
              <a:ext cx="26900" cy="47075"/>
            </a:xfrm>
            <a:custGeom>
              <a:avLst/>
              <a:gdLst/>
              <a:ahLst/>
              <a:cxnLst/>
              <a:rect l="l" t="t" r="r" b="b"/>
              <a:pathLst>
                <a:path w="1076" h="1883" extrusionOk="0">
                  <a:moveTo>
                    <a:pt x="301" y="0"/>
                  </a:moveTo>
                  <a:cubicBezTo>
                    <a:pt x="289" y="0"/>
                    <a:pt x="276" y="3"/>
                    <a:pt x="261" y="9"/>
                  </a:cubicBezTo>
                  <a:cubicBezTo>
                    <a:pt x="155" y="53"/>
                    <a:pt x="80" y="123"/>
                    <a:pt x="37" y="219"/>
                  </a:cubicBezTo>
                  <a:cubicBezTo>
                    <a:pt x="5" y="289"/>
                    <a:pt x="1" y="394"/>
                    <a:pt x="24" y="533"/>
                  </a:cubicBezTo>
                  <a:cubicBezTo>
                    <a:pt x="41" y="646"/>
                    <a:pt x="103" y="833"/>
                    <a:pt x="211" y="1096"/>
                  </a:cubicBezTo>
                  <a:lnTo>
                    <a:pt x="237" y="1161"/>
                  </a:lnTo>
                  <a:lnTo>
                    <a:pt x="301" y="1317"/>
                  </a:lnTo>
                  <a:cubicBezTo>
                    <a:pt x="441" y="1659"/>
                    <a:pt x="581" y="1846"/>
                    <a:pt x="722" y="1878"/>
                  </a:cubicBezTo>
                  <a:cubicBezTo>
                    <a:pt x="736" y="1881"/>
                    <a:pt x="753" y="1883"/>
                    <a:pt x="772" y="1883"/>
                  </a:cubicBezTo>
                  <a:cubicBezTo>
                    <a:pt x="789" y="1883"/>
                    <a:pt x="808" y="1882"/>
                    <a:pt x="829" y="1879"/>
                  </a:cubicBezTo>
                  <a:cubicBezTo>
                    <a:pt x="875" y="1875"/>
                    <a:pt x="916" y="1864"/>
                    <a:pt x="953" y="1850"/>
                  </a:cubicBezTo>
                  <a:cubicBezTo>
                    <a:pt x="1044" y="1813"/>
                    <a:pt x="1076" y="1759"/>
                    <a:pt x="1047" y="1688"/>
                  </a:cubicBezTo>
                  <a:cubicBezTo>
                    <a:pt x="1038" y="1668"/>
                    <a:pt x="1025" y="1657"/>
                    <a:pt x="1006" y="1653"/>
                  </a:cubicBezTo>
                  <a:cubicBezTo>
                    <a:pt x="1000" y="1652"/>
                    <a:pt x="995" y="1652"/>
                    <a:pt x="989" y="1652"/>
                  </a:cubicBezTo>
                  <a:cubicBezTo>
                    <a:pt x="975" y="1652"/>
                    <a:pt x="961" y="1655"/>
                    <a:pt x="947" y="1660"/>
                  </a:cubicBezTo>
                  <a:cubicBezTo>
                    <a:pt x="938" y="1682"/>
                    <a:pt x="923" y="1698"/>
                    <a:pt x="904" y="1705"/>
                  </a:cubicBezTo>
                  <a:cubicBezTo>
                    <a:pt x="875" y="1717"/>
                    <a:pt x="847" y="1723"/>
                    <a:pt x="819" y="1723"/>
                  </a:cubicBezTo>
                  <a:cubicBezTo>
                    <a:pt x="791" y="1723"/>
                    <a:pt x="764" y="1717"/>
                    <a:pt x="738" y="1705"/>
                  </a:cubicBezTo>
                  <a:cubicBezTo>
                    <a:pt x="715" y="1696"/>
                    <a:pt x="692" y="1680"/>
                    <a:pt x="671" y="1659"/>
                  </a:cubicBezTo>
                  <a:cubicBezTo>
                    <a:pt x="648" y="1638"/>
                    <a:pt x="624" y="1609"/>
                    <a:pt x="596" y="1572"/>
                  </a:cubicBezTo>
                  <a:cubicBezTo>
                    <a:pt x="568" y="1534"/>
                    <a:pt x="531" y="1461"/>
                    <a:pt x="486" y="1353"/>
                  </a:cubicBezTo>
                  <a:lnTo>
                    <a:pt x="287" y="832"/>
                  </a:lnTo>
                  <a:lnTo>
                    <a:pt x="282" y="819"/>
                  </a:lnTo>
                  <a:cubicBezTo>
                    <a:pt x="247" y="735"/>
                    <a:pt x="214" y="624"/>
                    <a:pt x="182" y="487"/>
                  </a:cubicBezTo>
                  <a:cubicBezTo>
                    <a:pt x="166" y="414"/>
                    <a:pt x="160" y="350"/>
                    <a:pt x="165" y="292"/>
                  </a:cubicBezTo>
                  <a:cubicBezTo>
                    <a:pt x="171" y="235"/>
                    <a:pt x="191" y="199"/>
                    <a:pt x="224" y="185"/>
                  </a:cubicBezTo>
                  <a:lnTo>
                    <a:pt x="341" y="138"/>
                  </a:lnTo>
                  <a:cubicBezTo>
                    <a:pt x="356" y="131"/>
                    <a:pt x="366" y="118"/>
                    <a:pt x="369" y="100"/>
                  </a:cubicBezTo>
                  <a:cubicBezTo>
                    <a:pt x="374" y="81"/>
                    <a:pt x="372" y="63"/>
                    <a:pt x="365" y="45"/>
                  </a:cubicBezTo>
                  <a:cubicBezTo>
                    <a:pt x="357" y="26"/>
                    <a:pt x="345" y="13"/>
                    <a:pt x="327" y="5"/>
                  </a:cubicBezTo>
                  <a:cubicBezTo>
                    <a:pt x="319" y="2"/>
                    <a:pt x="310" y="0"/>
                    <a:pt x="301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950967" y="1913067"/>
            <a:ext cx="10290000" cy="4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396939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1pPr>
            <a:lvl2pPr marL="1216152" lvl="1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2pPr>
            <a:lvl3pPr marL="1824228" lvl="2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3pPr>
            <a:lvl4pPr marL="2432304" lvl="3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4pPr>
            <a:lvl5pPr marL="3040380" lvl="4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5pPr>
            <a:lvl6pPr marL="3648456" lvl="5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6pPr>
            <a:lvl7pPr marL="4256532" lvl="6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7pPr>
            <a:lvl8pPr marL="4864608" lvl="7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8pPr>
            <a:lvl9pPr marL="5472684" lvl="8" indent="-396939">
              <a:spcBef>
                <a:spcPts val="2128"/>
              </a:spcBef>
              <a:spcAft>
                <a:spcPts val="2128"/>
              </a:spcAft>
              <a:buSzPts val="1100"/>
              <a:buChar char="■"/>
              <a:defRPr sz="146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816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3"/>
          <p:cNvSpPr/>
          <p:nvPr/>
        </p:nvSpPr>
        <p:spPr>
          <a:xfrm rot="-5400000" flipH="1">
            <a:off x="11106224" y="100690"/>
            <a:ext cx="2453960" cy="2252594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6" name="Google Shape;886;p23"/>
          <p:cNvSpPr/>
          <p:nvPr/>
        </p:nvSpPr>
        <p:spPr>
          <a:xfrm flipH="1">
            <a:off x="-16" y="5787132"/>
            <a:ext cx="2512397" cy="2511597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3"/>
          <p:cNvSpPr txBox="1">
            <a:spLocks noGrp="1"/>
          </p:cNvSpPr>
          <p:nvPr>
            <p:ph type="title"/>
          </p:nvPr>
        </p:nvSpPr>
        <p:spPr>
          <a:xfrm>
            <a:off x="6845584" y="2434433"/>
            <a:ext cx="3689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23"/>
          <p:cNvSpPr txBox="1">
            <a:spLocks noGrp="1"/>
          </p:cNvSpPr>
          <p:nvPr>
            <p:ph type="subTitle" idx="1"/>
          </p:nvPr>
        </p:nvSpPr>
        <p:spPr>
          <a:xfrm>
            <a:off x="6762984" y="3585967"/>
            <a:ext cx="3854800" cy="1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526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67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4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2265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874" lvl="2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499" lvl="3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3123" lvl="4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748" lvl="5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372" lvl="6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8997" lvl="7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622" lvl="8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75377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89457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387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6298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81358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339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9517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80601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6820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0.png"/><Relationship Id="rId18" Type="http://schemas.openxmlformats.org/officeDocument/2006/relationships/slide" Target="slide4.xml"/><Relationship Id="rId26" Type="http://schemas.microsoft.com/office/2007/relationships/hdphoto" Target="../media/hdphoto2.wdp"/><Relationship Id="rId3" Type="http://schemas.openxmlformats.org/officeDocument/2006/relationships/audio" Target="../media/media1.mp3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9.gif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2" Type="http://schemas.microsoft.com/office/2007/relationships/media" Target="../media/media1.mp3"/><Relationship Id="rId16" Type="http://schemas.openxmlformats.org/officeDocument/2006/relationships/slide" Target="slide3.xml"/><Relationship Id="rId20" Type="http://schemas.openxmlformats.org/officeDocument/2006/relationships/slide" Target="slide5.xml"/><Relationship Id="rId29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image" Target="../media/image4.jpg"/><Relationship Id="rId11" Type="http://schemas.microsoft.com/office/2007/relationships/hdphoto" Target="../media/hdphoto1.wdp"/><Relationship Id="rId24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microsoft.com/office/2007/relationships/hdphoto" Target="../media/hdphoto3.wdp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gif"/><Relationship Id="rId14" Type="http://schemas.openxmlformats.org/officeDocument/2006/relationships/image" Target="../media/image11.png"/><Relationship Id="rId22" Type="http://schemas.openxmlformats.org/officeDocument/2006/relationships/slide" Target="slide6.xml"/><Relationship Id="rId27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9.gif"/><Relationship Id="rId5" Type="http://schemas.openxmlformats.org/officeDocument/2006/relationships/slide" Target="slide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9.gif"/><Relationship Id="rId5" Type="http://schemas.openxmlformats.org/officeDocument/2006/relationships/slide" Target="slide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9.gif"/><Relationship Id="rId5" Type="http://schemas.openxmlformats.org/officeDocument/2006/relationships/slide" Target="slide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9.gif"/><Relationship Id="rId5" Type="http://schemas.openxmlformats.org/officeDocument/2006/relationships/slide" Target="slide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ackboard Learn Cartoon Child Clip Art - Children Png Cartoon - (1000x600)  Png Clipart Download">
            <a:extLst>
              <a:ext uri="{FF2B5EF4-FFF2-40B4-BE49-F238E27FC236}">
                <a16:creationId xmlns:a16="http://schemas.microsoft.com/office/drawing/2014/main" id="{7679EB3F-1CD6-684E-A914-53A3FBF63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6" y="0"/>
            <a:ext cx="10776109" cy="62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0" name="Google Shape;2490;p52"/>
          <p:cNvSpPr/>
          <p:nvPr/>
        </p:nvSpPr>
        <p:spPr>
          <a:xfrm>
            <a:off x="-629075" y="109504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5560" y="3933056"/>
            <a:ext cx="7488832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8800" kern="0" dirty="0">
                <a:solidFill>
                  <a:srgbClr val="FFF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KHỞI ĐỘNG</a:t>
            </a: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Kids" pitchFamily="2" charset="0"/>
              <a:cs typeface="Arial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F977D-B307-A2AD-EDC7-21C43FE0B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07" y="4412691"/>
            <a:ext cx="1627652" cy="24453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khế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7" y="304616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3445" y="3754785"/>
            <a:ext cx="6080125" cy="330859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9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Click vào quả khế để đi đến câu hỏi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9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Tại slide câu hỏi, click vào con chim để quay về slide này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9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Chơi xong thì enter để xuất hiên người nông dân hạnh phúc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9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Click vào người nông dân hạnh phúc để đi đến bài mới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9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Nên soạn bài trực tiếp trên ppt này chứ đừng copy các slide qua ppt khác, nó sẽ bị lệch và sai các hiệu ứng.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9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Đọc xong mn xoá ô này đi nhé!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5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29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>
                <a:solidFill>
                  <a:srgbClr val="002060"/>
                </a:solidFill>
                <a:latin typeface="Arial "/>
                <a:sym typeface="Arial"/>
              </a:rPr>
              <a:t>9 – 3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>
                <a:solidFill>
                  <a:srgbClr val="002060"/>
                </a:solidFill>
                <a:latin typeface="Arial "/>
                <a:sym typeface="Arial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5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>
                <a:solidFill>
                  <a:srgbClr val="002060"/>
                </a:solidFill>
                <a:latin typeface="Arial "/>
                <a:sym typeface="Arial"/>
              </a:rPr>
              <a:t>6 – 5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>
                <a:solidFill>
                  <a:srgbClr val="002060"/>
                </a:solidFill>
                <a:latin typeface="Arial "/>
                <a:sym typeface="Arial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>
                <a:solidFill>
                  <a:srgbClr val="002060"/>
                </a:solidFill>
                <a:latin typeface="Arial "/>
                <a:sym typeface="Arial"/>
              </a:rPr>
              <a:t>10 – 2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>
                <a:solidFill>
                  <a:srgbClr val="002060"/>
                </a:solidFill>
                <a:latin typeface="Arial "/>
                <a:sym typeface="Arial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66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>
                <a:solidFill>
                  <a:srgbClr val="002060"/>
                </a:solidFill>
                <a:latin typeface="Arial "/>
                <a:sym typeface="Arial"/>
              </a:rPr>
              <a:t>7 + 3 = 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>
                <a:solidFill>
                  <a:srgbClr val="002060"/>
                </a:solidFill>
                <a:latin typeface="Arial "/>
                <a:sym typeface="Arial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4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441C195-05C6-4476-8980-01E13B151E7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4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8C749A-A880-4C16-8428-34112BD66B1F}:6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A2A865-F5D5-4E7F-8CA1-6EB829513D5F}:2007577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EE086C-C45C-48AA-972D-959CADE3C3CB}:2007577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0FA1AD-6EF4-42C5-A6FC-D414F61ED07F}:3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B45430-AB1E-4D98-B2F7-C0CF4AF1EE44}:3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1AEEC8-DE14-435D-B205-209C3F908CE5}:335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163</Words>
  <Application>Microsoft Office PowerPoint</Application>
  <PresentationFormat>Widescreen</PresentationFormat>
  <Paragraphs>25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Arial </vt:lpstr>
      <vt:lpstr>Bebas Neue</vt:lpstr>
      <vt:lpstr>Calibri</vt:lpstr>
      <vt:lpstr>Fredoka One</vt:lpstr>
      <vt:lpstr>Karla</vt:lpstr>
      <vt:lpstr>Karla Regular</vt:lpstr>
      <vt:lpstr>Luckiest Guy</vt:lpstr>
      <vt:lpstr>Neucha</vt:lpstr>
      <vt:lpstr>Raleway</vt:lpstr>
      <vt:lpstr>UTM Cookies</vt:lpstr>
      <vt:lpstr>自定义设计方案</vt:lpstr>
      <vt:lpstr>Building Siblings Relationships by Slidesgo</vt:lpstr>
      <vt:lpstr>2_Children's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4</dc:title>
  <dc:creator>tran thao</dc:creator>
  <cp:lastModifiedBy>Admin</cp:lastModifiedBy>
  <cp:revision>43</cp:revision>
  <dcterms:created xsi:type="dcterms:W3CDTF">2021-07-24T01:07:49Z</dcterms:created>
  <dcterms:modified xsi:type="dcterms:W3CDTF">2025-12-24T16:16:24Z</dcterms:modified>
</cp:coreProperties>
</file>