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31" r:id="rId2"/>
  </p:sldMasterIdLst>
  <p:notesMasterIdLst>
    <p:notesMasterId r:id="rId8"/>
  </p:notesMasterIdLst>
  <p:handoutMasterIdLst>
    <p:handoutMasterId r:id="rId9"/>
  </p:handoutMasterIdLst>
  <p:sldIdLst>
    <p:sldId id="283" r:id="rId3"/>
    <p:sldId id="2007577114" r:id="rId4"/>
    <p:sldId id="285" r:id="rId5"/>
    <p:sldId id="286" r:id="rId6"/>
    <p:sldId id="287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4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5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2BC27-DE85-4D51-A41C-C0952FBE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2AD7C6-A7A5-4AE3-B02A-B09F1DE7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BE564-5ADE-43B0-8C41-0DE40F58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BEFAAA-A6FE-408F-B186-B1D73C26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7687B-F7BA-45EB-A975-4681C34A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CCF17-49AC-43E2-B932-48BED6AD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7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6AD8C-5681-45E0-8267-FD4E82F9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3AAFA8-AE00-45CE-8FC3-A5510EE55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D8BC02-17A6-445B-A239-C8FCE11B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2A0A6F-932C-4AE4-A5DB-A9402FC2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129549-A14B-4521-B655-37718603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B8A79F-4F97-484D-B2E8-9906366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1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D791CF-85F2-46FD-B8F7-7E4F635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08F178-8FAA-4206-B665-7CFCF8FD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E42D58-F458-4250-988E-2C479FA7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23C984-7F8A-46C9-9295-089B59DF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FBA86-1BE1-4CAB-8BD5-36193DAC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32D48D-104B-4C48-977C-5E0D04B93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5F84F6-0EAC-4807-B8EA-34EF0E148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9C23F-EFC0-4FC3-9DBC-B4055480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EA60F-408D-4A20-9025-C5250013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E6714D-15EA-43CB-A997-7604AF6D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5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F358F-B682-4B87-ADAB-F665FF89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BD0B4A-F6DD-4BCB-B839-A1668D776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B142A-988E-4550-AE2D-DA9B4DF9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DB1E8-09EC-4902-BD62-0BDFC2C2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773B05-3C2C-4360-89C2-E0F02D94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5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08FE2-59F2-4551-B177-9AE9E9DA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36A6B8-C0AF-41F3-9FC5-9A6C3BA3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D2BD0-E7D2-4860-886D-7EA3D043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8D5ED3-172B-4E43-93B5-7619640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624130-F7DA-4783-8117-DA2FB2BB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0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28B12-5BFF-43F1-80D3-B29B0252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4C9BB-EA22-4CB4-87CD-10FBA0DD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36C491-8AA3-4077-B903-1BAC7C91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C68846-A6CC-4A9D-ABA8-034DCDEB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FC3AB-D517-4C7C-9790-4C89A670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1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FB46F-743F-4175-906E-AF2AB28D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516C7E-9F3C-43DA-9CC1-3EB8F39C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6A4B0-A91E-412B-9449-629D9393B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871006-FBDB-4768-BA41-BA564753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3FCB1-6284-41EB-9061-0E8294D1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A915A9-9F8C-41DA-8E40-5C2968CB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4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4119B-FD3D-43C7-B521-9D19DF89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B4EA43-7397-40E5-8D7F-7BA4754B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9ECA9D-4F9E-4ED9-A6A2-96517EA1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CC48-E3E7-4860-9A68-C95E27A62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872553-5D14-4A52-9AD1-9065D5958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663B14-446C-43D3-8B03-B259CEEE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B665BC-1D2E-4354-8034-EA139F7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B278E8-9BFD-4460-97AD-6A77659E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CD899-1FEE-4A3A-A19B-BB98F12C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E49951-E80B-43CE-80C4-6B2C2E21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B27DA4-C112-4E5A-8F67-33F83175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65F34F-E79B-4F02-A87E-9477AF89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2D042D-9CED-4056-8127-FADDD59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A186D5-EA9B-4D60-B019-391C66CD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208B38-019E-464D-B474-7BAC2324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3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7DA26D-7FA7-4716-B503-1BD00AC9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5941F-6D23-4689-BA78-33F1C928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CE98ED-8FEF-4F87-9DAB-E597506DA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D145-3A9E-455F-B450-299854106B76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14180-DB2C-4957-AF9C-A3A789A7B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46A57-DC26-4AD6-9738-E1BBFEFE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1.mp3"/><Relationship Id="rId7" Type="http://schemas.openxmlformats.org/officeDocument/2006/relationships/image" Target="../media/image7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2.png"/><Relationship Id="rId18" Type="http://schemas.openxmlformats.org/officeDocument/2006/relationships/slide" Target="slide4.xml"/><Relationship Id="rId3" Type="http://schemas.openxmlformats.org/officeDocument/2006/relationships/audio" Target="../media/media2.wav"/><Relationship Id="rId21" Type="http://schemas.openxmlformats.org/officeDocument/2006/relationships/image" Target="../media/image15.jpeg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1.png"/><Relationship Id="rId17" Type="http://schemas.openxmlformats.org/officeDocument/2006/relationships/image" Target="../media/image4.png"/><Relationship Id="rId2" Type="http://schemas.microsoft.com/office/2007/relationships/media" Target="../media/media2.wav"/><Relationship Id="rId16" Type="http://schemas.openxmlformats.org/officeDocument/2006/relationships/image" Target="../media/image13.png"/><Relationship Id="rId20" Type="http://schemas.openxmlformats.org/officeDocument/2006/relationships/image" Target="../media/image14.jpeg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0.png"/><Relationship Id="rId5" Type="http://schemas.openxmlformats.org/officeDocument/2006/relationships/audio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9.jpeg"/><Relationship Id="rId19" Type="http://schemas.openxmlformats.org/officeDocument/2006/relationships/image" Target="../media/image8.png"/><Relationship Id="rId4" Type="http://schemas.microsoft.com/office/2007/relationships/media" Target="../media/media3.mp3"/><Relationship Id="rId9" Type="http://schemas.openxmlformats.org/officeDocument/2006/relationships/audio" Target="../media/audio2.wav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3" Type="http://schemas.openxmlformats.org/officeDocument/2006/relationships/audio" Target="../media/media2.wav"/><Relationship Id="rId21" Type="http://schemas.openxmlformats.org/officeDocument/2006/relationships/image" Target="../media/image15.jpeg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1.png"/><Relationship Id="rId17" Type="http://schemas.openxmlformats.org/officeDocument/2006/relationships/image" Target="../media/image4.png"/><Relationship Id="rId2" Type="http://schemas.microsoft.com/office/2007/relationships/media" Target="../media/media2.wav"/><Relationship Id="rId16" Type="http://schemas.openxmlformats.org/officeDocument/2006/relationships/image" Target="../media/image13.png"/><Relationship Id="rId20" Type="http://schemas.openxmlformats.org/officeDocument/2006/relationships/image" Target="../media/image14.jpe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0.png"/><Relationship Id="rId5" Type="http://schemas.openxmlformats.org/officeDocument/2006/relationships/audio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9.jpeg"/><Relationship Id="rId19" Type="http://schemas.openxmlformats.org/officeDocument/2006/relationships/image" Target="../media/image8.png"/><Relationship Id="rId4" Type="http://schemas.microsoft.com/office/2007/relationships/media" Target="../media/media3.mp3"/><Relationship Id="rId9" Type="http://schemas.openxmlformats.org/officeDocument/2006/relationships/audio" Target="../media/audio1.wav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p3"/><Relationship Id="rId7" Type="http://schemas.microsoft.com/office/2007/relationships/hdphoto" Target="../media/hdphoto3.wdp"/><Relationship Id="rId2" Type="http://schemas.microsoft.com/office/2007/relationships/media" Target="../media/media4.mp3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1DC2B-4C73-4C6E-A1CD-DCB5C17F39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5" y="1400782"/>
            <a:ext cx="6821850" cy="5457218"/>
          </a:xfrm>
          <a:prstGeom prst="rect">
            <a:avLst/>
          </a:prstGeom>
        </p:spPr>
      </p:pic>
      <p:pic>
        <p:nvPicPr>
          <p:cNvPr id="6" name="Picture 4" descr="Premium Vector | Set of cupcake cartoon illustration">
            <a:extLst>
              <a:ext uri="{FF2B5EF4-FFF2-40B4-BE49-F238E27FC236}">
                <a16:creationId xmlns:a16="http://schemas.microsoft.com/office/drawing/2014/main" id="{B82117AD-0C84-4015-90BE-AD04F01E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323848" y="3875045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mium Vector | Set of cupcake cartoon illustration">
            <a:extLst>
              <a:ext uri="{FF2B5EF4-FFF2-40B4-BE49-F238E27FC236}">
                <a16:creationId xmlns:a16="http://schemas.microsoft.com/office/drawing/2014/main" id="{2DFD83F8-B216-4A17-9B44-88FA49F9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352807" y="144543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emium Vector | Set of cupcake cartoon illustration">
            <a:extLst>
              <a:ext uri="{FF2B5EF4-FFF2-40B4-BE49-F238E27FC236}">
                <a16:creationId xmlns:a16="http://schemas.microsoft.com/office/drawing/2014/main" id="{BDCD1043-4E77-44D5-BD1B-A7435A10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9788120" y="1983682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E944A605-295A-49F2-9D77-E018473F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7907271" y="3905928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E79CB5B0-95C6-4B24-8EF7-350A306FBB3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34" y="6019681"/>
            <a:ext cx="1960807" cy="743187"/>
          </a:xfrm>
          <a:prstGeom prst="rect">
            <a:avLst/>
          </a:prstGeom>
        </p:spPr>
      </p:pic>
      <p:pic>
        <p:nvPicPr>
          <p:cNvPr id="13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1C1B2736-534B-442E-83E7-BBFE7D417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07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45F0AA-3EF9-FB0F-DD16-C471502FAB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944" y="0"/>
            <a:ext cx="10693311" cy="210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2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1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0DFE44-7051-4AF9-9A9B-B138D6069350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C2F408-8F2C-42A8-B866-7937F5930BEE}"/>
                </a:ext>
              </a:extLst>
            </p:cNvPr>
            <p:cNvSpPr txBox="1"/>
            <p:nvPr/>
          </p:nvSpPr>
          <p:spPr>
            <a:xfrm>
              <a:off x="5210564" y="432096"/>
              <a:ext cx="5493492" cy="24929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endParaRPr kumimoji="0" lang="en-US" sz="54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tặng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  <p:pic>
        <p:nvPicPr>
          <p:cNvPr id="1026" name="Picture 2" descr="Bakery Rye bread Baking, bread, food, baking png | PNGEgg">
            <a:extLst>
              <a:ext uri="{FF2B5EF4-FFF2-40B4-BE49-F238E27FC236}">
                <a16:creationId xmlns:a16="http://schemas.microsoft.com/office/drawing/2014/main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3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12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FE48E4D3-AF5C-4D5D-B9DF-7099AC3C0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07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0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2520847" y="775994"/>
            <a:ext cx="5905463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5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5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+ 2…?...6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" y="2997502"/>
            <a:ext cx="5581366" cy="1701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982745"/>
            <a:ext cx="5139373" cy="1702220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" y="4778972"/>
            <a:ext cx="5581366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5082853" y="3027389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1414978" y="3248064"/>
            <a:ext cx="3860463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882319" y="4969354"/>
            <a:ext cx="439224" cy="9233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7578245" y="3267960"/>
            <a:ext cx="339034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9127521" y="5199323"/>
            <a:ext cx="322204" cy="67710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8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175907" y="363413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35032" y="343082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40337" y="524832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0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617294" y="797730"/>
            <a:ext cx="8302168" cy="135421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en-US" sz="44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8 - 3…?...4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" y="2951432"/>
            <a:ext cx="5139373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08" y="2951314"/>
            <a:ext cx="5139373" cy="1402202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3" y="4778972"/>
            <a:ext cx="5139373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786652" y="2844406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3077125" y="3378483"/>
            <a:ext cx="351058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844626" y="5249703"/>
            <a:ext cx="351058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9013254" y="3386754"/>
            <a:ext cx="322204" cy="67710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9016118" y="5036460"/>
            <a:ext cx="394339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8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77440" y="518193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87056" y="336958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8310" y="325594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7A5ACB37-27E5-4471-838B-1F43A379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76" y="97275"/>
            <a:ext cx="9237831" cy="73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08EFC5-B057-4387-8694-800B9985BB9B}"/>
              </a:ext>
            </a:extLst>
          </p:cNvPr>
          <p:cNvGrpSpPr/>
          <p:nvPr/>
        </p:nvGrpSpPr>
        <p:grpSpPr>
          <a:xfrm>
            <a:off x="162871" y="222700"/>
            <a:ext cx="5734809" cy="2843137"/>
            <a:chOff x="5539527" y="-288430"/>
            <a:chExt cx="5734809" cy="284313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A7C5CDC-326B-489F-9D81-59FB47876ABC}"/>
                </a:ext>
              </a:extLst>
            </p:cNvPr>
            <p:cNvSpPr/>
            <p:nvPr/>
          </p:nvSpPr>
          <p:spPr>
            <a:xfrm rot="10989257">
              <a:off x="5539527" y="-288430"/>
              <a:ext cx="5610733" cy="2843137"/>
            </a:xfrm>
            <a:prstGeom prst="wedgeEllipseCallout">
              <a:avLst>
                <a:gd name="adj1" fmla="val -24952"/>
                <a:gd name="adj2" fmla="val -77089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0E73AF-DA31-4980-8944-8C7C1A877759}"/>
                </a:ext>
              </a:extLst>
            </p:cNvPr>
            <p:cNvSpPr txBox="1"/>
            <p:nvPr/>
          </p:nvSpPr>
          <p:spPr>
            <a:xfrm>
              <a:off x="5559630" y="420305"/>
              <a:ext cx="5714706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ngon</a:t>
              </a:r>
              <a:r>
                <a:rPr kumimoji="0" lang="en-US" sz="5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!</a:t>
              </a:r>
            </a:p>
          </p:txBody>
        </p:sp>
      </p:grpSp>
      <p:pic>
        <p:nvPicPr>
          <p:cNvPr id="12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D5A6B07A-C7E8-471C-9612-CAF952A4A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67271" r="16184"/>
          <a:stretch/>
        </p:blipFill>
        <p:spPr bwMode="auto">
          <a:xfrm>
            <a:off x="-1" y="5068781"/>
            <a:ext cx="12192001" cy="24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remium Vector | Set of cupcake cartoon illustration">
            <a:extLst>
              <a:ext uri="{FF2B5EF4-FFF2-40B4-BE49-F238E27FC236}">
                <a16:creationId xmlns:a16="http://schemas.microsoft.com/office/drawing/2014/main" id="{47D67241-0058-4E6F-89F2-2E1095322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497213" y="3840576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remium Vector | Set of cupcake cartoon illustration">
            <a:extLst>
              <a:ext uri="{FF2B5EF4-FFF2-40B4-BE49-F238E27FC236}">
                <a16:creationId xmlns:a16="http://schemas.microsoft.com/office/drawing/2014/main" id="{11752D3F-563A-473A-9697-31AB0816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690313" y="352601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remium Vector | Set of cupcake cartoon illustration">
            <a:extLst>
              <a:ext uri="{FF2B5EF4-FFF2-40B4-BE49-F238E27FC236}">
                <a16:creationId xmlns:a16="http://schemas.microsoft.com/office/drawing/2014/main" id="{472112B2-53B7-4305-AE70-130AD49AA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8394247" y="4264689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remium Vector | Set of cupcake cartoon illustration">
            <a:extLst>
              <a:ext uri="{FF2B5EF4-FFF2-40B4-BE49-F238E27FC236}">
                <a16:creationId xmlns:a16="http://schemas.microsoft.com/office/drawing/2014/main" id="{300B3E55-DAFE-47D8-A879-840B85669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9744071" y="4154414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EB8F4836-37DA-42E4-87EF-DFADF0A1B2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73175" y="5927420"/>
            <a:ext cx="1025525" cy="102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28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005651A-521D-4584-B7A3-FF52AF5C4C5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231C0D-F3DB-4460-B0C5-09F53EDD3D66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7441D0-5EEC-4F5A-8105-4536A6E2C677}:20075771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3E84FC-DB8E-480E-8941-A8E124CA03BE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9FB3D7-2579-49C0-9F4F-520BFCD7EF75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78124D-DCC5-4906-A78F-67221CE51D4D}:287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900"/>
      </a:accent1>
      <a:accent2>
        <a:srgbClr val="99CC00"/>
      </a:accent2>
      <a:accent3>
        <a:srgbClr val="F4EE00"/>
      </a:accent3>
      <a:accent4>
        <a:srgbClr val="007300"/>
      </a:accent4>
      <a:accent5>
        <a:srgbClr val="EDD003"/>
      </a:accent5>
      <a:accent6>
        <a:srgbClr val="82AE00"/>
      </a:accent6>
      <a:hlink>
        <a:srgbClr val="009900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69</Words>
  <Application>Microsoft Office PowerPoint</Application>
  <PresentationFormat>Widescreen</PresentationFormat>
  <Paragraphs>30</Paragraphs>
  <Slides>5</Slides>
  <Notes>5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Arial</vt:lpstr>
      <vt:lpstr>Calibri</vt:lpstr>
      <vt:lpstr>Cambria</vt:lpstr>
      <vt:lpstr>Times New Roman</vt:lpstr>
      <vt:lpstr>自定义设计方案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</dc:title>
  <dc:creator>tran thao</dc:creator>
  <cp:lastModifiedBy>Admin</cp:lastModifiedBy>
  <cp:revision>55</cp:revision>
  <dcterms:created xsi:type="dcterms:W3CDTF">2021-07-24T01:07:49Z</dcterms:created>
  <dcterms:modified xsi:type="dcterms:W3CDTF">2025-12-24T16:33:55Z</dcterms:modified>
</cp:coreProperties>
</file>