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wav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938" r:id="rId4"/>
  </p:sldMasterIdLst>
  <p:notesMasterIdLst>
    <p:notesMasterId r:id="rId12"/>
  </p:notesMasterIdLst>
  <p:sldIdLst>
    <p:sldId id="307" r:id="rId5"/>
    <p:sldId id="308" r:id="rId6"/>
    <p:sldId id="309" r:id="rId7"/>
    <p:sldId id="310" r:id="rId8"/>
    <p:sldId id="311" r:id="rId9"/>
    <p:sldId id="312" r:id="rId10"/>
    <p:sldId id="31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53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chú ong để đi đến câu hỏi, click vào cú mèo để tới phần tiếp 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3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a, b để ra đáp án</a:t>
            </a:r>
          </a:p>
          <a:p>
            <a:r>
              <a:rPr lang="en-US" baseline="0"/>
              <a:t>Click vào mảnh ghép màu vàng để quay 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48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a, b, C để ra đáp án</a:t>
            </a:r>
          </a:p>
          <a:p>
            <a:r>
              <a:rPr lang="en-US" baseline="0"/>
              <a:t>Click vào mảnh ghép màu vàng để quay về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02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a, b, C để ra đáp án</a:t>
            </a:r>
          </a:p>
          <a:p>
            <a:r>
              <a:rPr lang="en-US" baseline="0"/>
              <a:t>Click vào mảnh ghép màu vàng để quay về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12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a, b, C để ra đáp án</a:t>
            </a:r>
          </a:p>
          <a:p>
            <a:r>
              <a:rPr lang="en-US" baseline="0"/>
              <a:t>Click vào mảnh ghép màu vàng để quay về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3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a, b, C để ra đáp án</a:t>
            </a:r>
          </a:p>
          <a:p>
            <a:r>
              <a:rPr lang="en-US" baseline="0"/>
              <a:t>Click vào mảnh ghép màu vàng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72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4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1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93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7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0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98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79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60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41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5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6" Type="http://schemas.openxmlformats.org/officeDocument/2006/relationships/image" Target="../media/image4.gif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Relationship Id="rId6" Type="http://schemas.openxmlformats.org/officeDocument/2006/relationships/slide" Target="slide2.xml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7"/>
          <a:stretch/>
        </p:blipFill>
        <p:spPr>
          <a:xfrm>
            <a:off x="15081" y="-1219200"/>
            <a:ext cx="12161838" cy="807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417" y="16929"/>
            <a:ext cx="5002898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 ONG VỀ TỔ</a:t>
            </a:r>
          </a:p>
        </p:txBody>
      </p:sp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440506" y="1828800"/>
            <a:ext cx="3116471" cy="2438400"/>
          </a:xfrm>
          <a:prstGeom prst="rect">
            <a:avLst/>
          </a:prstGeom>
        </p:spPr>
      </p:pic>
      <p:pic>
        <p:nvPicPr>
          <p:cNvPr id="1026" name="Picture 2" descr="5 Bee Gifs - Gif Abys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57" y="3429000"/>
            <a:ext cx="243236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5 Bee Gifs - Gif Abys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" y="1966380"/>
            <a:ext cx="1055146" cy="10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5 Bee Gifs - Gif Abys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040397"/>
            <a:ext cx="2010221" cy="20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 Bee Gifs - Gif Abys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90" y="2286427"/>
            <a:ext cx="720680" cy="7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sh Royale - MY.GAMES Sto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06" y="1255034"/>
            <a:ext cx="1907526" cy="10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144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0"/>
            <a:ext cx="12253119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60" y="2403163"/>
            <a:ext cx="1284840" cy="1288026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97" y="1370776"/>
            <a:ext cx="1672253" cy="1676400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468" y="3495599"/>
            <a:ext cx="912138" cy="91440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172" y="6038952"/>
            <a:ext cx="817022" cy="819048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82" y="4376811"/>
            <a:ext cx="878812" cy="880991"/>
          </a:xfrm>
          <a:prstGeom prst="rect">
            <a:avLst/>
          </a:prstGeom>
        </p:spPr>
      </p:pic>
      <p:pic>
        <p:nvPicPr>
          <p:cNvPr id="12" name="Picture 11" descr="5144e915ff17705e2be92c41dfee8556.png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126681">
            <a:off x="8077528" y="1072042"/>
            <a:ext cx="1170575" cy="117347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867967" y="1534734"/>
            <a:ext cx="456069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464206" y="2474055"/>
            <a:ext cx="456069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700819" y="2414460"/>
            <a:ext cx="456069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552070" y="3895669"/>
            <a:ext cx="456069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263751" y="5286319"/>
            <a:ext cx="456069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C 0.04101 -0.02963 0.08216 -0.05903 0.12956 -0.07292 C 0.17708 -0.08681 0.22969 -0.09468 0.28437 -0.08287 C 0.33906 -0.07107 0.38789 0.00116 0.45729 -0.00255 C 0.52643 -0.00602 0.61302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5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2454 C 0.03959 0.00069 0.07917 -0.02292 0.14076 -0.01111 C 0.20261 0.00046 0.27865 0.07755 0.37123 0.09444 C 0.46315 0.11111 0.61159 0.11342 0.69375 0.08912 C 0.77605 0.06551 0.84753 -0.0044 0.86394 -0.04884 C 0.88021 -0.09306 0.83542 -0.13495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59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0.01875 C 0.04791 0.01019 0.06888 0.00186 0.09049 -0.0155 C 0.11198 -0.03287 0.13919 -0.07361 0.15573 -0.08611 C 0.17226 -0.09861 0.1806 -0.09444 0.18906 -0.0902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6 0.05857 C 0.27422 0.08843 0.25209 0.12639 0.30131 0.14861 C 0.35052 0.17083 0.5211 0.18287 0.57891 0.1919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39 -2.96296E-6 C 0.60013 -0.01065 0.625 -0.02129 0.64063 -0.03032 C 0.65625 -0.03935 0.66055 -0.05208 0.6694 -0.0544 C 0.67826 -0.05671 0.68737 -0.05416 0.69375 -0.04421 C 0.70013 -0.03426 0.7112 -0.01041 0.70781 0.00579 C 0.70443 0.02199 0.6806 0.04329 0.67344 0.05301 " pathEditMode="relative" rAng="0" ptsTypes="aaaa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19 -0.09027 C 0.25221 -0.05949 0.30325 -0.01921 0.34232 -0.03564 C 0.38138 -0.05208 0.40651 -0.15671 0.42331 -0.18842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128 -0.17639 C 0.7625 -0.21273 0.7181 -0.23889 0.73347 -0.28148 C 0.74883 -0.32408 0.85235 -0.4007 0.8836 -0.43195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0.1037 C 0.70521 -0.09815 0.70573 -0.09907 0.70833 -0.08981 C 0.70911 -0.08727 0.70872 -0.08356 0.7099 -0.08148 C 0.71107 -0.0794 0.71315 -0.08009 0.71458 -0.0787 C 0.71966 -0.0743 0.72435 -0.06551 0.72865 -0.05926 C 0.73776 -0.0456 0.72943 -0.05671 0.73646 -0.04259 C 0.74258 -0.03032 0.74909 -0.01829 0.75677 -0.00926 C 0.75781 -0.00648 0.75833 -0.00278 0.7599 -0.00092 C 0.76263 0.00208 0.76654 0.00139 0.76927 0.00463 C 0.77513 0.01158 0.78516 0.0206 0.79115 0.02408 C 0.79583 0.02685 0.80052 0.02963 0.80521 0.03241 C 0.80677 0.03333 0.8099 0.03519 0.8099 0.03519 C 0.8793 0.03125 0.84141 0.04421 0.86771 0.02408 C 0.87357 0.01968 0.87786 0.01945 0.88333 0.01296 C 0.88633 -0.00278 0.89596 -0.01273 0.89896 -0.0287 C 0.90195 -0.04444 0.90365 -0.05926 0.90365 -0.07592 " pathEditMode="relative" ptsTypes="fffffffffffffffA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5428" y="-389050"/>
            <a:ext cx="7619228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304" y="1109009"/>
            <a:ext cx="5735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Chồng sách ở trên bàn.</a:t>
            </a:r>
          </a:p>
          <a:p>
            <a:pPr algn="ctr"/>
            <a:r>
              <a:rPr lang="en-US" sz="3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Đúng hay sai?</a:t>
            </a: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712" y="3733800"/>
            <a:ext cx="4560689" cy="7488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70674" y="3742470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6712" y="4873170"/>
            <a:ext cx="4560689" cy="74886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70674" y="4881840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"/>
          <p:cNvSpPr txBox="1"/>
          <p:nvPr/>
        </p:nvSpPr>
        <p:spPr>
          <a:xfrm>
            <a:off x="1199170" y="3846447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7" name="B"/>
          <p:cNvSpPr txBox="1"/>
          <p:nvPr/>
        </p:nvSpPr>
        <p:spPr>
          <a:xfrm>
            <a:off x="1213648" y="4985817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1865" y="3763325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1865" y="4902695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52" y="3742472"/>
            <a:ext cx="723748" cy="7115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96" y="4926552"/>
            <a:ext cx="665751" cy="643266"/>
          </a:xfrm>
          <a:prstGeom prst="rect">
            <a:avLst/>
          </a:prstGeom>
        </p:spPr>
      </p:pic>
      <p:pic>
        <p:nvPicPr>
          <p:cNvPr id="3076" name="Picture 4" descr="54 Back to school clipart ideas | school clipart, clip art, back to school 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782" y="304800"/>
            <a:ext cx="42481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fd2eb0da63d7a14861647a759c721ae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56690" y="5605266"/>
            <a:ext cx="1368207" cy="1142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7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12948" y="-265545"/>
            <a:ext cx="7604348" cy="3833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588" y="1038761"/>
            <a:ext cx="573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Mon-tơ ở …. cái bàn.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1512" y="5575740"/>
            <a:ext cx="4560689" cy="748860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1375474" y="5584410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4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1512" y="4445880"/>
            <a:ext cx="4560689" cy="748860"/>
          </a:xfrm>
          <a:prstGeom prst="rect">
            <a:avLst/>
          </a:prstGeom>
        </p:spPr>
      </p:pic>
      <p:pic>
        <p:nvPicPr>
          <p:cNvPr id="51" name="Picture 50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1512" y="3336415"/>
            <a:ext cx="4560689" cy="748860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1375474" y="4454550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375474" y="3345085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A"/>
          <p:cNvSpPr txBox="1"/>
          <p:nvPr/>
        </p:nvSpPr>
        <p:spPr>
          <a:xfrm>
            <a:off x="1503970" y="5688387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D"/>
          <p:cNvSpPr txBox="1"/>
          <p:nvPr/>
        </p:nvSpPr>
        <p:spPr>
          <a:xfrm>
            <a:off x="1499481" y="3465000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B"/>
          <p:cNvSpPr txBox="1"/>
          <p:nvPr/>
        </p:nvSpPr>
        <p:spPr>
          <a:xfrm>
            <a:off x="1518448" y="4558527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83673" y="5605265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83673" y="4475405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83673" y="3365940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 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2" y="5584412"/>
            <a:ext cx="723748" cy="71158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96" y="4499262"/>
            <a:ext cx="665751" cy="64326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96" y="3387091"/>
            <a:ext cx="665751" cy="643266"/>
          </a:xfrm>
          <a:prstGeom prst="rect">
            <a:avLst/>
          </a:prstGeom>
        </p:spPr>
      </p:pic>
      <p:pic>
        <p:nvPicPr>
          <p:cNvPr id="7172" name="Picture 4" descr="Monster in School Clip Art - Monster in School Image | Cartoon artwork,  Monster school, Robot carto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1" y="315358"/>
            <a:ext cx="4225636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fd2eb0da63d7a14861647a759c721ae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56690" y="5605266"/>
            <a:ext cx="1368207" cy="1142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9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12948" y="-265545"/>
            <a:ext cx="7604348" cy="383309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02287" y="1038761"/>
            <a:ext cx="5214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Quyển sách ở … mon-tơ.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4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1512" y="5575740"/>
            <a:ext cx="4560689" cy="748860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1375474" y="5584410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50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1512" y="4445880"/>
            <a:ext cx="4560689" cy="748860"/>
          </a:xfrm>
          <a:prstGeom prst="rect">
            <a:avLst/>
          </a:prstGeom>
        </p:spPr>
      </p:pic>
      <p:pic>
        <p:nvPicPr>
          <p:cNvPr id="52" name="Picture 51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1512" y="3336415"/>
            <a:ext cx="4560689" cy="748860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1375474" y="4454550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375474" y="3345085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A"/>
          <p:cNvSpPr txBox="1"/>
          <p:nvPr/>
        </p:nvSpPr>
        <p:spPr>
          <a:xfrm>
            <a:off x="1503970" y="5688387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D"/>
          <p:cNvSpPr txBox="1"/>
          <p:nvPr/>
        </p:nvSpPr>
        <p:spPr>
          <a:xfrm>
            <a:off x="1499481" y="3465000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B"/>
          <p:cNvSpPr txBox="1"/>
          <p:nvPr/>
        </p:nvSpPr>
        <p:spPr>
          <a:xfrm>
            <a:off x="1518448" y="4558527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83673" y="5605265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3673" y="4475405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83673" y="3365940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2" y="5584412"/>
            <a:ext cx="723748" cy="71158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96" y="4499262"/>
            <a:ext cx="665751" cy="64326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96" y="3387091"/>
            <a:ext cx="665751" cy="643266"/>
          </a:xfrm>
          <a:prstGeom prst="rect">
            <a:avLst/>
          </a:prstGeom>
        </p:spPr>
      </p:pic>
      <p:pic>
        <p:nvPicPr>
          <p:cNvPr id="9222" name="Picture 6" descr="Girl Monster Reading a Book Clip Art - Girl Monster Reading a Book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30" y="381000"/>
            <a:ext cx="47625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fd2eb0da63d7a14861647a759c721ae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56690" y="5605266"/>
            <a:ext cx="1368207" cy="1142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7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12948" y="-265545"/>
            <a:ext cx="7604348" cy="383309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002287" y="1038762"/>
            <a:ext cx="5214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Mon-tơ ở … các chồng sách.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1512" y="4376058"/>
            <a:ext cx="4560689" cy="748860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1375474" y="4384728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4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1512" y="5423340"/>
            <a:ext cx="4560689" cy="748860"/>
          </a:xfrm>
          <a:prstGeom prst="rect">
            <a:avLst/>
          </a:prstGeom>
        </p:spPr>
      </p:pic>
      <p:pic>
        <p:nvPicPr>
          <p:cNvPr id="51" name="Picture 50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1512" y="3336415"/>
            <a:ext cx="4560689" cy="748860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1375474" y="5432010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375474" y="3345085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A"/>
          <p:cNvSpPr txBox="1"/>
          <p:nvPr/>
        </p:nvSpPr>
        <p:spPr>
          <a:xfrm>
            <a:off x="1503970" y="4488705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D"/>
          <p:cNvSpPr txBox="1"/>
          <p:nvPr/>
        </p:nvSpPr>
        <p:spPr>
          <a:xfrm>
            <a:off x="1499481" y="3465000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B"/>
          <p:cNvSpPr txBox="1"/>
          <p:nvPr/>
        </p:nvSpPr>
        <p:spPr>
          <a:xfrm>
            <a:off x="1518448" y="5535987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83673" y="4405583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83673" y="5452865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 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3673" y="3365940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 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2" y="4384730"/>
            <a:ext cx="723748" cy="71158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96" y="5476722"/>
            <a:ext cx="665751" cy="64326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96" y="3387091"/>
            <a:ext cx="665751" cy="643266"/>
          </a:xfrm>
          <a:prstGeom prst="rect">
            <a:avLst/>
          </a:prstGeom>
        </p:spPr>
      </p:pic>
      <p:pic>
        <p:nvPicPr>
          <p:cNvPr id="8194" name="Picture 2" descr="Monster Surrounded by Books Clip Art - Monster Surrounded by Books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73" y="329902"/>
            <a:ext cx="4329545" cy="40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fd2eb0da63d7a14861647a759c721ae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56690" y="5605266"/>
            <a:ext cx="1368207" cy="1142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3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d2eb0da63d7a14861647a759c721ae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56690" y="5605266"/>
            <a:ext cx="1368207" cy="1142999"/>
          </a:xfrm>
          <a:prstGeom prst="rect">
            <a:avLst/>
          </a:prstGeom>
        </p:spPr>
      </p:pic>
      <p:pic>
        <p:nvPicPr>
          <p:cNvPr id="25" name="Picture 24" descr="375ba1682899b9444c201750c3b90c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12948" y="-265545"/>
            <a:ext cx="7604348" cy="383309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41588" y="988874"/>
            <a:ext cx="5735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 hướng em nhìn thì mon-tơ màu tím ở bên … chiếc ra-đi-ô.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1512" y="3384084"/>
            <a:ext cx="4560689" cy="748860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1375474" y="3392754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4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1512" y="5575740"/>
            <a:ext cx="4560689" cy="748860"/>
          </a:xfrm>
          <a:prstGeom prst="rect">
            <a:avLst/>
          </a:prstGeom>
        </p:spPr>
      </p:pic>
      <p:pic>
        <p:nvPicPr>
          <p:cNvPr id="51" name="Picture 5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1512" y="4466275"/>
            <a:ext cx="4560689" cy="748860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1375474" y="5584410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375474" y="4474945"/>
            <a:ext cx="72971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A"/>
          <p:cNvSpPr txBox="1"/>
          <p:nvPr/>
        </p:nvSpPr>
        <p:spPr>
          <a:xfrm>
            <a:off x="1503970" y="3496731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D"/>
          <p:cNvSpPr txBox="1"/>
          <p:nvPr/>
        </p:nvSpPr>
        <p:spPr>
          <a:xfrm>
            <a:off x="1499481" y="4594860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B"/>
          <p:cNvSpPr txBox="1"/>
          <p:nvPr/>
        </p:nvSpPr>
        <p:spPr>
          <a:xfrm>
            <a:off x="1518448" y="5688387"/>
            <a:ext cx="45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83673" y="3413609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83673" y="5605265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3673" y="4495800"/>
            <a:ext cx="326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52" y="3392756"/>
            <a:ext cx="723748" cy="71158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96" y="5629122"/>
            <a:ext cx="665751" cy="64326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96" y="4516951"/>
            <a:ext cx="665751" cy="643266"/>
          </a:xfrm>
          <a:prstGeom prst="rect">
            <a:avLst/>
          </a:prstGeom>
        </p:spPr>
      </p:pic>
      <p:pic>
        <p:nvPicPr>
          <p:cNvPr id="10242" name="Picture 2" descr="PTO Dance - Cattell Elementary Schoo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807320"/>
            <a:ext cx="4723141" cy="217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513EAB9-985A-4381-A2F9-FC84208C5B6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5-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AF2FD2-A1CC-4532-B731-8A9D1404FA25}:3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C64DB9-FD0D-4BF0-8BDD-C85CF9E7C86F}: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EF8A4F-BA42-4721-A452-3ADF0445B401}:3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B46D49-C71A-4BC1-91A7-7ABFA374220E}:3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EA8B0C-830B-419A-BDB5-86335BC8A3FA}:3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73E5A9-27D9-49BF-B51B-2C6245F4EEFB}:3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DCECA8-FE72-4209-8308-2AD3AD8F8953}:313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217</Words>
  <Application>Microsoft Office PowerPoint</Application>
  <PresentationFormat>Widescreen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2_Office 主题</vt:lpstr>
      <vt:lpstr>https://www.freeppt7.com</vt:lpstr>
      <vt:lpstr>3_Office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15- Tiết 2</dc:title>
  <dc:creator>tran thao</dc:creator>
  <cp:lastModifiedBy>Admin</cp:lastModifiedBy>
  <cp:revision>60</cp:revision>
  <dcterms:created xsi:type="dcterms:W3CDTF">2021-07-20T01:55:21Z</dcterms:created>
  <dcterms:modified xsi:type="dcterms:W3CDTF">2025-12-24T16:54:55Z</dcterms:modified>
</cp:coreProperties>
</file>