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  <p:sldMasterId id="2147483738" r:id="rId4"/>
  </p:sldMasterIdLst>
  <p:notesMasterIdLst>
    <p:notesMasterId r:id="rId17"/>
  </p:notesMasterIdLst>
  <p:handoutMasterIdLst>
    <p:handoutMasterId r:id="rId18"/>
  </p:handoutMasterIdLst>
  <p:sldIdLst>
    <p:sldId id="2007577113" r:id="rId5"/>
    <p:sldId id="2007577114" r:id="rId6"/>
    <p:sldId id="308" r:id="rId7"/>
    <p:sldId id="315" r:id="rId8"/>
    <p:sldId id="326" r:id="rId9"/>
    <p:sldId id="327" r:id="rId10"/>
    <p:sldId id="328" r:id="rId11"/>
    <p:sldId id="647" r:id="rId12"/>
    <p:sldId id="264" r:id="rId13"/>
    <p:sldId id="325" r:id="rId14"/>
    <p:sldId id="318" r:id="rId15"/>
    <p:sldId id="200757727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VÀO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BẤM VÀO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7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41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1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3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5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4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468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00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94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22562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67979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91370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694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10361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34332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4108069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72803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132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95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95914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76747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816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52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7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4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06FD9F0-6783-DC49-8E48-E1FA0E112E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825" y="381000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682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11: PHÉP TRỪ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36064" t="39090" r="46368" b="52492"/>
          <a:stretch>
            <a:fillRect/>
          </a:stretch>
        </p:blipFill>
        <p:spPr bwMode="auto">
          <a:xfrm>
            <a:off x="3251697" y="2387386"/>
            <a:ext cx="2767013" cy="178879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" y="253491"/>
            <a:ext cx="2437248" cy="1218625"/>
          </a:xfrm>
          <a:prstGeom prst="rect">
            <a:avLst/>
          </a:prstGeom>
        </p:spPr>
      </p:pic>
      <p:pic>
        <p:nvPicPr>
          <p:cNvPr id="49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17175" t="48674" r="65688" b="41817"/>
          <a:stretch>
            <a:fillRect/>
          </a:stretch>
        </p:blipFill>
        <p:spPr bwMode="auto">
          <a:xfrm>
            <a:off x="277221" y="4409705"/>
            <a:ext cx="2699328" cy="2020713"/>
          </a:xfrm>
          <a:prstGeom prst="rect">
            <a:avLst/>
          </a:prstGeom>
          <a:noFill/>
        </p:spPr>
      </p:pic>
      <p:pic>
        <p:nvPicPr>
          <p:cNvPr id="50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36064" t="48674" r="46368" b="41817"/>
          <a:stretch>
            <a:fillRect/>
          </a:stretch>
        </p:blipFill>
        <p:spPr bwMode="auto">
          <a:xfrm>
            <a:off x="3251540" y="4409664"/>
            <a:ext cx="2767327" cy="2020754"/>
          </a:xfrm>
          <a:prstGeom prst="rect">
            <a:avLst/>
          </a:prstGeom>
          <a:noFill/>
        </p:spPr>
      </p:pic>
      <p:pic>
        <p:nvPicPr>
          <p:cNvPr id="51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54096" t="48674" r="27563" b="41817"/>
          <a:stretch>
            <a:fillRect/>
          </a:stretch>
        </p:blipFill>
        <p:spPr bwMode="auto">
          <a:xfrm>
            <a:off x="6089727" y="4409664"/>
            <a:ext cx="2890208" cy="2020754"/>
          </a:xfrm>
          <a:prstGeom prst="rect">
            <a:avLst/>
          </a:prstGeom>
          <a:noFill/>
        </p:spPr>
      </p:pic>
      <p:pic>
        <p:nvPicPr>
          <p:cNvPr id="52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72900" t="48674" r="9814" b="41817"/>
          <a:stretch>
            <a:fillRect/>
          </a:stretch>
        </p:blipFill>
        <p:spPr bwMode="auto">
          <a:xfrm>
            <a:off x="9051825" y="4409664"/>
            <a:ext cx="2722949" cy="2020754"/>
          </a:xfrm>
          <a:prstGeom prst="rect">
            <a:avLst/>
          </a:prstGeom>
          <a:noFill/>
        </p:spPr>
      </p:pic>
      <p:pic>
        <p:nvPicPr>
          <p:cNvPr id="18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17175" t="39130" r="64400" b="52492"/>
          <a:stretch>
            <a:fillRect/>
          </a:stretch>
        </p:blipFill>
        <p:spPr bwMode="auto">
          <a:xfrm>
            <a:off x="277368" y="2387386"/>
            <a:ext cx="2901868" cy="1780482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435878" y="3747926"/>
            <a:ext cx="1896159" cy="964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3575" y="3910374"/>
            <a:ext cx="1759954" cy="9039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54096" t="39090" r="27048" b="52492"/>
          <a:stretch>
            <a:fillRect/>
          </a:stretch>
        </p:blipFill>
        <p:spPr bwMode="auto">
          <a:xfrm>
            <a:off x="6009744" y="2441534"/>
            <a:ext cx="2970191" cy="178879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7901737" y="3910375"/>
            <a:ext cx="1675818" cy="136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72772" t="39090" r="9814" b="52492"/>
          <a:stretch>
            <a:fillRect/>
          </a:stretch>
        </p:blipFill>
        <p:spPr bwMode="auto">
          <a:xfrm>
            <a:off x="9051825" y="2445420"/>
            <a:ext cx="2743614" cy="178875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 flipH="1">
            <a:off x="8177971" y="3807522"/>
            <a:ext cx="1247238" cy="1270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4844" y="1573680"/>
            <a:ext cx="689271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Hai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5BA13-EE0A-7E72-2081-7D607B674D39}"/>
              </a:ext>
            </a:extLst>
          </p:cNvPr>
          <p:cNvSpPr txBox="1"/>
          <p:nvPr/>
        </p:nvSpPr>
        <p:spPr>
          <a:xfrm>
            <a:off x="1232898" y="2085654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5E332-C603-3A87-4461-C27409CE200A}"/>
              </a:ext>
            </a:extLst>
          </p:cNvPr>
          <p:cNvSpPr txBox="1"/>
          <p:nvPr/>
        </p:nvSpPr>
        <p:spPr>
          <a:xfrm>
            <a:off x="4356242" y="2054832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E7807-C37D-9FDE-5390-C9834695719A}"/>
              </a:ext>
            </a:extLst>
          </p:cNvPr>
          <p:cNvSpPr txBox="1"/>
          <p:nvPr/>
        </p:nvSpPr>
        <p:spPr>
          <a:xfrm>
            <a:off x="7017248" y="2188397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8A90-D90B-CA91-3BDB-1CA69D4A4A1C}"/>
              </a:ext>
            </a:extLst>
          </p:cNvPr>
          <p:cNvSpPr txBox="1"/>
          <p:nvPr/>
        </p:nvSpPr>
        <p:spPr>
          <a:xfrm>
            <a:off x="9873464" y="2044559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6FF77-7A84-A083-7F1F-E1E2856C0304}"/>
              </a:ext>
            </a:extLst>
          </p:cNvPr>
          <p:cNvSpPr txBox="1"/>
          <p:nvPr/>
        </p:nvSpPr>
        <p:spPr>
          <a:xfrm>
            <a:off x="1387011" y="6113126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707E2-C776-FF9B-C821-8D6494A987B4}"/>
              </a:ext>
            </a:extLst>
          </p:cNvPr>
          <p:cNvSpPr txBox="1"/>
          <p:nvPr/>
        </p:nvSpPr>
        <p:spPr>
          <a:xfrm>
            <a:off x="4315146" y="6133675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C4F51-50CD-5502-A9AC-DF03215FC704}"/>
              </a:ext>
            </a:extLst>
          </p:cNvPr>
          <p:cNvSpPr txBox="1"/>
          <p:nvPr/>
        </p:nvSpPr>
        <p:spPr>
          <a:xfrm>
            <a:off x="7346023" y="6092578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93DF5-3118-3909-02AB-60C064CF70CF}"/>
              </a:ext>
            </a:extLst>
          </p:cNvPr>
          <p:cNvSpPr txBox="1"/>
          <p:nvPr/>
        </p:nvSpPr>
        <p:spPr>
          <a:xfrm>
            <a:off x="10007029" y="6030933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7" y="301478"/>
            <a:ext cx="2524525" cy="12622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872" y="4731599"/>
            <a:ext cx="2111957" cy="2111957"/>
          </a:xfrm>
          <a:prstGeom prst="rect">
            <a:avLst/>
          </a:prstGeom>
        </p:spPr>
      </p:pic>
      <p:grpSp>
        <p:nvGrpSpPr>
          <p:cNvPr id="41" name="Group 13"/>
          <p:cNvGrpSpPr/>
          <p:nvPr/>
        </p:nvGrpSpPr>
        <p:grpSpPr>
          <a:xfrm>
            <a:off x="247862" y="2191508"/>
            <a:ext cx="3642824" cy="2111956"/>
            <a:chOff x="492356" y="1406284"/>
            <a:chExt cx="2591664" cy="1075467"/>
          </a:xfrm>
        </p:grpSpPr>
        <p:sp>
          <p:nvSpPr>
            <p:cNvPr id="42" name="Cloud Callout 41"/>
            <p:cNvSpPr/>
            <p:nvPr/>
          </p:nvSpPr>
          <p:spPr>
            <a:xfrm>
              <a:off x="492356" y="1406284"/>
              <a:ext cx="2591664" cy="107546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8598" y="1650176"/>
              <a:ext cx="2435422" cy="78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lại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con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vịt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chuồng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?</a:t>
              </a:r>
            </a:p>
          </p:txBody>
        </p:sp>
      </p:grpSp>
      <p:pic>
        <p:nvPicPr>
          <p:cNvPr id="10246" name="Picture 6" descr="F:\AAA-LÀM ẢNH SLIDE\Bai11-HĐ3-3(4)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0686" y="1699006"/>
            <a:ext cx="8002620" cy="4319673"/>
          </a:xfrm>
          <a:prstGeom prst="rect">
            <a:avLst/>
          </a:prstGeom>
          <a:noFill/>
        </p:spPr>
      </p:pic>
      <p:pic>
        <p:nvPicPr>
          <p:cNvPr id="75" name="Picture 3" descr="F:\AAA-PDF-SGK\PNG\Bai11-HĐ3-3.png"/>
          <p:cNvPicPr>
            <a:picLocks noChangeAspect="1" noChangeArrowheads="1"/>
          </p:cNvPicPr>
          <p:nvPr/>
        </p:nvPicPr>
        <p:blipFill>
          <a:blip r:embed="rId6"/>
          <a:srcRect l="44164" t="85452" r="34350" b="10000"/>
          <a:stretch>
            <a:fillRect/>
          </a:stretch>
        </p:blipFill>
        <p:spPr bwMode="auto">
          <a:xfrm>
            <a:off x="6861099" y="5203072"/>
            <a:ext cx="2854229" cy="815607"/>
          </a:xfrm>
          <a:prstGeom prst="rect">
            <a:avLst/>
          </a:prstGeom>
          <a:noFill/>
        </p:spPr>
      </p:pic>
      <p:grpSp>
        <p:nvGrpSpPr>
          <p:cNvPr id="76" name="Group 103"/>
          <p:cNvGrpSpPr/>
          <p:nvPr/>
        </p:nvGrpSpPr>
        <p:grpSpPr>
          <a:xfrm>
            <a:off x="7996078" y="5332479"/>
            <a:ext cx="548074" cy="546153"/>
            <a:chOff x="1975996" y="3637906"/>
            <a:chExt cx="446022" cy="454467"/>
          </a:xfrm>
          <a:solidFill>
            <a:schemeClr val="bg1"/>
          </a:solidFill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739" y="3637906"/>
              <a:ext cx="259502" cy="4339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black"/>
                  </a:solidFill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9" name="Group 106"/>
          <p:cNvGrpSpPr/>
          <p:nvPr/>
        </p:nvGrpSpPr>
        <p:grpSpPr>
          <a:xfrm>
            <a:off x="7996080" y="5340959"/>
            <a:ext cx="536006" cy="54700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rgbClr val="3B6BDD"/>
            </a:solidFill>
            <a:ln w="28575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55768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62583" y="2660724"/>
            <a:ext cx="1408836" cy="1329093"/>
            <a:chOff x="5748932" y="1996137"/>
            <a:chExt cx="1056994" cy="997166"/>
          </a:xfrm>
        </p:grpSpPr>
        <p:pic>
          <p:nvPicPr>
            <p:cNvPr id="10247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  <p:pic>
          <p:nvPicPr>
            <p:cNvPr id="89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</p:grpSp>
      <p:grpSp>
        <p:nvGrpSpPr>
          <p:cNvPr id="93" name="Group 92"/>
          <p:cNvGrpSpPr/>
          <p:nvPr/>
        </p:nvGrpSpPr>
        <p:grpSpPr>
          <a:xfrm>
            <a:off x="9595653" y="2581190"/>
            <a:ext cx="1370863" cy="1329091"/>
            <a:chOff x="7199238" y="1936466"/>
            <a:chExt cx="1028504" cy="997164"/>
          </a:xfrm>
        </p:grpSpPr>
        <p:pic>
          <p:nvPicPr>
            <p:cNvPr id="10248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2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97" name="Group 96"/>
          <p:cNvGrpSpPr/>
          <p:nvPr/>
        </p:nvGrpSpPr>
        <p:grpSpPr>
          <a:xfrm>
            <a:off x="9134894" y="3294620"/>
            <a:ext cx="1370863" cy="1329091"/>
            <a:chOff x="6853549" y="2471724"/>
            <a:chExt cx="1028504" cy="997164"/>
          </a:xfrm>
        </p:grpSpPr>
        <p:pic>
          <p:nvPicPr>
            <p:cNvPr id="94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5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4586" y="1603580"/>
            <a:ext cx="158937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prstClr val="black"/>
                </a:solidFill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B69AEB-FF9B-4B90-924B-AE0882D3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B56CE2-E785-4AB9-800A-EF1DDF1F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7248"/>
            <a:ext cx="12192000" cy="37307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606CF5-6989-4345-93AD-B19DAAA8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197" y="158139"/>
            <a:ext cx="2214803" cy="39413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AD12178-7105-4FB7-9C37-465F18705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53" y="682162"/>
            <a:ext cx="2214803" cy="2445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29" y="1250518"/>
            <a:ext cx="8791195" cy="4133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891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Số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0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trong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phép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PDF-SGK\PNG\Bai11-KP3.png"/>
          <p:cNvPicPr>
            <a:picLocks noChangeAspect="1" noChangeArrowheads="1"/>
          </p:cNvPicPr>
          <p:nvPr/>
        </p:nvPicPr>
        <p:blipFill rotWithShape="1">
          <a:blip r:embed="rId3" cstate="print"/>
          <a:srcRect l="17175" t="19091" r="36749" b="43996"/>
          <a:stretch/>
        </p:blipFill>
        <p:spPr bwMode="auto">
          <a:xfrm>
            <a:off x="1867786" y="1491818"/>
            <a:ext cx="4440149" cy="4800619"/>
          </a:xfrm>
          <a:prstGeom prst="rect">
            <a:avLst/>
          </a:prstGeom>
          <a:noFill/>
        </p:spPr>
      </p:pic>
      <p:pic>
        <p:nvPicPr>
          <p:cNvPr id="4" name="Picture 4" descr="F:\AAA-PDF-SGK\PNG\Bai11-KP3.png">
            <a:extLst>
              <a:ext uri="{FF2B5EF4-FFF2-40B4-BE49-F238E27FC236}">
                <a16:creationId xmlns:a16="http://schemas.microsoft.com/office/drawing/2014/main" id="{A937228C-8764-476E-A376-D71C1E4E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6838" t="53136" r="37086" b="9951"/>
          <a:stretch/>
        </p:blipFill>
        <p:spPr bwMode="auto">
          <a:xfrm>
            <a:off x="5884065" y="1103121"/>
            <a:ext cx="4440149" cy="4800619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" y="442541"/>
            <a:ext cx="2436027" cy="1218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1" y="952658"/>
            <a:ext cx="2030996" cy="1015498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30886" y="2319360"/>
            <a:ext cx="54470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cs typeface="Lato" panose="020F0502020204030203" pitchFamily="34" charset="0"/>
              </a:rPr>
              <a:t>a) </a:t>
            </a:r>
            <a:r>
              <a:rPr lang="en-GB" sz="2800" b="1" dirty="0" err="1">
                <a:cs typeface="Lato" panose="020F0502020204030203" pitchFamily="34" charset="0"/>
              </a:rPr>
              <a:t>Vớt</a:t>
            </a:r>
            <a:r>
              <a:rPr lang="en-GB" sz="2800" b="1" dirty="0"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còn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lại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mấy</a:t>
            </a:r>
            <a:r>
              <a:rPr lang="en-GB" sz="2800" b="1" dirty="0"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901911" y="3528082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068380" y="3749224"/>
            <a:ext cx="776422" cy="776493"/>
            <a:chOff x="1975996" y="3646349"/>
            <a:chExt cx="446022" cy="44606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68380" y="3743153"/>
            <a:ext cx="776422" cy="788637"/>
            <a:chOff x="1975996" y="3646349"/>
            <a:chExt cx="446022" cy="453039"/>
          </a:xfrm>
        </p:grpSpPr>
        <p:sp>
          <p:nvSpPr>
            <p:cNvPr id="4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7782" y="3733447"/>
            <a:ext cx="776422" cy="808049"/>
            <a:chOff x="1975996" y="3646349"/>
            <a:chExt cx="446022" cy="464190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7205" y="3743151"/>
            <a:ext cx="776422" cy="788638"/>
            <a:chOff x="1975996" y="3646349"/>
            <a:chExt cx="446022" cy="453040"/>
          </a:xfrm>
          <a:noFill/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1</a:t>
              </a:r>
            </a:p>
          </p:txBody>
        </p:sp>
      </p:grpSp>
      <p:pic>
        <p:nvPicPr>
          <p:cNvPr id="2053" name="Picture 5" descr="F:\AAA-LÀM ẢNH SLIDE\Bai11-KP3-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7304" y="2413591"/>
            <a:ext cx="4767935" cy="2915708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991087" y="3565237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cs typeface="Lato Heavy" pitchFamily="34" charset="0"/>
              </a:rPr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88221" y="3606259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cs typeface="Lato" pitchFamily="34" charset="0"/>
              </a:rPr>
              <a:t>=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802032" y="3401631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5949" y="187608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b)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2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4" name="Picture 6" descr="F:\AAA-LÀM ẢNH SLIDE\Bai11-KP3-b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440" y="2084240"/>
            <a:ext cx="5606373" cy="342476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258601" y="3429000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25070" y="3650142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5070" y="3644071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4472" y="3634365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23895" y="3644069"/>
            <a:ext cx="776422" cy="788638"/>
            <a:chOff x="1975996" y="3646349"/>
            <a:chExt cx="446022" cy="453040"/>
          </a:xfrm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47777" y="346615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44911" y="350717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158722" y="3302549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" y="694677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804" y="2059630"/>
            <a:ext cx="610850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c)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7" descr="F:\AAA-LÀM ẢNH SLIDE\Bai11-KP3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853" y="2051365"/>
            <a:ext cx="5606373" cy="3418902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187341" y="3555451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353810" y="3776593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3810" y="3770522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3212" y="3760816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52635" y="3770520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76517" y="3592606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3651" y="3633628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087462" y="3429000"/>
            <a:ext cx="4340034" cy="1426861"/>
          </a:xfrm>
          <a:prstGeom prst="flowChartAlternateProcess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6" y="707059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0711" y="2084241"/>
            <a:ext cx="4489013" cy="76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+mj-lt"/>
                <a:cs typeface="Lato" panose="020F0502020204030203" pitchFamily="34" charset="0"/>
              </a:rPr>
              <a:t>d)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6" name="Picture 8" descr="F:\AAA-LÀM ẢNH SLIDE\Bai11-KP3-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40" y="2084241"/>
            <a:ext cx="5606373" cy="341630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333029" y="3856233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99498" y="4077375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9498" y="4071304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78900" y="4061598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98323" y="4071302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22205" y="3893388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9339" y="3934410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233150" y="3729782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2" y="755890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2" y="1448780"/>
            <a:ext cx="790097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33DC66-1C42-0267-8B22-7256BBB946F4}"/>
              </a:ext>
            </a:extLst>
          </p:cNvPr>
          <p:cNvGrpSpPr/>
          <p:nvPr/>
        </p:nvGrpSpPr>
        <p:grpSpPr>
          <a:xfrm>
            <a:off x="583427" y="1703911"/>
            <a:ext cx="11364892" cy="822960"/>
            <a:chOff x="223100" y="304800"/>
            <a:chExt cx="11007728" cy="8229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A9E22F-F2BA-C627-1EF5-5B6434C73CB9}"/>
                </a:ext>
              </a:extLst>
            </p:cNvPr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7FB4F5-3FF0-0639-24F2-9B13C85F0ABC}"/>
                </a:ext>
              </a:extLst>
            </p:cNvPr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370C21-D157-7EE1-B3CA-8F6C2D179440}"/>
              </a:ext>
            </a:extLst>
          </p:cNvPr>
          <p:cNvSpPr txBox="1"/>
          <p:nvPr/>
        </p:nvSpPr>
        <p:spPr>
          <a:xfrm>
            <a:off x="-17374" y="2939804"/>
            <a:ext cx="12208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0 = 5 	4 – 0 = 4		3 – 0 = 3		2 – 0 = 2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6 = 0		7 – 7 = 0		4 – 4 = 0		9 – 9 = 0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		0 + 4 = 4		3 + 0 = 3		0 + 2 =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F8C6F-9EF1-CE64-61FE-42A19671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328" r="75134" b="70370"/>
          <a:stretch/>
        </p:blipFill>
        <p:spPr>
          <a:xfrm>
            <a:off x="2531517" y="2907871"/>
            <a:ext cx="639947" cy="851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7AA86-78DE-26F7-4069-0476184BF7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540" r="50020" b="71158"/>
          <a:stretch/>
        </p:blipFill>
        <p:spPr>
          <a:xfrm>
            <a:off x="2530949" y="3758936"/>
            <a:ext cx="639947" cy="851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EC90A-78FA-3A2B-8A4C-6447BC0F1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25" r="27828" b="68973"/>
          <a:stretch/>
        </p:blipFill>
        <p:spPr>
          <a:xfrm>
            <a:off x="2530948" y="4684948"/>
            <a:ext cx="639947" cy="851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B58CC-1C07-8BE6-56D6-0452D9E36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9" t="1025" r="609" b="71673"/>
          <a:stretch/>
        </p:blipFill>
        <p:spPr>
          <a:xfrm>
            <a:off x="5345483" y="2839917"/>
            <a:ext cx="639947" cy="851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08A25-4412-448C-9734-BD091B3457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30094" r="24672" b="38752"/>
          <a:stretch/>
        </p:blipFill>
        <p:spPr>
          <a:xfrm>
            <a:off x="5244540" y="4591924"/>
            <a:ext cx="703985" cy="971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FB7303-1746-7893-A1D9-70C9D516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30845" r="2117" b="41853"/>
          <a:stretch/>
        </p:blipFill>
        <p:spPr>
          <a:xfrm>
            <a:off x="5276560" y="3758936"/>
            <a:ext cx="639947" cy="8510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ED8EF3-FF0D-D86F-B3C4-C18D2CB4B3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903" r="50000" b="38943"/>
          <a:stretch/>
        </p:blipFill>
        <p:spPr>
          <a:xfrm>
            <a:off x="7985919" y="2719844"/>
            <a:ext cx="703985" cy="971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E73D95-4ABB-D406-CD97-BAD2286CF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1243" r="75212" b="37603"/>
          <a:stretch/>
        </p:blipFill>
        <p:spPr>
          <a:xfrm>
            <a:off x="7985918" y="3693753"/>
            <a:ext cx="703985" cy="9711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C9186D-B9BB-D364-EE67-300516C02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4" r="75609" b="7442"/>
          <a:stretch/>
        </p:blipFill>
        <p:spPr>
          <a:xfrm>
            <a:off x="7985917" y="4667662"/>
            <a:ext cx="703985" cy="9711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A16CE6-AE72-A454-02BD-0F98AB9333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63060" r="50000" b="9892"/>
          <a:stretch/>
        </p:blipFill>
        <p:spPr>
          <a:xfrm>
            <a:off x="10729119" y="2907870"/>
            <a:ext cx="703985" cy="8431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02A548-FFA9-8C64-DA22-B614DA337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032" r="25609" b="8920"/>
          <a:stretch/>
        </p:blipFill>
        <p:spPr>
          <a:xfrm>
            <a:off x="10729119" y="3766854"/>
            <a:ext cx="703985" cy="8431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EFFAD5-47CF-F105-5EFA-6BF64B7FB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7" t="64324" r="232" b="8628"/>
          <a:stretch/>
        </p:blipFill>
        <p:spPr>
          <a:xfrm>
            <a:off x="10729119" y="4625838"/>
            <a:ext cx="703985" cy="843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3AB1D1-558B-5645-B3A5-9F654C7E16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6194" y="10886"/>
            <a:ext cx="3193925" cy="1596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6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41C195-05C6-4476-8980-01E13B151E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1C85B7-A8EB-40C5-B892-651F80AC816D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C766A7-1613-4091-8C47-472C26CD0E19}:3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54943E-B9A9-4D3F-9E4E-E0056D603D98}:3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FB1AD2-E088-4565-9D2E-4C0D1D62376F}:2007577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1B4B4D-5355-4722-8BCD-DC486C0B1DD1}:2007577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FC0B31-2597-4A1A-8D69-6E0066927482}:2007577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1EEDEB-DE44-4A2B-A609-2E1D7251B966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1C5BE0-382C-437D-87B9-BA07EC5EFD74}:3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643DE-2F5E-4E27-835B-4D1F5364B590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29BA81-3705-4D77-8345-90C9AC99699F}:3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8C158B-07E0-4F51-BEBC-A82F7F68220A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AE535-33F6-40A2-955F-98B78F224123}:647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247</Words>
  <Application>Microsoft Office PowerPoint</Application>
  <PresentationFormat>Widescreen</PresentationFormat>
  <Paragraphs>59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Arial</vt:lpstr>
      <vt:lpstr>Arial-Rounded</vt:lpstr>
      <vt:lpstr>Bebas Neue</vt:lpstr>
      <vt:lpstr>Calibri</vt:lpstr>
      <vt:lpstr>Fredoka One</vt:lpstr>
      <vt:lpstr>Lato</vt:lpstr>
      <vt:lpstr>Lato Heavy</vt:lpstr>
      <vt:lpstr>Neucha</vt:lpstr>
      <vt:lpstr>Raleway</vt:lpstr>
      <vt:lpstr>自定义设计方案</vt:lpstr>
      <vt:lpstr>1_Office Theme</vt:lpstr>
      <vt:lpstr>Office 主题</vt:lpstr>
      <vt:lpstr>2_Children's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</dc:title>
  <dc:creator>tran thao</dc:creator>
  <cp:lastModifiedBy>Admin</cp:lastModifiedBy>
  <cp:revision>43</cp:revision>
  <dcterms:created xsi:type="dcterms:W3CDTF">2021-07-24T01:07:49Z</dcterms:created>
  <dcterms:modified xsi:type="dcterms:W3CDTF">2025-12-24T16:18:23Z</dcterms:modified>
</cp:coreProperties>
</file>