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25" r:id="rId4"/>
  </p:sldMasterIdLst>
  <p:notesMasterIdLst>
    <p:notesMasterId r:id="rId12"/>
  </p:notesMasterIdLst>
  <p:sldIdLst>
    <p:sldId id="257" r:id="rId5"/>
    <p:sldId id="258" r:id="rId6"/>
    <p:sldId id="259" r:id="rId7"/>
    <p:sldId id="2007577096" r:id="rId8"/>
    <p:sldId id="261" r:id="rId9"/>
    <p:sldId id="262" r:id="rId10"/>
    <p:sldId id="26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5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1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7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4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6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48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57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9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4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4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7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4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6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93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3" Type="http://schemas.openxmlformats.org/officeDocument/2006/relationships/notesSlide" Target="../notesSlides/notesSlide2.xml"/><Relationship Id="rId7" Type="http://schemas.openxmlformats.org/officeDocument/2006/relationships/slide" Target="slide3.xml"/><Relationship Id="rId12" Type="http://schemas.openxmlformats.org/officeDocument/2006/relationships/slide" Target="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4.gif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11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9307A159-01A6-12F7-989F-57642A10620C}"/>
              </a:ext>
            </a:extLst>
          </p:cNvPr>
          <p:cNvSpPr/>
          <p:nvPr/>
        </p:nvSpPr>
        <p:spPr>
          <a:xfrm>
            <a:off x="10391775" y="238125"/>
            <a:ext cx="15525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+ 1 =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" name="Arrow: Left 3">
            <a:hlinkClick r:id="rId6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+ 3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– 4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" name="Arrow: Left 5">
            <a:hlinkClick r:id="rId6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– 3 =?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" name="Arrow: Left 5">
            <a:hlinkClick r:id="rId6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+ 2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" name="Arrow: Left 5">
            <a:hlinkClick r:id="rId6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78419B-F534-48A6-9C42-90528C4539B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t 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1BEC2-C241-4029-9A69-62600D55FA2C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EDBC8F-CBC1-4EFD-A955-AD6B6A807E3B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E27832-C756-45F4-B909-63E7A387BF0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F0061D-378E-408C-AA41-5BCA985DC1EA}:20075770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616D4F-AB8C-4376-BEA3-CAC05112EB98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C36A06-580C-420A-BEEF-C6836405606D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E6C7AF-D813-4B05-B344-13F186E60D07}:263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38</Words>
  <Application>Microsoft Office PowerPoint</Application>
  <PresentationFormat>Widescreen</PresentationFormat>
  <Paragraphs>18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等线</vt:lpstr>
      <vt:lpstr>等线 Light</vt:lpstr>
      <vt:lpstr>Arial</vt:lpstr>
      <vt:lpstr>Calibri</vt:lpstr>
      <vt:lpstr>Cambria</vt:lpstr>
      <vt:lpstr>2_Office 主题</vt:lpstr>
      <vt:lpstr>https://www.freeppt7.com</vt:lpstr>
      <vt:lpstr>3_Office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</dc:title>
  <dc:creator>tran thao</dc:creator>
  <cp:lastModifiedBy>Admin</cp:lastModifiedBy>
  <cp:revision>65</cp:revision>
  <dcterms:created xsi:type="dcterms:W3CDTF">2021-07-20T01:55:21Z</dcterms:created>
  <dcterms:modified xsi:type="dcterms:W3CDTF">2025-12-24T16:23:32Z</dcterms:modified>
</cp:coreProperties>
</file>