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92" r:id="rId2"/>
    <p:sldMasterId id="2147483717" r:id="rId3"/>
    <p:sldMasterId id="2147483759" r:id="rId4"/>
  </p:sldMasterIdLst>
  <p:notesMasterIdLst>
    <p:notesMasterId r:id="rId13"/>
  </p:notesMasterIdLst>
  <p:handoutMasterIdLst>
    <p:handoutMasterId r:id="rId14"/>
  </p:handoutMasterIdLst>
  <p:sldIdLst>
    <p:sldId id="2007577116" r:id="rId5"/>
    <p:sldId id="2007577114" r:id="rId6"/>
    <p:sldId id="310" r:id="rId7"/>
    <p:sldId id="323" r:id="rId8"/>
    <p:sldId id="326" r:id="rId9"/>
    <p:sldId id="316" r:id="rId10"/>
    <p:sldId id="324" r:id="rId11"/>
    <p:sldId id="305" r:id="rId12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0688" autoAdjust="0"/>
  </p:normalViewPr>
  <p:slideViewPr>
    <p:cSldViewPr snapToGrid="0">
      <p:cViewPr varScale="1">
        <p:scale>
          <a:sx n="61" d="100"/>
          <a:sy n="61" d="100"/>
        </p:scale>
        <p:origin x="88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13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53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79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03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66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50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8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615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69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1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32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24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4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49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45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625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49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898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673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856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841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903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52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2025/12/25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668607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9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5" Type="http://schemas.openxmlformats.org/officeDocument/2006/relationships/image" Target="../media/image36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9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576942" y="2663637"/>
            <a:ext cx="8814390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15: </a:t>
            </a: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VỊ TRÍ, ĐỊNH HƯỚNG TRONG KHÔNG GIAN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5077" y="894186"/>
            <a:ext cx="2163877" cy="1242746"/>
            <a:chOff x="1523997" y="0"/>
            <a:chExt cx="2190752" cy="10153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5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551107" y="1059713"/>
            <a:ext cx="6556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Khối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lập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phương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Khối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hộp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nhật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50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2010146" y="1929855"/>
            <a:ext cx="83706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TIẾT 4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LUYỆN TẬP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+mn-cs"/>
            </a:endParaRPr>
          </a:p>
        </p:txBody>
      </p:sp>
      <p:pic>
        <p:nvPicPr>
          <p:cNvPr id="3" name="Picture 2" descr="F:\AAA-LÀM ẢNH SLIDE\ROBO LT.png">
            <a:extLst>
              <a:ext uri="{FF2B5EF4-FFF2-40B4-BE49-F238E27FC236}">
                <a16:creationId xmlns:a16="http://schemas.microsoft.com/office/drawing/2014/main" id="{5CACE80E-2535-4358-A650-9A474AFB7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206" y="4160242"/>
            <a:ext cx="2646866" cy="262945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251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507" y="606559"/>
            <a:ext cx="2546894" cy="1132095"/>
          </a:xfrm>
          <a:prstGeom prst="rect">
            <a:avLst/>
          </a:prstGeom>
          <a:noFill/>
        </p:spPr>
      </p:pic>
      <p:pic>
        <p:nvPicPr>
          <p:cNvPr id="2" name="Picture 3" descr="F:\AAA-PDF-SGK\B15 - LT - 1.png"/>
          <p:cNvPicPr>
            <a:picLocks noChangeAspect="1" noChangeArrowheads="1"/>
          </p:cNvPicPr>
          <p:nvPr/>
        </p:nvPicPr>
        <p:blipFill>
          <a:blip r:embed="rId5" cstate="print"/>
          <a:srcRect l="17175" t="17272" r="9814" b="65453"/>
          <a:stretch>
            <a:fillRect/>
          </a:stretch>
        </p:blipFill>
        <p:spPr bwMode="auto">
          <a:xfrm>
            <a:off x="1180362" y="1980387"/>
            <a:ext cx="9831275" cy="313896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5872" y="367398"/>
            <a:ext cx="2230362" cy="991397"/>
          </a:xfrm>
          <a:prstGeom prst="rect">
            <a:avLst/>
          </a:prstGeom>
          <a:noFill/>
        </p:spPr>
      </p:pic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296143" y="1272611"/>
            <a:ext cx="957610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2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a)</a:t>
            </a:r>
          </a:p>
        </p:txBody>
      </p:sp>
      <p:pic>
        <p:nvPicPr>
          <p:cNvPr id="45" name="Picture 3" descr="F:\AAA-PDF-SGK\B15 - LT - 1.png"/>
          <p:cNvPicPr>
            <a:picLocks noChangeAspect="1" noChangeArrowheads="1"/>
          </p:cNvPicPr>
          <p:nvPr/>
        </p:nvPicPr>
        <p:blipFill>
          <a:blip r:embed="rId5" cstate="print"/>
          <a:srcRect l="18127" t="17272" r="68625" b="73906"/>
          <a:stretch>
            <a:fillRect/>
          </a:stretch>
        </p:blipFill>
        <p:spPr bwMode="auto">
          <a:xfrm>
            <a:off x="3480277" y="2759793"/>
            <a:ext cx="1701016" cy="1528633"/>
          </a:xfrm>
          <a:prstGeom prst="rect">
            <a:avLst/>
          </a:prstGeom>
          <a:noFill/>
        </p:spPr>
      </p:pic>
      <p:grpSp>
        <p:nvGrpSpPr>
          <p:cNvPr id="55" name="Group 54"/>
          <p:cNvGrpSpPr/>
          <p:nvPr/>
        </p:nvGrpSpPr>
        <p:grpSpPr>
          <a:xfrm>
            <a:off x="545787" y="1805725"/>
            <a:ext cx="3654073" cy="1923495"/>
            <a:chOff x="460367" y="2743023"/>
            <a:chExt cx="2248966" cy="1104533"/>
          </a:xfrm>
        </p:grpSpPr>
        <p:sp>
          <p:nvSpPr>
            <p:cNvPr id="50" name="Cloud Callout 49"/>
            <p:cNvSpPr/>
            <p:nvPr/>
          </p:nvSpPr>
          <p:spPr>
            <a:xfrm>
              <a:off x="460367" y="2743023"/>
              <a:ext cx="2248966" cy="110453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2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69366" y="2907141"/>
              <a:ext cx="2026984" cy="795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b="1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Các</a:t>
              </a:r>
              <a:r>
                <a:rPr lang="en-US" sz="2800" b="1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b="1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bạn</a:t>
              </a:r>
              <a:r>
                <a:rPr lang="en-US" sz="2800" b="1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b="1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hãy</a:t>
              </a:r>
              <a:r>
                <a:rPr lang="en-US" sz="2800" b="1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b="1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nêu</a:t>
              </a:r>
              <a:r>
                <a:rPr lang="en-US" sz="2800" b="1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b="1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tên</a:t>
              </a:r>
              <a:r>
                <a:rPr lang="en-US" sz="2800" b="1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b="1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các</a:t>
              </a:r>
              <a:r>
                <a:rPr lang="en-US" sz="2800" b="1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b="1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hình</a:t>
              </a:r>
              <a:r>
                <a:rPr lang="en-US" sz="2800" b="1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b="1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từ</a:t>
              </a:r>
              <a:r>
                <a:rPr lang="en-US" sz="2800" b="1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b="1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trái</a:t>
              </a:r>
              <a:r>
                <a:rPr lang="en-US" sz="2800" b="1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sang </a:t>
              </a:r>
              <a:r>
                <a:rPr lang="en-US" sz="2800" b="1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phải</a:t>
              </a:r>
              <a:r>
                <a:rPr lang="en-US" sz="2800" b="1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b="1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nhé</a:t>
              </a:r>
              <a:r>
                <a:rPr lang="en-US" sz="2800" b="1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!</a:t>
              </a:r>
            </a:p>
          </p:txBody>
        </p: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2194" y="4288426"/>
            <a:ext cx="1885972" cy="2051482"/>
          </a:xfrm>
          <a:prstGeom prst="rect">
            <a:avLst/>
          </a:prstGeom>
        </p:spPr>
      </p:pic>
      <p:pic>
        <p:nvPicPr>
          <p:cNvPr id="57" name="Picture 3" descr="F:\AAA-PDF-SGK\B15 - LT - 1.png"/>
          <p:cNvPicPr>
            <a:picLocks noChangeAspect="1" noChangeArrowheads="1"/>
          </p:cNvPicPr>
          <p:nvPr/>
        </p:nvPicPr>
        <p:blipFill>
          <a:blip r:embed="rId5" cstate="print"/>
          <a:srcRect l="34960" t="17272" r="54382" b="73906"/>
          <a:stretch>
            <a:fillRect/>
          </a:stretch>
        </p:blipFill>
        <p:spPr bwMode="auto">
          <a:xfrm>
            <a:off x="5506567" y="2759793"/>
            <a:ext cx="1368514" cy="1528633"/>
          </a:xfrm>
          <a:prstGeom prst="rect">
            <a:avLst/>
          </a:prstGeom>
          <a:noFill/>
        </p:spPr>
      </p:pic>
      <p:pic>
        <p:nvPicPr>
          <p:cNvPr id="58" name="Picture 3" descr="F:\AAA-PDF-SGK\B15 - LT - 1.png"/>
          <p:cNvPicPr>
            <a:picLocks noChangeAspect="1" noChangeArrowheads="1"/>
          </p:cNvPicPr>
          <p:nvPr/>
        </p:nvPicPr>
        <p:blipFill>
          <a:blip r:embed="rId5" cstate="print"/>
          <a:srcRect l="52570" t="17272" r="36255" b="73906"/>
          <a:stretch>
            <a:fillRect/>
          </a:stretch>
        </p:blipFill>
        <p:spPr bwMode="auto">
          <a:xfrm>
            <a:off x="7436732" y="2759793"/>
            <a:ext cx="1435104" cy="1528633"/>
          </a:xfrm>
          <a:prstGeom prst="rect">
            <a:avLst/>
          </a:prstGeom>
          <a:noFill/>
        </p:spPr>
      </p:pic>
      <p:pic>
        <p:nvPicPr>
          <p:cNvPr id="59" name="Picture 3" descr="F:\AAA-PDF-SGK\B15 - LT - 1.png"/>
          <p:cNvPicPr>
            <a:picLocks noChangeAspect="1" noChangeArrowheads="1"/>
          </p:cNvPicPr>
          <p:nvPr/>
        </p:nvPicPr>
        <p:blipFill>
          <a:blip r:embed="rId5" cstate="print"/>
          <a:srcRect l="69920" t="17272" r="9814" b="73906"/>
          <a:stretch>
            <a:fillRect/>
          </a:stretch>
        </p:blipFill>
        <p:spPr bwMode="auto">
          <a:xfrm>
            <a:off x="9043842" y="2759792"/>
            <a:ext cx="2602371" cy="1528633"/>
          </a:xfrm>
          <a:prstGeom prst="rect">
            <a:avLst/>
          </a:prstGeom>
          <a:noFill/>
        </p:spPr>
      </p:pic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680805" y="4426439"/>
            <a:ext cx="1284574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tam </a:t>
            </a:r>
            <a:r>
              <a:rPr lang="en-GB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giác</a:t>
            </a:r>
            <a:endParaRPr lang="en-GB" b="1" dirty="0">
              <a:solidFill>
                <a:prstClr val="black"/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614300" y="4426439"/>
            <a:ext cx="1284574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vuông</a:t>
            </a:r>
            <a:endParaRPr lang="en-GB" b="1" dirty="0">
              <a:solidFill>
                <a:prstClr val="black"/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895079" y="4426439"/>
            <a:ext cx="135980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chữ</a:t>
            </a:r>
            <a:r>
              <a:rPr lang="en-GB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nhật</a:t>
            </a:r>
            <a:endParaRPr lang="en-GB" b="1" dirty="0">
              <a:solidFill>
                <a:prstClr val="black"/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525226" y="4426439"/>
            <a:ext cx="1284574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tròn</a:t>
            </a:r>
            <a:endParaRPr lang="en-GB" b="1" dirty="0">
              <a:solidFill>
                <a:prstClr val="black"/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110044" y="1546353"/>
            <a:ext cx="915950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3200" b="1" dirty="0" err="1">
                <a:solidFill>
                  <a:srgbClr val="3B6BDD"/>
                </a:solidFill>
                <a:latin typeface="+mj-lt"/>
                <a:cs typeface="Lato" panose="020F0502020204030203" pitchFamily="34" charset="0"/>
              </a:rPr>
              <a:t>Trái</a:t>
            </a:r>
            <a:endParaRPr lang="en-GB" sz="3200" b="1" dirty="0">
              <a:solidFill>
                <a:srgbClr val="3B6BDD"/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111454" y="1549393"/>
            <a:ext cx="1047130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3200" b="1" dirty="0" err="1">
                <a:solidFill>
                  <a:srgbClr val="3B6BDD"/>
                </a:solidFill>
                <a:latin typeface="+mj-lt"/>
                <a:cs typeface="Lato" panose="020F0502020204030203" pitchFamily="34" charset="0"/>
              </a:rPr>
              <a:t>Phải</a:t>
            </a:r>
            <a:endParaRPr lang="en-GB" sz="3200" b="1" dirty="0">
              <a:solidFill>
                <a:srgbClr val="3B6BDD"/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68" name="Right Arrow 67"/>
          <p:cNvSpPr/>
          <p:nvPr/>
        </p:nvSpPr>
        <p:spPr>
          <a:xfrm>
            <a:off x="5131322" y="1773215"/>
            <a:ext cx="1278963" cy="180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400">
              <a:solidFill>
                <a:prstClr val="white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61178E-6 L 0.41927 2.61178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436544" y="2624944"/>
            <a:ext cx="1640083" cy="3189883"/>
            <a:chOff x="4078823" y="1969292"/>
            <a:chExt cx="1230489" cy="2393243"/>
          </a:xfrm>
        </p:grpSpPr>
        <p:sp>
          <p:nvSpPr>
            <p:cNvPr id="14" name="Rounded Rectangle 13"/>
            <p:cNvSpPr/>
            <p:nvPr/>
          </p:nvSpPr>
          <p:spPr>
            <a:xfrm>
              <a:off x="4078823" y="1969292"/>
              <a:ext cx="1230489" cy="2393243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GB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4212186" y="3320883"/>
              <a:ext cx="963765" cy="38463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lnSpc>
                  <a:spcPct val="100000"/>
                </a:lnSpc>
                <a:spcBef>
                  <a:spcPts val="1333"/>
                </a:spcBef>
              </a:pPr>
              <a:r>
                <a:rPr lang="en-GB" sz="2266" b="1" dirty="0" err="1">
                  <a:solidFill>
                    <a:prstClr val="black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Hình</a:t>
              </a:r>
              <a:r>
                <a:rPr lang="en-GB" sz="2266" b="1" dirty="0">
                  <a:solidFill>
                    <a:prstClr val="black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2266" b="1" dirty="0" err="1">
                  <a:solidFill>
                    <a:prstClr val="black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vuông</a:t>
              </a:r>
              <a:endParaRPr lang="en-GB" sz="2266" b="1" dirty="0">
                <a:solidFill>
                  <a:prstClr val="black"/>
                </a:solidFill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6350" y="700246"/>
            <a:ext cx="2230362" cy="991397"/>
          </a:xfrm>
          <a:prstGeom prst="rect">
            <a:avLst/>
          </a:prstGeom>
          <a:noFill/>
        </p:spPr>
      </p:pic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930168" y="1721357"/>
            <a:ext cx="957610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199" dirty="0">
                <a:solidFill>
                  <a:prstClr val="black"/>
                </a:solidFill>
                <a:latin typeface="Lato" panose="020F0502020204030203" pitchFamily="34" charset="0"/>
                <a:cs typeface="Lato" panose="020F0502020204030203" pitchFamily="34" charset="0"/>
              </a:rPr>
              <a:t>b)</a:t>
            </a:r>
          </a:p>
        </p:txBody>
      </p:sp>
      <p:pic>
        <p:nvPicPr>
          <p:cNvPr id="45" name="Picture 3" descr="F:\AAA-PDF-SGK\B15 - LT - 1.png"/>
          <p:cNvPicPr>
            <a:picLocks noChangeAspect="1" noChangeArrowheads="1"/>
          </p:cNvPicPr>
          <p:nvPr/>
        </p:nvPicPr>
        <p:blipFill>
          <a:blip r:embed="rId5" cstate="print"/>
          <a:srcRect l="18127" t="17272" r="68625" b="73906"/>
          <a:stretch>
            <a:fillRect/>
          </a:stretch>
        </p:blipFill>
        <p:spPr bwMode="auto">
          <a:xfrm>
            <a:off x="3480277" y="2759793"/>
            <a:ext cx="1701016" cy="1528633"/>
          </a:xfrm>
          <a:prstGeom prst="rect">
            <a:avLst/>
          </a:prstGeom>
          <a:noFill/>
        </p:spPr>
      </p:pic>
      <p:grpSp>
        <p:nvGrpSpPr>
          <p:cNvPr id="2" name="Group 54"/>
          <p:cNvGrpSpPr/>
          <p:nvPr/>
        </p:nvGrpSpPr>
        <p:grpSpPr>
          <a:xfrm>
            <a:off x="651536" y="1073888"/>
            <a:ext cx="3313561" cy="2579883"/>
            <a:chOff x="460367" y="2743023"/>
            <a:chExt cx="2248966" cy="1104533"/>
          </a:xfrm>
        </p:grpSpPr>
        <p:sp>
          <p:nvSpPr>
            <p:cNvPr id="50" name="Cloud Callout 49"/>
            <p:cNvSpPr/>
            <p:nvPr/>
          </p:nvSpPr>
          <p:spPr>
            <a:xfrm>
              <a:off x="460367" y="2743023"/>
              <a:ext cx="2248966" cy="110453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68330" y="2989296"/>
              <a:ext cx="2117296" cy="592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Đố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bạn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nào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ở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giữa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tam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giác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và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tròn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?</a:t>
              </a:r>
            </a:p>
          </p:txBody>
        </p: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1536" y="4183767"/>
            <a:ext cx="1885972" cy="2051482"/>
          </a:xfrm>
          <a:prstGeom prst="rect">
            <a:avLst/>
          </a:prstGeom>
        </p:spPr>
      </p:pic>
      <p:pic>
        <p:nvPicPr>
          <p:cNvPr id="58" name="Picture 3" descr="F:\AAA-PDF-SGK\B15 - LT - 1.png"/>
          <p:cNvPicPr>
            <a:picLocks noChangeAspect="1" noChangeArrowheads="1"/>
          </p:cNvPicPr>
          <p:nvPr/>
        </p:nvPicPr>
        <p:blipFill>
          <a:blip r:embed="rId5" cstate="print"/>
          <a:srcRect l="52570" t="17272" r="36255" b="73906"/>
          <a:stretch>
            <a:fillRect/>
          </a:stretch>
        </p:blipFill>
        <p:spPr bwMode="auto">
          <a:xfrm>
            <a:off x="7436732" y="2759793"/>
            <a:ext cx="1435104" cy="1528633"/>
          </a:xfrm>
          <a:prstGeom prst="rect">
            <a:avLst/>
          </a:prstGeom>
          <a:noFill/>
        </p:spPr>
      </p:pic>
      <p:pic>
        <p:nvPicPr>
          <p:cNvPr id="59" name="Picture 3" descr="F:\AAA-PDF-SGK\B15 - LT - 1.png"/>
          <p:cNvPicPr>
            <a:picLocks noChangeAspect="1" noChangeArrowheads="1"/>
          </p:cNvPicPr>
          <p:nvPr/>
        </p:nvPicPr>
        <p:blipFill>
          <a:blip r:embed="rId5" cstate="print"/>
          <a:srcRect l="69920" t="17272" r="9814" b="73906"/>
          <a:stretch>
            <a:fillRect/>
          </a:stretch>
        </p:blipFill>
        <p:spPr bwMode="auto">
          <a:xfrm>
            <a:off x="8962166" y="2786402"/>
            <a:ext cx="2602371" cy="1528633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544" y="2917672"/>
            <a:ext cx="1268406" cy="12660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11644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229" y="404542"/>
            <a:ext cx="2559534" cy="1137714"/>
          </a:xfrm>
          <a:prstGeom prst="rect">
            <a:avLst/>
          </a:prstGeom>
          <a:noFill/>
        </p:spPr>
      </p:pic>
      <p:pic>
        <p:nvPicPr>
          <p:cNvPr id="2051" name="Picture 3" descr="F:\AAA-PDF-SGK\B15 - LT - 2.png"/>
          <p:cNvPicPr>
            <a:picLocks noChangeAspect="1" noChangeArrowheads="1"/>
          </p:cNvPicPr>
          <p:nvPr/>
        </p:nvPicPr>
        <p:blipFill>
          <a:blip r:embed="rId5" cstate="print"/>
          <a:srcRect l="17175" t="39999" r="8588" b="25454"/>
          <a:stretch>
            <a:fillRect/>
          </a:stretch>
        </p:blipFill>
        <p:spPr bwMode="auto">
          <a:xfrm>
            <a:off x="2426368" y="1457194"/>
            <a:ext cx="7674561" cy="481993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38889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7380" y="460032"/>
            <a:ext cx="2230362" cy="991397"/>
          </a:xfrm>
          <a:prstGeom prst="rect">
            <a:avLst/>
          </a:prstGeom>
          <a:noFill/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7779" y="3798543"/>
            <a:ext cx="2275779" cy="2649947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1001625" y="1531446"/>
            <a:ext cx="3858436" cy="1804839"/>
            <a:chOff x="751479" y="1352086"/>
            <a:chExt cx="2894832" cy="1354099"/>
          </a:xfrm>
        </p:grpSpPr>
        <p:sp>
          <p:nvSpPr>
            <p:cNvPr id="125" name="Cloud Callout 124"/>
            <p:cNvSpPr/>
            <p:nvPr/>
          </p:nvSpPr>
          <p:spPr>
            <a:xfrm>
              <a:off x="751479" y="1352086"/>
              <a:ext cx="2894832" cy="135409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026110" y="1590219"/>
              <a:ext cx="2148868" cy="869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Đố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các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bạn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biết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ở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khối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lập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phương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B,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mặt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trước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tô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màu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gì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?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Mặt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trên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tô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màu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gì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?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Mặt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bên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phải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tô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màu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gì</a:t>
              </a:r>
              <a:endParaRPr lang="en-US" sz="1733" dirty="0">
                <a:solidFill>
                  <a:srgbClr val="4472C4">
                    <a:lumMod val="75000"/>
                  </a:srgbClr>
                </a:solidFill>
                <a:latin typeface="+mj-lt"/>
              </a:endParaRPr>
            </a:p>
          </p:txBody>
        </p:sp>
      </p:grpSp>
      <p:pic>
        <p:nvPicPr>
          <p:cNvPr id="43" name="Picture 3" descr="F:\AAA-PDF-SGK\B15 - LT - 2.png"/>
          <p:cNvPicPr>
            <a:picLocks noChangeAspect="1" noChangeArrowheads="1"/>
          </p:cNvPicPr>
          <p:nvPr/>
        </p:nvPicPr>
        <p:blipFill>
          <a:blip r:embed="rId6"/>
          <a:srcRect l="67473" t="49089" r="13495" b="32726"/>
          <a:stretch>
            <a:fillRect/>
          </a:stretch>
        </p:blipFill>
        <p:spPr bwMode="auto">
          <a:xfrm>
            <a:off x="6439440" y="1333561"/>
            <a:ext cx="2392934" cy="3085451"/>
          </a:xfrm>
          <a:prstGeom prst="rect">
            <a:avLst/>
          </a:prstGeom>
          <a:noFill/>
        </p:spPr>
      </p:pic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555074" y="4419012"/>
            <a:ext cx="555783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-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Mặt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trước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khối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lập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phương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B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tô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màu</a:t>
            </a:r>
            <a:endParaRPr lang="en-GB" sz="2266" b="1" dirty="0">
              <a:solidFill>
                <a:prstClr val="black"/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555074" y="5054550"/>
            <a:ext cx="555783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-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Mặt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trên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khối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lập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phương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B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tô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màu</a:t>
            </a:r>
            <a:endParaRPr lang="en-GB" sz="2266" b="1" dirty="0">
              <a:solidFill>
                <a:prstClr val="black"/>
              </a:solidFill>
              <a:latin typeface="+mj-lt"/>
              <a:cs typeface="Lato" panose="020F0502020204030203" pitchFamily="34" charset="0"/>
            </a:endParaRPr>
          </a:p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endParaRPr lang="en-GB" sz="2266" b="1" dirty="0">
              <a:solidFill>
                <a:prstClr val="black"/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555074" y="5701179"/>
            <a:ext cx="555783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-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Mặt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bên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phải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khối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lập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phương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B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tô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màu</a:t>
            </a:r>
            <a:endParaRPr lang="en-GB" sz="2266" b="1" dirty="0">
              <a:solidFill>
                <a:prstClr val="black"/>
              </a:solidFill>
              <a:latin typeface="+mj-lt"/>
              <a:cs typeface="Lato" panose="020F0502020204030203" pitchFamily="34" charset="0"/>
            </a:endParaRPr>
          </a:p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endParaRPr lang="en-GB" sz="2266" b="1" dirty="0">
              <a:solidFill>
                <a:prstClr val="black"/>
              </a:solidFill>
              <a:latin typeface="+mj-lt"/>
              <a:cs typeface="Lato" panose="020F0502020204030203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0097849" y="4386326"/>
            <a:ext cx="481491" cy="529770"/>
            <a:chOff x="7574853" y="3364092"/>
            <a:chExt cx="361244" cy="397465"/>
          </a:xfrm>
        </p:grpSpPr>
        <p:sp>
          <p:nvSpPr>
            <p:cNvPr id="66" name="Rectangle 65"/>
            <p:cNvSpPr/>
            <p:nvPr/>
          </p:nvSpPr>
          <p:spPr>
            <a:xfrm>
              <a:off x="7574853" y="3400313"/>
              <a:ext cx="361244" cy="361244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603831" y="3364092"/>
              <a:ext cx="257613" cy="377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666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0097849" y="5025808"/>
            <a:ext cx="481491" cy="525826"/>
            <a:chOff x="7574853" y="3843870"/>
            <a:chExt cx="361244" cy="394506"/>
          </a:xfrm>
        </p:grpSpPr>
        <p:sp>
          <p:nvSpPr>
            <p:cNvPr id="67" name="Rectangle 66"/>
            <p:cNvSpPr/>
            <p:nvPr/>
          </p:nvSpPr>
          <p:spPr>
            <a:xfrm>
              <a:off x="7574853" y="3877132"/>
              <a:ext cx="361244" cy="361244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603831" y="3843870"/>
              <a:ext cx="257613" cy="377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666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0097849" y="5680336"/>
            <a:ext cx="481491" cy="517926"/>
            <a:chOff x="7574853" y="4334937"/>
            <a:chExt cx="361244" cy="388579"/>
          </a:xfrm>
        </p:grpSpPr>
        <p:sp>
          <p:nvSpPr>
            <p:cNvPr id="68" name="Rectangle 67"/>
            <p:cNvSpPr/>
            <p:nvPr/>
          </p:nvSpPr>
          <p:spPr>
            <a:xfrm>
              <a:off x="7574853" y="4362272"/>
              <a:ext cx="361244" cy="36124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603831" y="4334937"/>
              <a:ext cx="257613" cy="377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666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sp>
        <p:nvSpPr>
          <p:cNvPr id="76" name="Rectangle 75"/>
          <p:cNvSpPr/>
          <p:nvPr/>
        </p:nvSpPr>
        <p:spPr>
          <a:xfrm>
            <a:off x="10101989" y="4435265"/>
            <a:ext cx="481491" cy="48149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0101989" y="5070803"/>
            <a:ext cx="481491" cy="481491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0101989" y="5717432"/>
            <a:ext cx="481491" cy="48149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19321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220" descr="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69400"/>
            <a:ext cx="9099310" cy="638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9221"/>
          <p:cNvSpPr txBox="1"/>
          <p:nvPr/>
        </p:nvSpPr>
        <p:spPr>
          <a:xfrm rot="21253828">
            <a:off x="4892995" y="2521975"/>
            <a:ext cx="2736851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defTabSz="1500505">
              <a:spcBef>
                <a:spcPct val="50000"/>
              </a:spcBef>
            </a:pPr>
            <a:r>
              <a:rPr lang="en-US" altLang="zh-CN" sz="4000" dirty="0" err="1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Vận</a:t>
            </a:r>
            <a:r>
              <a:rPr lang="en-US" altLang="zh-CN" sz="4000" dirty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dụng</a:t>
            </a:r>
            <a:endParaRPr lang="en-US" altLang="zh-CN" sz="4000" dirty="0">
              <a:solidFill>
                <a:srgbClr val="0070C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238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6AE8DBF-BE5E-4CAE-8ECF-159B47B9C7E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11\uFFFD\uFFFDt{F4A10C81-457A-4584-82FC-AFC9B043A417}&quot;,&quot;C:\\Users\\Admi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FIRST_PUBLISH" val="1"/>
  <p:tag name="ISPRING_PRESENTATION_TITLE" val="Bài 15- Tiết 4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4D05EF3-71E6-472C-BD6F-2C680D2BDF39}:20075771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6608B64-6B2E-4D10-A830-84664D0EC2CB}:20075771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2144B97-7572-44C7-B140-872DEC13227A}:3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B52B256-C1D6-4794-8394-7EFC91F286A8}:32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10CB43-613B-4716-9D3B-C4ADA3C559FD}:32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84A2B16-8D80-4094-A175-E1625B7B6B2C}:3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3D11B83-97E8-48AA-A6F4-45D75B8E545D}:32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C6FE1FC-3FF9-4F2A-942C-F02A1C635D35}:305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147</Words>
  <Application>Microsoft Office PowerPoint</Application>
  <PresentationFormat>Widescreen</PresentationFormat>
  <Paragraphs>34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等线</vt:lpstr>
      <vt:lpstr>微软雅黑</vt:lpstr>
      <vt:lpstr>Arial</vt:lpstr>
      <vt:lpstr>Arial-Rounded</vt:lpstr>
      <vt:lpstr>Calibri</vt:lpstr>
      <vt:lpstr>Lato</vt:lpstr>
      <vt:lpstr>自定义设计方案</vt:lpstr>
      <vt:lpstr>1_Office Theme</vt:lpstr>
      <vt:lpstr>3_Office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 Hộp quà bí mật</dc:title>
  <dc:creator>tran thao</dc:creator>
  <cp:lastModifiedBy>Admin</cp:lastModifiedBy>
  <cp:revision>50</cp:revision>
  <dcterms:created xsi:type="dcterms:W3CDTF">2021-07-24T01:07:49Z</dcterms:created>
  <dcterms:modified xsi:type="dcterms:W3CDTF">2025-12-24T17:12:45Z</dcterms:modified>
</cp:coreProperties>
</file>