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13" r:id="rId4"/>
  </p:sldMasterIdLst>
  <p:notesMasterIdLst>
    <p:notesMasterId r:id="rId16"/>
  </p:notesMasterIdLst>
  <p:sldIdLst>
    <p:sldId id="259" r:id="rId5"/>
    <p:sldId id="403" r:id="rId6"/>
    <p:sldId id="268" r:id="rId7"/>
    <p:sldId id="280" r:id="rId8"/>
    <p:sldId id="380" r:id="rId9"/>
    <p:sldId id="281" r:id="rId10"/>
    <p:sldId id="3404" r:id="rId11"/>
    <p:sldId id="282" r:id="rId12"/>
    <p:sldId id="264" r:id="rId13"/>
    <p:sldId id="260" r:id="rId14"/>
    <p:sldId id="28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5380" autoAdjust="0"/>
  </p:normalViewPr>
  <p:slideViewPr>
    <p:cSldViewPr>
      <p:cViewPr varScale="1">
        <p:scale>
          <a:sx n="63" d="100"/>
          <a:sy n="63" d="100"/>
        </p:scale>
        <p:origin x="7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vườn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ở </a:t>
            </a: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3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94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77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76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13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4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81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82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5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89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6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3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1.png"/><Relationship Id="rId5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2.png"/><Relationship Id="rId5" Type="http://schemas.openxmlformats.org/officeDocument/2006/relationships/image" Target="../media/image6.emf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VƯỜN HOA HỒNG ĐẸP NHẤT VÙNG KANSAI - KVBro-Nhịp sống Nhật B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57" y="69384"/>
            <a:ext cx="10172119" cy="572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74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 oe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52400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322232" y="5382344"/>
            <a:ext cx="11174569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5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loài h</a:t>
            </a:r>
            <a:r>
              <a:rPr lang="en-US" sz="5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r>
              <a:rPr lang="en-US" sz="5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đua nhau kh</a:t>
            </a:r>
            <a:r>
              <a:rPr lang="en-US" sz="5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r>
              <a:rPr lang="en-US" sz="54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sắc.</a:t>
            </a:r>
            <a:endParaRPr lang="en-US" sz="54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4517023" cy="1149417"/>
            <a:chOff x="512177" y="165021"/>
            <a:chExt cx="45170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344297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9" name="oa.wmv">
            <a:hlinkClick r:id="" action="ppaction://media"/>
            <a:extLst>
              <a:ext uri="{FF2B5EF4-FFF2-40B4-BE49-F238E27FC236}">
                <a16:creationId xmlns:a16="http://schemas.microsoft.com/office/drawing/2014/main" id="{94BAAE01-6C49-4DCD-BD08-E5F9B3BE4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1783292"/>
            <a:ext cx="73914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4669423" cy="1149417"/>
            <a:chOff x="512177" y="165021"/>
            <a:chExt cx="46694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3595378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8" name="oe.wmv">
            <a:hlinkClick r:id="" action="ppaction://media"/>
            <a:extLst>
              <a:ext uri="{FF2B5EF4-FFF2-40B4-BE49-F238E27FC236}">
                <a16:creationId xmlns:a16="http://schemas.microsoft.com/office/drawing/2014/main" id="{C4842F37-8F96-434A-98D0-2CCC3D6C84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1806310"/>
            <a:ext cx="7538605" cy="4525963"/>
          </a:xfrm>
        </p:spPr>
      </p:pic>
    </p:spTree>
    <p:extLst>
      <p:ext uri="{BB962C8B-B14F-4D97-AF65-F5344CB8AC3E}">
        <p14:creationId xmlns:p14="http://schemas.microsoft.com/office/powerpoint/2010/main" val="14999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4AF6EA-252C-4FAB-A720-4EDC8BF71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8" t="22856" r="30061" b="41207"/>
          <a:stretch/>
        </p:blipFill>
        <p:spPr>
          <a:xfrm>
            <a:off x="15082" y="751421"/>
            <a:ext cx="12161836" cy="3761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F9CA5B-B488-44B4-827B-924E2094209C}"/>
              </a:ext>
            </a:extLst>
          </p:cNvPr>
          <p:cNvSpPr txBox="1"/>
          <p:nvPr/>
        </p:nvSpPr>
        <p:spPr>
          <a:xfrm>
            <a:off x="1318137" y="5211329"/>
            <a:ext cx="9833714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538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8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538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04F5-96A9-45E4-9BCC-4F0B2DF9F10A}"/>
              </a:ext>
            </a:extLst>
          </p:cNvPr>
          <p:cNvSpPr txBox="1"/>
          <p:nvPr/>
        </p:nvSpPr>
        <p:spPr>
          <a:xfrm>
            <a:off x="4132732" y="5211329"/>
            <a:ext cx="1311741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17EF61-FFAE-485C-8041-FEA7D1F41AA7}"/>
              </a:ext>
            </a:extLst>
          </p:cNvPr>
          <p:cNvSpPr txBox="1"/>
          <p:nvPr/>
        </p:nvSpPr>
        <p:spPr>
          <a:xfrm>
            <a:off x="8669492" y="5211329"/>
            <a:ext cx="1311741" cy="92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8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en-US" sz="538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AADE7C-11D1-41C7-8288-AC49C07E5FEB}"/>
              </a:ext>
            </a:extLst>
          </p:cNvPr>
          <p:cNvGrpSpPr/>
          <p:nvPr/>
        </p:nvGrpSpPr>
        <p:grpSpPr>
          <a:xfrm>
            <a:off x="652715" y="838201"/>
            <a:ext cx="3448696" cy="941185"/>
            <a:chOff x="63500" y="1429216"/>
            <a:chExt cx="2592937" cy="705889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759EEB71-494B-4E4A-8C89-4F029AA199EF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6C3E722-E17E-45B7-9358-0EECB668103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51141" y="4053337"/>
            <a:ext cx="11021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Các loài hoa đua nhau khoe sắ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715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4053337"/>
            <a:ext cx="941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5400" y="4038600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968FB7-6C1B-733B-E1A0-3F5D8AFBE32E}"/>
              </a:ext>
            </a:extLst>
          </p:cNvPr>
          <p:cNvGrpSpPr/>
          <p:nvPr/>
        </p:nvGrpSpPr>
        <p:grpSpPr>
          <a:xfrm>
            <a:off x="76200" y="304800"/>
            <a:ext cx="3448696" cy="941185"/>
            <a:chOff x="63500" y="1429216"/>
            <a:chExt cx="2592937" cy="705889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B06E5AD7-F70D-9921-B9E1-E20AA18FB9FC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704AB8-CB9F-D56C-1843-3F978D16DA69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DBA447-E5A6-4F02-B87B-77DDFC53A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52728" y="-176771"/>
            <a:ext cx="2524961" cy="193675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2519135-0D58-4D56-93FA-B591DEECF47E}"/>
              </a:ext>
            </a:extLst>
          </p:cNvPr>
          <p:cNvSpPr/>
          <p:nvPr/>
        </p:nvSpPr>
        <p:spPr>
          <a:xfrm>
            <a:off x="2951888" y="387039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-Rounded"/>
                <a:ea typeface="Arial-Rounded"/>
              </a:rPr>
              <a:t>74</a:t>
            </a:r>
            <a:r>
              <a:rPr lang="en-US" sz="5400" b="1" kern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endParaRPr lang="vi-VN" sz="5400" kern="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774D2AD-24BE-49CB-8D7D-6E4314AD53FC}"/>
              </a:ext>
            </a:extLst>
          </p:cNvPr>
          <p:cNvSpPr/>
          <p:nvPr/>
        </p:nvSpPr>
        <p:spPr>
          <a:xfrm>
            <a:off x="1570315" y="382428"/>
            <a:ext cx="1417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 err="1">
                <a:latin typeface="Arial-Rounded"/>
                <a:ea typeface="Arial-Rounded"/>
              </a:rPr>
              <a:t>Bài</a:t>
            </a:r>
            <a:r>
              <a:rPr lang="en-US" sz="5400" b="1" kern="0" dirty="0">
                <a:latin typeface="Arial-Rounded"/>
                <a:ea typeface="Arial-Rounded"/>
              </a:rPr>
              <a:t>  </a:t>
            </a:r>
            <a:endParaRPr lang="vi-VN" sz="5400" kern="0" dirty="0">
              <a:latin typeface="Arial-Rounded"/>
              <a:ea typeface="Arial-Rounded"/>
            </a:endParaRPr>
          </a:p>
        </p:txBody>
      </p:sp>
      <p:sp>
        <p:nvSpPr>
          <p:cNvPr id="72" name="Rounded Rectangle 7">
            <a:extLst>
              <a:ext uri="{FF2B5EF4-FFF2-40B4-BE49-F238E27FC236}">
                <a16:creationId xmlns:a16="http://schemas.microsoft.com/office/drawing/2014/main" id="{A766E68E-D1D8-4197-BA1F-5BF377BCBB06}"/>
              </a:ext>
            </a:extLst>
          </p:cNvPr>
          <p:cNvSpPr/>
          <p:nvPr/>
        </p:nvSpPr>
        <p:spPr>
          <a:xfrm>
            <a:off x="2590800" y="1676400"/>
            <a:ext cx="1600200" cy="76200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005C77-1170-40BE-8047-7FF46B3F798B}"/>
              </a:ext>
            </a:extLst>
          </p:cNvPr>
          <p:cNvSpPr/>
          <p:nvPr/>
        </p:nvSpPr>
        <p:spPr>
          <a:xfrm>
            <a:off x="1930052" y="1664296"/>
            <a:ext cx="914400" cy="774105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A6F77CA-5A62-44C7-BF13-302212CD6A7B}"/>
              </a:ext>
            </a:extLst>
          </p:cNvPr>
          <p:cNvSpPr txBox="1"/>
          <p:nvPr/>
        </p:nvSpPr>
        <p:spPr>
          <a:xfrm>
            <a:off x="3390900" y="240568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9A9215-8C2D-4A41-AB3F-AD6CD4B2B5EB}"/>
              </a:ext>
            </a:extLst>
          </p:cNvPr>
          <p:cNvSpPr txBox="1"/>
          <p:nvPr/>
        </p:nvSpPr>
        <p:spPr>
          <a:xfrm>
            <a:off x="6585559" y="2438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Minus 11">
            <a:extLst>
              <a:ext uri="{FF2B5EF4-FFF2-40B4-BE49-F238E27FC236}">
                <a16:creationId xmlns:a16="http://schemas.microsoft.com/office/drawing/2014/main" id="{FE174994-79D0-41BC-A15D-3A3EA9D6A8D8}"/>
              </a:ext>
            </a:extLst>
          </p:cNvPr>
          <p:cNvSpPr/>
          <p:nvPr/>
        </p:nvSpPr>
        <p:spPr bwMode="auto">
          <a:xfrm>
            <a:off x="3466199" y="346775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12">
            <a:extLst>
              <a:ext uri="{FF2B5EF4-FFF2-40B4-BE49-F238E27FC236}">
                <a16:creationId xmlns:a16="http://schemas.microsoft.com/office/drawing/2014/main" id="{534C6576-BFC6-4426-A315-4F06FF3B44A1}"/>
              </a:ext>
            </a:extLst>
          </p:cNvPr>
          <p:cNvSpPr/>
          <p:nvPr/>
        </p:nvSpPr>
        <p:spPr bwMode="auto">
          <a:xfrm>
            <a:off x="6737960" y="352490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id="{F93F7278-EF64-410C-BA3F-BB9EB3959854}"/>
              </a:ext>
            </a:extLst>
          </p:cNvPr>
          <p:cNvSpPr/>
          <p:nvPr/>
        </p:nvSpPr>
        <p:spPr>
          <a:xfrm>
            <a:off x="4343401" y="3715408"/>
            <a:ext cx="1403959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B122B86D-F9AA-4DD7-8E50-A42F5B7B00DA}"/>
              </a:ext>
            </a:extLst>
          </p:cNvPr>
          <p:cNvSpPr/>
          <p:nvPr/>
        </p:nvSpPr>
        <p:spPr>
          <a:xfrm>
            <a:off x="5747360" y="3715408"/>
            <a:ext cx="1519161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0" name="Rounded Rectangle 15">
            <a:extLst>
              <a:ext uri="{FF2B5EF4-FFF2-40B4-BE49-F238E27FC236}">
                <a16:creationId xmlns:a16="http://schemas.microsoft.com/office/drawing/2014/main" id="{54CF2950-014E-4B49-B554-DCC7764EA3C9}"/>
              </a:ext>
            </a:extLst>
          </p:cNvPr>
          <p:cNvSpPr/>
          <p:nvPr/>
        </p:nvSpPr>
        <p:spPr>
          <a:xfrm>
            <a:off x="4343400" y="4648200"/>
            <a:ext cx="2923120" cy="1219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5907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5907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459" y="345907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1439" y="3459070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5784" y="345907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2136" y="345907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任意多边形 34"/>
          <p:cNvSpPr/>
          <p:nvPr/>
        </p:nvSpPr>
        <p:spPr>
          <a:xfrm flipV="1">
            <a:off x="0" y="1493156"/>
            <a:ext cx="12169604" cy="5364844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9E6642FA-A454-4F55-86EF-35F98F0E3D84}"/>
              </a:ext>
            </a:extLst>
          </p:cNvPr>
          <p:cNvSpPr/>
          <p:nvPr/>
        </p:nvSpPr>
        <p:spPr>
          <a:xfrm>
            <a:off x="2008539" y="65688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E65F09-6127-4DFC-8D3F-5CB358998A0E}"/>
              </a:ext>
            </a:extLst>
          </p:cNvPr>
          <p:cNvSpPr/>
          <p:nvPr/>
        </p:nvSpPr>
        <p:spPr>
          <a:xfrm>
            <a:off x="1347791" y="25400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7E471-246B-4132-AE44-950648B236C2}"/>
              </a:ext>
            </a:extLst>
          </p:cNvPr>
          <p:cNvSpPr txBox="1"/>
          <p:nvPr/>
        </p:nvSpPr>
        <p:spPr>
          <a:xfrm>
            <a:off x="3878801" y="-2564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8E5617-450A-404A-8B94-B44D0026D3D1}"/>
              </a:ext>
            </a:extLst>
          </p:cNvPr>
          <p:cNvSpPr txBox="1"/>
          <p:nvPr/>
        </p:nvSpPr>
        <p:spPr>
          <a:xfrm>
            <a:off x="6079499" y="-6356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07E050E-B9FA-4520-B290-ECD9814342B8}"/>
              </a:ext>
            </a:extLst>
          </p:cNvPr>
          <p:cNvSpPr/>
          <p:nvPr/>
        </p:nvSpPr>
        <p:spPr>
          <a:xfrm>
            <a:off x="4098299" y="1990521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0ECEC131-28D1-4712-B179-DFF33919E53D}"/>
              </a:ext>
            </a:extLst>
          </p:cNvPr>
          <p:cNvSpPr/>
          <p:nvPr/>
        </p:nvSpPr>
        <p:spPr>
          <a:xfrm>
            <a:off x="5502258" y="1990520"/>
            <a:ext cx="1519161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2CFFD9F8-16BC-497D-8028-52B8AF4C476D}"/>
              </a:ext>
            </a:extLst>
          </p:cNvPr>
          <p:cNvSpPr/>
          <p:nvPr/>
        </p:nvSpPr>
        <p:spPr>
          <a:xfrm>
            <a:off x="4098298" y="2918741"/>
            <a:ext cx="2923120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15A85F-F388-41D8-8853-3D2102C985DC}"/>
              </a:ext>
            </a:extLst>
          </p:cNvPr>
          <p:cNvGrpSpPr/>
          <p:nvPr/>
        </p:nvGrpSpPr>
        <p:grpSpPr>
          <a:xfrm>
            <a:off x="1507499" y="4292095"/>
            <a:ext cx="9228633" cy="958019"/>
            <a:chOff x="1280135" y="4386123"/>
            <a:chExt cx="9228633" cy="95801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F8896-22F5-44AF-B115-BE8A31896D44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hòa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203953-76DB-4FED-B216-F11830D8F35E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F65924-84A6-43BD-AADD-BB4F35EB958F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58D8C4-0AD1-4E77-9977-0BA2215CABB9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DF388C-BBBD-4289-A104-DC42EF22541E}"/>
              </a:ext>
            </a:extLst>
          </p:cNvPr>
          <p:cNvGrpSpPr/>
          <p:nvPr/>
        </p:nvGrpSpPr>
        <p:grpSpPr>
          <a:xfrm>
            <a:off x="1507498" y="5367181"/>
            <a:ext cx="9289520" cy="958019"/>
            <a:chOff x="1262379" y="4386123"/>
            <a:chExt cx="9289520" cy="9580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06C85A-39A3-4050-AD29-E117070AAB5A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7317628-9863-4E86-AB34-0BAB719A6C4E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A2060DA-D761-4180-B70D-8964C7DF45B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CD9B29-C80F-4097-98BD-1248B2F12D2D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xòe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sp>
        <p:nvSpPr>
          <p:cNvPr id="40" name="Minus 20">
            <a:extLst>
              <a:ext uri="{FF2B5EF4-FFF2-40B4-BE49-F238E27FC236}">
                <a16:creationId xmlns:a16="http://schemas.microsoft.com/office/drawing/2014/main" id="{068E0682-7495-41FD-887C-5D19BD96116D}"/>
              </a:ext>
            </a:extLst>
          </p:cNvPr>
          <p:cNvSpPr/>
          <p:nvPr/>
        </p:nvSpPr>
        <p:spPr bwMode="auto">
          <a:xfrm>
            <a:off x="1871283" y="500595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Minus 21">
            <a:extLst>
              <a:ext uri="{FF2B5EF4-FFF2-40B4-BE49-F238E27FC236}">
                <a16:creationId xmlns:a16="http://schemas.microsoft.com/office/drawing/2014/main" id="{720C945D-21ED-4B2B-B380-817BD1274E53}"/>
              </a:ext>
            </a:extLst>
          </p:cNvPr>
          <p:cNvSpPr/>
          <p:nvPr/>
        </p:nvSpPr>
        <p:spPr bwMode="auto">
          <a:xfrm>
            <a:off x="3837827" y="500637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22">
            <a:extLst>
              <a:ext uri="{FF2B5EF4-FFF2-40B4-BE49-F238E27FC236}">
                <a16:creationId xmlns:a16="http://schemas.microsoft.com/office/drawing/2014/main" id="{E6875E35-B580-4FF6-8939-6CEBD06C45CC}"/>
              </a:ext>
            </a:extLst>
          </p:cNvPr>
          <p:cNvSpPr/>
          <p:nvPr/>
        </p:nvSpPr>
        <p:spPr bwMode="auto">
          <a:xfrm>
            <a:off x="608406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23">
            <a:extLst>
              <a:ext uri="{FF2B5EF4-FFF2-40B4-BE49-F238E27FC236}">
                <a16:creationId xmlns:a16="http://schemas.microsoft.com/office/drawing/2014/main" id="{FA8EF530-DA05-43D8-AC4C-33587F5A1B02}"/>
              </a:ext>
            </a:extLst>
          </p:cNvPr>
          <p:cNvSpPr/>
          <p:nvPr/>
        </p:nvSpPr>
        <p:spPr bwMode="auto">
          <a:xfrm>
            <a:off x="870127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24">
            <a:extLst>
              <a:ext uri="{FF2B5EF4-FFF2-40B4-BE49-F238E27FC236}">
                <a16:creationId xmlns:a16="http://schemas.microsoft.com/office/drawing/2014/main" id="{DA6B9840-D85E-447D-8B53-CD1F42A646ED}"/>
              </a:ext>
            </a:extLst>
          </p:cNvPr>
          <p:cNvSpPr/>
          <p:nvPr/>
        </p:nvSpPr>
        <p:spPr bwMode="auto">
          <a:xfrm>
            <a:off x="2219126" y="6088426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25">
            <a:extLst>
              <a:ext uri="{FF2B5EF4-FFF2-40B4-BE49-F238E27FC236}">
                <a16:creationId xmlns:a16="http://schemas.microsoft.com/office/drawing/2014/main" id="{53A903B7-2AB6-4FF6-889C-E6DD1B40B728}"/>
              </a:ext>
            </a:extLst>
          </p:cNvPr>
          <p:cNvSpPr/>
          <p:nvPr/>
        </p:nvSpPr>
        <p:spPr bwMode="auto">
          <a:xfrm>
            <a:off x="3837826" y="6068288"/>
            <a:ext cx="788372" cy="11901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inus 26">
            <a:extLst>
              <a:ext uri="{FF2B5EF4-FFF2-40B4-BE49-F238E27FC236}">
                <a16:creationId xmlns:a16="http://schemas.microsoft.com/office/drawing/2014/main" id="{80E38BB7-A10D-49B5-BC51-2C7B61340587}"/>
              </a:ext>
            </a:extLst>
          </p:cNvPr>
          <p:cNvSpPr/>
          <p:nvPr/>
        </p:nvSpPr>
        <p:spPr bwMode="auto">
          <a:xfrm>
            <a:off x="6079499" y="602891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27">
            <a:extLst>
              <a:ext uri="{FF2B5EF4-FFF2-40B4-BE49-F238E27FC236}">
                <a16:creationId xmlns:a16="http://schemas.microsoft.com/office/drawing/2014/main" id="{9D7152AA-DDCC-4EAD-AF70-0D0E10B6F545}"/>
              </a:ext>
            </a:extLst>
          </p:cNvPr>
          <p:cNvSpPr/>
          <p:nvPr/>
        </p:nvSpPr>
        <p:spPr bwMode="auto">
          <a:xfrm>
            <a:off x="8748875" y="60087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994A21E8-CCF6-D7C8-BA0E-65A155CB2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9E6A819C-965E-A497-4AE5-ED10C485F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4EE3D47B-C76C-9738-C5AD-1EF84B58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03C47198-370F-7CA6-F9F5-8BE06302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01F2B7D9-43D5-6A54-AF65-9263B7F04973}"/>
              </a:ext>
            </a:extLst>
          </p:cNvPr>
          <p:cNvSpPr/>
          <p:nvPr/>
        </p:nvSpPr>
        <p:spPr>
          <a:xfrm>
            <a:off x="1219200" y="533400"/>
            <a:ext cx="1600200" cy="56214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0ABF8C-D5DF-9CEC-722B-317E49F96B0E}"/>
              </a:ext>
            </a:extLst>
          </p:cNvPr>
          <p:cNvSpPr/>
          <p:nvPr/>
        </p:nvSpPr>
        <p:spPr>
          <a:xfrm>
            <a:off x="381000" y="457200"/>
            <a:ext cx="914400" cy="57107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5A1E9-338A-E6BC-A77C-9679C0D3A256}"/>
              </a:ext>
            </a:extLst>
          </p:cNvPr>
          <p:cNvSpPr txBox="1"/>
          <p:nvPr/>
        </p:nvSpPr>
        <p:spPr>
          <a:xfrm>
            <a:off x="5038255" y="-2298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CA310-4648-B128-472F-B8FEB7FC110A}"/>
              </a:ext>
            </a:extLst>
          </p:cNvPr>
          <p:cNvSpPr txBox="1"/>
          <p:nvPr/>
        </p:nvSpPr>
        <p:spPr>
          <a:xfrm>
            <a:off x="6595544" y="57572"/>
            <a:ext cx="266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66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306E2BC3-B5DD-0297-0602-10B61A33CE8A}"/>
              </a:ext>
            </a:extLst>
          </p:cNvPr>
          <p:cNvSpPr/>
          <p:nvPr/>
        </p:nvSpPr>
        <p:spPr>
          <a:xfrm>
            <a:off x="5017850" y="1074878"/>
            <a:ext cx="1403959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44567DC3-E06D-683E-E054-1DC03EDE3BDF}"/>
              </a:ext>
            </a:extLst>
          </p:cNvPr>
          <p:cNvSpPr/>
          <p:nvPr/>
        </p:nvSpPr>
        <p:spPr>
          <a:xfrm>
            <a:off x="6459937" y="1071447"/>
            <a:ext cx="1519161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B9D06260-049F-1AE9-CBC3-8D756DD8A568}"/>
              </a:ext>
            </a:extLst>
          </p:cNvPr>
          <p:cNvSpPr/>
          <p:nvPr/>
        </p:nvSpPr>
        <p:spPr>
          <a:xfrm>
            <a:off x="5017850" y="1702270"/>
            <a:ext cx="2923120" cy="581814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5F7E95-F00D-5BDE-83BA-314D44D696A7}"/>
              </a:ext>
            </a:extLst>
          </p:cNvPr>
          <p:cNvGrpSpPr/>
          <p:nvPr/>
        </p:nvGrpSpPr>
        <p:grpSpPr>
          <a:xfrm>
            <a:off x="2579966" y="2185073"/>
            <a:ext cx="9228633" cy="958019"/>
            <a:chOff x="1280135" y="4386123"/>
            <a:chExt cx="9228633" cy="95801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ADDB6D-C918-C5F7-BE37-46B7C31F058A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hòa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5C2AAE-A12F-51D8-DF91-8CCB9FF34DB2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7B306F-2A69-C263-C54D-2F66D9E67EDE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tỏa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224AB3-3B36-3081-212A-295EBBCE25AD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xóa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861D3D-598C-B547-BD2D-90B01E4A469A}"/>
              </a:ext>
            </a:extLst>
          </p:cNvPr>
          <p:cNvGrpSpPr/>
          <p:nvPr/>
        </p:nvGrpSpPr>
        <p:grpSpPr>
          <a:xfrm>
            <a:off x="2456970" y="3053612"/>
            <a:ext cx="9289520" cy="958019"/>
            <a:chOff x="1262379" y="4386123"/>
            <a:chExt cx="9289520" cy="95801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3C0DCF-04AB-C59D-8F0E-7B439089C55D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khỏe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001016-CA72-BDD4-964E-CFC485E5A951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F7CA6A-A343-4A1E-D1A6-BB56C88FA172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lóe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89AA05-7F96-EA21-976C-24B4911FD453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xòe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6" name="Minus 20">
            <a:extLst>
              <a:ext uri="{FF2B5EF4-FFF2-40B4-BE49-F238E27FC236}">
                <a16:creationId xmlns:a16="http://schemas.microsoft.com/office/drawing/2014/main" id="{7BCE6EF0-71B0-7A4D-0DAE-5AF86B4B4781}"/>
              </a:ext>
            </a:extLst>
          </p:cNvPr>
          <p:cNvSpPr/>
          <p:nvPr/>
        </p:nvSpPr>
        <p:spPr bwMode="auto">
          <a:xfrm>
            <a:off x="2994932" y="289054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37" name="Minus 21">
            <a:extLst>
              <a:ext uri="{FF2B5EF4-FFF2-40B4-BE49-F238E27FC236}">
                <a16:creationId xmlns:a16="http://schemas.microsoft.com/office/drawing/2014/main" id="{463F3D4F-0BAD-FB9E-AEDB-CCD8305B4336}"/>
              </a:ext>
            </a:extLst>
          </p:cNvPr>
          <p:cNvSpPr/>
          <p:nvPr/>
        </p:nvSpPr>
        <p:spPr bwMode="auto">
          <a:xfrm>
            <a:off x="4868022" y="28532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38" name="Minus 22">
            <a:extLst>
              <a:ext uri="{FF2B5EF4-FFF2-40B4-BE49-F238E27FC236}">
                <a16:creationId xmlns:a16="http://schemas.microsoft.com/office/drawing/2014/main" id="{F06059A1-5DAC-FE79-5D7E-9391E92C96FB}"/>
              </a:ext>
            </a:extLst>
          </p:cNvPr>
          <p:cNvSpPr/>
          <p:nvPr/>
        </p:nvSpPr>
        <p:spPr bwMode="auto">
          <a:xfrm>
            <a:off x="7194283" y="282822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39" name="Minus 23">
            <a:extLst>
              <a:ext uri="{FF2B5EF4-FFF2-40B4-BE49-F238E27FC236}">
                <a16:creationId xmlns:a16="http://schemas.microsoft.com/office/drawing/2014/main" id="{C62894E1-3594-24AE-CE8D-2F27AA1F3D51}"/>
              </a:ext>
            </a:extLst>
          </p:cNvPr>
          <p:cNvSpPr/>
          <p:nvPr/>
        </p:nvSpPr>
        <p:spPr bwMode="auto">
          <a:xfrm>
            <a:off x="9747299" y="28658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0" name="Minus 24">
            <a:extLst>
              <a:ext uri="{FF2B5EF4-FFF2-40B4-BE49-F238E27FC236}">
                <a16:creationId xmlns:a16="http://schemas.microsoft.com/office/drawing/2014/main" id="{BCAFDFCA-7E04-D3DF-3EEC-4321FE4B40B7}"/>
              </a:ext>
            </a:extLst>
          </p:cNvPr>
          <p:cNvSpPr/>
          <p:nvPr/>
        </p:nvSpPr>
        <p:spPr bwMode="auto">
          <a:xfrm>
            <a:off x="3224576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1" name="Minus 25">
            <a:extLst>
              <a:ext uri="{FF2B5EF4-FFF2-40B4-BE49-F238E27FC236}">
                <a16:creationId xmlns:a16="http://schemas.microsoft.com/office/drawing/2014/main" id="{A00890F7-3AA6-7884-411C-BDE25C72B462}"/>
              </a:ext>
            </a:extLst>
          </p:cNvPr>
          <p:cNvSpPr/>
          <p:nvPr/>
        </p:nvSpPr>
        <p:spPr bwMode="auto">
          <a:xfrm>
            <a:off x="4719737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2" name="Minus 26">
            <a:extLst>
              <a:ext uri="{FF2B5EF4-FFF2-40B4-BE49-F238E27FC236}">
                <a16:creationId xmlns:a16="http://schemas.microsoft.com/office/drawing/2014/main" id="{67B1E987-46A0-9EB3-4BB4-76AECF30E500}"/>
              </a:ext>
            </a:extLst>
          </p:cNvPr>
          <p:cNvSpPr/>
          <p:nvPr/>
        </p:nvSpPr>
        <p:spPr bwMode="auto">
          <a:xfrm>
            <a:off x="6994937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3" name="Minus 27">
            <a:extLst>
              <a:ext uri="{FF2B5EF4-FFF2-40B4-BE49-F238E27FC236}">
                <a16:creationId xmlns:a16="http://schemas.microsoft.com/office/drawing/2014/main" id="{62BAEB93-0313-1FE9-F78D-DC5BC79F60AC}"/>
              </a:ext>
            </a:extLst>
          </p:cNvPr>
          <p:cNvSpPr/>
          <p:nvPr/>
        </p:nvSpPr>
        <p:spPr bwMode="auto">
          <a:xfrm>
            <a:off x="9690936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DE63EED-E735-E6C8-4A9E-F8BB5F81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3" y="3976941"/>
            <a:ext cx="2141951" cy="81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A7E84D28-2AF5-9487-B765-8061B50C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38" y="3912653"/>
            <a:ext cx="3078163" cy="1400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1B2F580B-FABE-33E2-5453-E11C4CE3B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7" y="4009603"/>
            <a:ext cx="2791619" cy="948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ounded Rectangle 31">
            <a:extLst>
              <a:ext uri="{FF2B5EF4-FFF2-40B4-BE49-F238E27FC236}">
                <a16:creationId xmlns:a16="http://schemas.microsoft.com/office/drawing/2014/main" id="{210D0731-EA1A-DC97-E53B-1D3472B2427C}"/>
              </a:ext>
            </a:extLst>
          </p:cNvPr>
          <p:cNvSpPr/>
          <p:nvPr/>
        </p:nvSpPr>
        <p:spPr bwMode="auto">
          <a:xfrm>
            <a:off x="371175" y="5356073"/>
            <a:ext cx="2927958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hồng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Rounded Rectangle 32">
            <a:extLst>
              <a:ext uri="{FF2B5EF4-FFF2-40B4-BE49-F238E27FC236}">
                <a16:creationId xmlns:a16="http://schemas.microsoft.com/office/drawing/2014/main" id="{5E7BF3DF-A245-0685-759F-022A9D808E3C}"/>
              </a:ext>
            </a:extLst>
          </p:cNvPr>
          <p:cNvSpPr/>
          <p:nvPr/>
        </p:nvSpPr>
        <p:spPr bwMode="auto">
          <a:xfrm>
            <a:off x="4938432" y="5348689"/>
            <a:ext cx="2667000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váy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xoè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Rounded Rectangle 33">
            <a:extLst>
              <a:ext uri="{FF2B5EF4-FFF2-40B4-BE49-F238E27FC236}">
                <a16:creationId xmlns:a16="http://schemas.microsoft.com/office/drawing/2014/main" id="{852B52C0-4EAE-A737-8C9C-4C5E2A1D18F6}"/>
              </a:ext>
            </a:extLst>
          </p:cNvPr>
          <p:cNvSpPr/>
          <p:nvPr/>
        </p:nvSpPr>
        <p:spPr bwMode="auto">
          <a:xfrm>
            <a:off x="8686800" y="5327528"/>
            <a:ext cx="3250805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chích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chòe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Minus 34">
            <a:extLst>
              <a:ext uri="{FF2B5EF4-FFF2-40B4-BE49-F238E27FC236}">
                <a16:creationId xmlns:a16="http://schemas.microsoft.com/office/drawing/2014/main" id="{16879E0A-1CED-4FDD-A8DC-5994A90A5B7F}"/>
              </a:ext>
            </a:extLst>
          </p:cNvPr>
          <p:cNvSpPr/>
          <p:nvPr/>
        </p:nvSpPr>
        <p:spPr bwMode="auto">
          <a:xfrm>
            <a:off x="838200" y="5943600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51" name="Minus 35">
            <a:extLst>
              <a:ext uri="{FF2B5EF4-FFF2-40B4-BE49-F238E27FC236}">
                <a16:creationId xmlns:a16="http://schemas.microsoft.com/office/drawing/2014/main" id="{B0FBC3FF-3082-8BC9-AA12-936E98996EE5}"/>
              </a:ext>
            </a:extLst>
          </p:cNvPr>
          <p:cNvSpPr/>
          <p:nvPr/>
        </p:nvSpPr>
        <p:spPr bwMode="auto">
          <a:xfrm>
            <a:off x="6477000" y="5943600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52" name="Minus 36">
            <a:extLst>
              <a:ext uri="{FF2B5EF4-FFF2-40B4-BE49-F238E27FC236}">
                <a16:creationId xmlns:a16="http://schemas.microsoft.com/office/drawing/2014/main" id="{CFDF0D46-D777-1D6E-4097-7276C33EB8CD}"/>
              </a:ext>
            </a:extLst>
          </p:cNvPr>
          <p:cNvSpPr/>
          <p:nvPr/>
        </p:nvSpPr>
        <p:spPr bwMode="auto">
          <a:xfrm>
            <a:off x="10820400" y="5943600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42747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7947" y="202620"/>
            <a:ext cx="11049000" cy="6452760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1112" y="-8467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C41D78DB-C414-42F1-BC86-B72AAE75179C}"/>
              </a:ext>
            </a:extLst>
          </p:cNvPr>
          <p:cNvSpPr/>
          <p:nvPr/>
        </p:nvSpPr>
        <p:spPr>
          <a:xfrm>
            <a:off x="2061908" y="946314"/>
            <a:ext cx="1600200" cy="5298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910F8E-D1EF-4CBD-A93B-43FCFE050745}"/>
              </a:ext>
            </a:extLst>
          </p:cNvPr>
          <p:cNvSpPr/>
          <p:nvPr/>
        </p:nvSpPr>
        <p:spPr>
          <a:xfrm>
            <a:off x="1356907" y="921841"/>
            <a:ext cx="914400" cy="5327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id="{C7FBDFBE-4426-44A6-9820-069E91E35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110" y="817297"/>
            <a:ext cx="46482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CC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301FEFA-30B9-4E18-891C-27BD63E5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7" y="1500648"/>
            <a:ext cx="2141951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6C128C1C-D2D6-42E8-925E-E94A93B3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5" y="1459092"/>
            <a:ext cx="3078163" cy="2539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0555DB6-73F5-40EF-BA95-016584CA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32" y="1523122"/>
            <a:ext cx="2791619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027A6EAE-6A7F-4E38-A533-2837AF7487F8}"/>
              </a:ext>
            </a:extLst>
          </p:cNvPr>
          <p:cNvSpPr/>
          <p:nvPr/>
        </p:nvSpPr>
        <p:spPr bwMode="auto">
          <a:xfrm>
            <a:off x="4108868" y="5464070"/>
            <a:ext cx="33528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C3364536-3FAB-4920-A1E1-03649D530DB3}"/>
              </a:ext>
            </a:extLst>
          </p:cNvPr>
          <p:cNvSpPr/>
          <p:nvPr/>
        </p:nvSpPr>
        <p:spPr bwMode="auto">
          <a:xfrm>
            <a:off x="1262110" y="4769809"/>
            <a:ext cx="26670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53500FEC-2EBE-4015-A84C-3F00735FAB6B}"/>
              </a:ext>
            </a:extLst>
          </p:cNvPr>
          <p:cNvSpPr/>
          <p:nvPr/>
        </p:nvSpPr>
        <p:spPr bwMode="auto">
          <a:xfrm>
            <a:off x="7510511" y="4768765"/>
            <a:ext cx="2927958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CA9E7F-BBCA-4255-BCFB-539DC1692A41}"/>
              </a:ext>
            </a:extLst>
          </p:cNvPr>
          <p:cNvCxnSpPr/>
          <p:nvPr/>
        </p:nvCxnSpPr>
        <p:spPr>
          <a:xfrm>
            <a:off x="2444776" y="3080461"/>
            <a:ext cx="6665935" cy="16893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AC4F922-EBA4-4C92-99FA-318CEB6B0E8B}"/>
              </a:ext>
            </a:extLst>
          </p:cNvPr>
          <p:cNvCxnSpPr>
            <a:cxnSpLocks/>
          </p:cNvCxnSpPr>
          <p:nvPr/>
        </p:nvCxnSpPr>
        <p:spPr>
          <a:xfrm flipH="1">
            <a:off x="2665201" y="3724354"/>
            <a:ext cx="2858975" cy="1038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7EB287-23E4-4A3F-A39A-4F656C3354A4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5785268" y="3144648"/>
            <a:ext cx="3141079" cy="23194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467" y="1314438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1314438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2383423" cy="1149417"/>
            <a:chOff x="512177" y="165021"/>
            <a:chExt cx="2383423" cy="1149417"/>
          </a:xfrm>
        </p:grpSpPr>
        <p:sp>
          <p:nvSpPr>
            <p:cNvPr id="7" name="文本框 14"/>
            <p:cNvSpPr/>
            <p:nvPr/>
          </p:nvSpPr>
          <p:spPr>
            <a:xfrm>
              <a:off x="1301241" y="375737"/>
              <a:ext cx="15943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12753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361026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655691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187749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9BC28-C61D-4EDF-BCE1-99C1E31448E1}"/>
              </a:ext>
            </a:extLst>
          </p:cNvPr>
          <p:cNvSpPr txBox="1"/>
          <p:nvPr/>
        </p:nvSpPr>
        <p:spPr>
          <a:xfrm>
            <a:off x="4286020" y="69327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165</Words>
  <Application>Microsoft Office PowerPoint</Application>
  <PresentationFormat>Widescreen</PresentationFormat>
  <Paragraphs>81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.VnCooper</vt:lpstr>
      <vt:lpstr>Arial</vt:lpstr>
      <vt:lpstr>Arial Rounded MT Bold</vt:lpstr>
      <vt:lpstr>Arial-Rounded</vt:lpstr>
      <vt:lpstr>Arrus-Black</vt:lpstr>
      <vt:lpstr>Calibri</vt:lpstr>
      <vt:lpstr>Office Theme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81</cp:revision>
  <dcterms:created xsi:type="dcterms:W3CDTF">2020-11-10T02:24:26Z</dcterms:created>
  <dcterms:modified xsi:type="dcterms:W3CDTF">2025-12-24T17:19:57Z</dcterms:modified>
</cp:coreProperties>
</file>