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9" r:id="rId1"/>
    <p:sldMasterId id="2147483756" r:id="rId2"/>
  </p:sldMasterIdLst>
  <p:notesMasterIdLst>
    <p:notesMasterId r:id="rId16"/>
  </p:notesMasterIdLst>
  <p:sldIdLst>
    <p:sldId id="401" r:id="rId3"/>
    <p:sldId id="317" r:id="rId4"/>
    <p:sldId id="402" r:id="rId5"/>
    <p:sldId id="276" r:id="rId6"/>
    <p:sldId id="309" r:id="rId7"/>
    <p:sldId id="310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84" autoAdjust="0"/>
  </p:normalViewPr>
  <p:slideViewPr>
    <p:cSldViewPr snapToGrid="0">
      <p:cViewPr varScale="1">
        <p:scale>
          <a:sx n="59" d="100"/>
          <a:sy n="59" d="100"/>
        </p:scale>
        <p:origin x="9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047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57F14-648C-4286-84EC-5694E274F0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71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57F14-648C-4286-84EC-5694E274F0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5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57F14-648C-4286-84EC-5694E274F0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7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57F14-648C-4286-84EC-5694E274F0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9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57F14-648C-4286-84EC-5694E274F0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51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623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16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80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276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B22B1E67-3008-4521-AE81-657AB5E1176C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318CC0AA-2F1C-47E2-96E1-12F350AB0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9" name="PA_图片 2">
            <a:extLst>
              <a:ext uri="{FF2B5EF4-FFF2-40B4-BE49-F238E27FC236}">
                <a16:creationId xmlns:a16="http://schemas.microsoft.com/office/drawing/2014/main" id="{F453868A-7C7E-4C9C-BFDE-8FEE5AE3420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38663" y="1049796"/>
            <a:ext cx="7547145" cy="6071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3FCE1FC1-F6CB-4EDD-B53D-CAC5165879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:a16="http://schemas.microsoft.com/office/drawing/2014/main" id="{12D22E61-431C-4BF7-B86C-F36DBA00E0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11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1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22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25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77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89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24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2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137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3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35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27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8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66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67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85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34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32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69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58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27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0E4E-64D7-43FA-9BFD-B210F870005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1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6" Type="http://schemas.microsoft.com/office/2007/relationships/hdphoto" Target="../media/hdphoto4.wdp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81" y="0"/>
            <a:ext cx="12161838" cy="3429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211016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25996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rus-Black" pitchFamily="18" charset="0"/>
                <a:cs typeface="Arial" panose="020B0604020202020204" pitchFamily="34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3192" y="855448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5371" y="151374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  uât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1CE93-0F6C-4B8B-8E48-45C0598F7FB6}"/>
              </a:ext>
            </a:extLst>
          </p:cNvPr>
          <p:cNvSpPr txBox="1"/>
          <p:nvPr/>
        </p:nvSpPr>
        <p:spPr>
          <a:xfrm>
            <a:off x="9458871" y="5638801"/>
            <a:ext cx="213387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S/1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68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F2FE6-4565-4B9E-A831-4B7168F91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3599741"/>
            <a:ext cx="3009900" cy="3057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31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52940" y="5439506"/>
            <a:ext cx="726967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22812" y="5439505"/>
            <a:ext cx="290233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pic>
        <p:nvPicPr>
          <p:cNvPr id="2052" name="Picture 4" descr="Ngày sinh rơi vào mùa xuân - hạ - thu - đông, bạn sẽ có tính cách và vận  mệnh hoàn toàn khác nha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21" y="356171"/>
            <a:ext cx="6459909" cy="47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6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43308" y="5524328"/>
            <a:ext cx="665500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 thuật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56495" y="5524328"/>
            <a:ext cx="319256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  <p:pic>
        <p:nvPicPr>
          <p:cNvPr id="4098" name="Picture 2" descr="Màn đồng diễn võ thuật 7.000 người tham gia xác lập kỷ lục Việt Nam | Báo  Dân tr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21" y="152399"/>
            <a:ext cx="9446281" cy="495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737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491831" y="4719097"/>
            <a:ext cx="3104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0752" y="4719097"/>
            <a:ext cx="280277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tra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514498" y="4719097"/>
            <a:ext cx="3104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 thuật</a:t>
            </a:r>
          </a:p>
        </p:txBody>
      </p:sp>
      <p:sp>
        <p:nvSpPr>
          <p:cNvPr id="18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-1928164" y="-900092"/>
            <a:ext cx="125081" cy="1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-1775386" y="-747692"/>
            <a:ext cx="125081" cy="1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Màn đồng diễn võ thuật 7.000 người tham gia xác lập kỷ lục Việt Nam | Báo  Dân trí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r="22005"/>
          <a:stretch/>
        </p:blipFill>
        <p:spPr bwMode="auto">
          <a:xfrm>
            <a:off x="8415007" y="1314450"/>
            <a:ext cx="3303592" cy="27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gày sinh rơi vào mùa xuân - hạ - thu - đông, bạn sẽ có tính cách và vận  mệnh hoàn toàn khác nha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33" y="1314450"/>
            <a:ext cx="3804553" cy="27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ùng Bộ đội Biên phòng đi tuần tra, kiểm soát phòng, chống dịch COVID-19 |  Tin tức mới nhất 24h - Đọc Báo Lao Động online - Laodong.v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831"/>
          <a:stretch/>
        </p:blipFill>
        <p:spPr bwMode="auto">
          <a:xfrm>
            <a:off x="519269" y="1314449"/>
            <a:ext cx="3294525" cy="27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96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491831" y="5633497"/>
            <a:ext cx="3104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0752" y="5633497"/>
            <a:ext cx="280277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tra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514498" y="5633497"/>
            <a:ext cx="3104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 thuật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58357" y="480543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khuất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265220" y="4805434"/>
            <a:ext cx="283334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luật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563489" y="480543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thuật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9020238" y="480543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558357" y="39100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525226" y="39100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huân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504396" y="39100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khuân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9020238" y="39100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54" y="0"/>
            <a:ext cx="4218964" cy="375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889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74091C-B57F-4BE4-BB87-64134C0103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667" t="23111" r="51583" b="61630"/>
          <a:stretch/>
        </p:blipFill>
        <p:spPr>
          <a:xfrm>
            <a:off x="-14731" y="1048182"/>
            <a:ext cx="12149946" cy="37580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927B4B-C1C6-4744-AD61-97599B594D17}"/>
              </a:ext>
            </a:extLst>
          </p:cNvPr>
          <p:cNvSpPr txBox="1">
            <a:spLocks/>
          </p:cNvSpPr>
          <p:nvPr/>
        </p:nvSpPr>
        <p:spPr>
          <a:xfrm>
            <a:off x="-270872" y="5478128"/>
            <a:ext cx="12703582" cy="89291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5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 em xem chương trình nghệ thuật chào xuân.</a:t>
            </a:r>
            <a:endParaRPr kumimoji="0" lang="en-US" sz="4256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DBEEBD-DE8F-4351-9F87-799C71275FE7}"/>
              </a:ext>
            </a:extLst>
          </p:cNvPr>
          <p:cNvSpPr txBox="1">
            <a:spLocks/>
          </p:cNvSpPr>
          <p:nvPr/>
        </p:nvSpPr>
        <p:spPr>
          <a:xfrm>
            <a:off x="10278825" y="5474846"/>
            <a:ext cx="2093076" cy="89291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56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  <a:endParaRPr kumimoji="0" lang="en-US" sz="4256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AB69157-4D69-43D3-9CD2-9117D1AF4043}"/>
              </a:ext>
            </a:extLst>
          </p:cNvPr>
          <p:cNvSpPr txBox="1">
            <a:spLocks/>
          </p:cNvSpPr>
          <p:nvPr/>
        </p:nvSpPr>
        <p:spPr>
          <a:xfrm>
            <a:off x="7840363" y="5482115"/>
            <a:ext cx="2093076" cy="89291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56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  <a:endParaRPr kumimoji="0" lang="en-US" sz="4256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D5B16F-6350-4546-8412-D0B0F0EC09B2}"/>
              </a:ext>
            </a:extLst>
          </p:cNvPr>
          <p:cNvGrpSpPr/>
          <p:nvPr/>
        </p:nvGrpSpPr>
        <p:grpSpPr>
          <a:xfrm>
            <a:off x="558575" y="1044195"/>
            <a:ext cx="3457249" cy="941185"/>
            <a:chOff x="63500" y="1429216"/>
            <a:chExt cx="2592937" cy="705889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2085C19E-57BB-40AD-8115-1A68B36BD075}"/>
                </a:ext>
              </a:extLst>
            </p:cNvPr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0C3BC3-2D39-4657-9B4A-8ED3084C0977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094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081;p40">
            <a:extLst>
              <a:ext uri="{FF2B5EF4-FFF2-40B4-BE49-F238E27FC236}">
                <a16:creationId xmlns:a16="http://schemas.microsoft.com/office/drawing/2014/main" id="{EF823842-7A77-4854-A18F-FDD2F65C30A0}"/>
              </a:ext>
            </a:extLst>
          </p:cNvPr>
          <p:cNvSpPr/>
          <p:nvPr/>
        </p:nvSpPr>
        <p:spPr>
          <a:xfrm>
            <a:off x="4175170" y="1675994"/>
            <a:ext cx="1491763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57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endParaRPr kumimoji="0" sz="957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Google Shape;5082;p40">
            <a:extLst>
              <a:ext uri="{FF2B5EF4-FFF2-40B4-BE49-F238E27FC236}">
                <a16:creationId xmlns:a16="http://schemas.microsoft.com/office/drawing/2014/main" id="{462618C4-D45C-4011-ADB2-78E34FA15E79}"/>
              </a:ext>
            </a:extLst>
          </p:cNvPr>
          <p:cNvSpPr/>
          <p:nvPr/>
        </p:nvSpPr>
        <p:spPr>
          <a:xfrm>
            <a:off x="985727" y="1692237"/>
            <a:ext cx="1520903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57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endParaRPr kumimoji="0" sz="957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Google Shape;5081;p40">
            <a:extLst>
              <a:ext uri="{FF2B5EF4-FFF2-40B4-BE49-F238E27FC236}">
                <a16:creationId xmlns:a16="http://schemas.microsoft.com/office/drawing/2014/main" id="{9577DA15-958B-4D0B-992C-C93EB7C48A2A}"/>
              </a:ext>
            </a:extLst>
          </p:cNvPr>
          <p:cNvSpPr/>
          <p:nvPr/>
        </p:nvSpPr>
        <p:spPr>
          <a:xfrm>
            <a:off x="907234" y="3426738"/>
            <a:ext cx="4869582" cy="18954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57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uân </a:t>
            </a:r>
            <a:endParaRPr kumimoji="0" sz="957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Google Shape;5081;p40">
            <a:extLst>
              <a:ext uri="{FF2B5EF4-FFF2-40B4-BE49-F238E27FC236}">
                <a16:creationId xmlns:a16="http://schemas.microsoft.com/office/drawing/2014/main" id="{0B3960C7-33A5-44F2-ABE1-E9267D7E7552}"/>
              </a:ext>
            </a:extLst>
          </p:cNvPr>
          <p:cNvSpPr/>
          <p:nvPr/>
        </p:nvSpPr>
        <p:spPr>
          <a:xfrm>
            <a:off x="6500335" y="3439275"/>
            <a:ext cx="4869582" cy="18954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57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uât </a:t>
            </a:r>
            <a:endParaRPr kumimoji="0" sz="957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Google Shape;5082;p40">
            <a:extLst>
              <a:ext uri="{FF2B5EF4-FFF2-40B4-BE49-F238E27FC236}">
                <a16:creationId xmlns:a16="http://schemas.microsoft.com/office/drawing/2014/main" id="{62953B91-7EAD-4B41-A4AB-5B1FB2DF7F3B}"/>
              </a:ext>
            </a:extLst>
          </p:cNvPr>
          <p:cNvSpPr/>
          <p:nvPr/>
        </p:nvSpPr>
        <p:spPr>
          <a:xfrm>
            <a:off x="2596144" y="1704319"/>
            <a:ext cx="1491763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57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endParaRPr kumimoji="0" sz="957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Google Shape;5081;p40">
            <a:extLst>
              <a:ext uri="{FF2B5EF4-FFF2-40B4-BE49-F238E27FC236}">
                <a16:creationId xmlns:a16="http://schemas.microsoft.com/office/drawing/2014/main" id="{319FAD3B-668B-42DF-945C-06A0E412BB8E}"/>
              </a:ext>
            </a:extLst>
          </p:cNvPr>
          <p:cNvSpPr/>
          <p:nvPr/>
        </p:nvSpPr>
        <p:spPr>
          <a:xfrm>
            <a:off x="9788053" y="1675994"/>
            <a:ext cx="1572420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57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</a:t>
            </a:r>
            <a:endParaRPr kumimoji="0" sz="957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Google Shape;5082;p40">
            <a:extLst>
              <a:ext uri="{FF2B5EF4-FFF2-40B4-BE49-F238E27FC236}">
                <a16:creationId xmlns:a16="http://schemas.microsoft.com/office/drawing/2014/main" id="{981502B7-F5D3-4A81-9A80-EACFA8CB2E2E}"/>
              </a:ext>
            </a:extLst>
          </p:cNvPr>
          <p:cNvSpPr/>
          <p:nvPr/>
        </p:nvSpPr>
        <p:spPr>
          <a:xfrm>
            <a:off x="6494908" y="1692237"/>
            <a:ext cx="1603136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57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endParaRPr kumimoji="0" sz="957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Google Shape;5082;p40">
            <a:extLst>
              <a:ext uri="{FF2B5EF4-FFF2-40B4-BE49-F238E27FC236}">
                <a16:creationId xmlns:a16="http://schemas.microsoft.com/office/drawing/2014/main" id="{06DD3F66-EC83-433C-B497-C304186D2CB1}"/>
              </a:ext>
            </a:extLst>
          </p:cNvPr>
          <p:cNvSpPr/>
          <p:nvPr/>
        </p:nvSpPr>
        <p:spPr>
          <a:xfrm>
            <a:off x="8152460" y="1704319"/>
            <a:ext cx="1572420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57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endParaRPr kumimoji="0" sz="957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548342-CB70-4F27-B447-BC0085ACF49B}"/>
              </a:ext>
            </a:extLst>
          </p:cNvPr>
          <p:cNvGrpSpPr/>
          <p:nvPr/>
        </p:nvGrpSpPr>
        <p:grpSpPr>
          <a:xfrm>
            <a:off x="215930" y="203423"/>
            <a:ext cx="2627751" cy="941185"/>
            <a:chOff x="63500" y="1429216"/>
            <a:chExt cx="1970813" cy="705889"/>
          </a:xfrm>
        </p:grpSpPr>
        <p:sp>
          <p:nvSpPr>
            <p:cNvPr id="13" name="Rounded Rectangle 34">
              <a:extLst>
                <a:ext uri="{FF2B5EF4-FFF2-40B4-BE49-F238E27FC236}">
                  <a16:creationId xmlns:a16="http://schemas.microsoft.com/office/drawing/2014/main" id="{CED14DD7-6C27-41B1-9379-96F05F56B21E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A2F82D-415E-46DE-A8EC-8230EE20B977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887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4164" y="2818438"/>
            <a:ext cx="2128734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425" y="2818438"/>
            <a:ext cx="2128734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35475" y="4271442"/>
            <a:ext cx="4305741" cy="1432470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930" y="203423"/>
            <a:ext cx="2627751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3429380" y="1219200"/>
            <a:ext cx="212873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483094" y="1219200"/>
            <a:ext cx="283334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2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552" y="1143000"/>
            <a:ext cx="5118062" cy="1323439"/>
          </a:xfrm>
          <a:prstGeom prst="rect">
            <a:avLst/>
          </a:prstGeom>
          <a:solidFill>
            <a:srgbClr val="0083E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4315" y="3472036"/>
            <a:ext cx="309642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5033" y="3470372"/>
            <a:ext cx="3406070" cy="1865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1767" y="3472518"/>
            <a:ext cx="21149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6096" y="3472036"/>
            <a:ext cx="21149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02139" y="3472518"/>
            <a:ext cx="21149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77348" y="3470372"/>
            <a:ext cx="21149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8357" y="39862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khuất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65220" y="3986284"/>
            <a:ext cx="283334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luật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63489" y="39862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thuật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9342" y="3810000"/>
            <a:ext cx="193521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78848" y="3810000"/>
            <a:ext cx="193521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51011" y="3810000"/>
            <a:ext cx="193521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20238" y="39862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07973" y="3810000"/>
            <a:ext cx="193521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8357" y="28432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25226" y="28432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huân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04396" y="28432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khuân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16171" y="2667000"/>
            <a:ext cx="159935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097655" y="2667000"/>
            <a:ext cx="159935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49016" y="2667000"/>
            <a:ext cx="159935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020238" y="28432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596422" y="2667000"/>
            <a:ext cx="159935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34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54146" y="2523807"/>
            <a:ext cx="65293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16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3" y="4005490"/>
            <a:ext cx="112061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31" y="-247218"/>
            <a:ext cx="5104946" cy="454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34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8230" y="5591906"/>
            <a:ext cx="69964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tra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961" y="-144463"/>
            <a:ext cx="30555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8739" y="7938"/>
            <a:ext cx="30555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03056" y="5591906"/>
            <a:ext cx="236559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pic>
        <p:nvPicPr>
          <p:cNvPr id="7" name="Picture 2" descr="Cùng Bộ đội Biên phòng đi tuần tra, kiểm soát phòng, chống dịch COVID-19 |  Tin tức mới nhất 24h - Đọc Báo Lao Động online - Laodong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68" y="244475"/>
            <a:ext cx="7050815" cy="47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16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E6E3CD6-0A40-4F74-8850-6F6746FD983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8 uân uât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87DD0C-1A3B-46CC-AAC5-BD1571984B04}:2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D25FA7-92A8-4D3B-A08D-88FB1A631BEF}:2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FEF202-2ABC-41FA-9915-6CCD8686419E}:2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6B0474-3E0C-4B78-8C79-84B0D3C98229}:2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B730BF-7C98-41D3-A642-EFD402852013}:28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463354-86CE-42FC-8E34-033D29C2DD3C}:2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6F9ED0-3B0F-43E6-B3AC-B35B279E93B8}:4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BCCC5F-DA59-4BC3-B8AF-6959E0A98CB0}:3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2E56DD-5AB8-4AB6-B221-F3AC3AAA40DD}:4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F8CD7F-2467-4206-A1EF-6BC589EDFA76}:2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B717CA-009A-4C8C-B8E9-15B046BCCB59}:3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E7DF1A-3EA4-4A41-A3D0-FBB7ED55CAE6}:3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4FC88B-9716-408D-AB16-3BBD061B37A9}:27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114</Words>
  <Application>Microsoft Office PowerPoint</Application>
  <PresentationFormat>Widescreen</PresentationFormat>
  <Paragraphs>85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Calibri Light</vt:lpstr>
      <vt:lpstr>DomCasual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78 uân uât</dc:title>
  <dc:creator>Kim Duyen</dc:creator>
  <cp:lastModifiedBy>Admin</cp:lastModifiedBy>
  <cp:revision>85</cp:revision>
  <dcterms:created xsi:type="dcterms:W3CDTF">2020-08-06T11:51:00Z</dcterms:created>
  <dcterms:modified xsi:type="dcterms:W3CDTF">2025-12-25T12:34:41Z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