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692" r:id="rId2"/>
    <p:sldMasterId id="2147483705" r:id="rId3"/>
    <p:sldMasterId id="2147483717" r:id="rId4"/>
  </p:sldMasterIdLst>
  <p:notesMasterIdLst>
    <p:notesMasterId r:id="rId21"/>
  </p:notesMasterIdLst>
  <p:handoutMasterIdLst>
    <p:handoutMasterId r:id="rId22"/>
  </p:handoutMasterIdLst>
  <p:sldIdLst>
    <p:sldId id="2007577117" r:id="rId5"/>
    <p:sldId id="259" r:id="rId6"/>
    <p:sldId id="2007577116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331" r:id="rId20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829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3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g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80523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22527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67666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70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98EE-2727-467A-80E2-8EF282F28633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9823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98EE-2727-467A-80E2-8EF282F28633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9802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98EE-2727-467A-80E2-8EF282F28633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8154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98EE-2727-467A-80E2-8EF282F28633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2620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98EE-2727-467A-80E2-8EF282F28633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933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98EE-2727-467A-80E2-8EF282F28633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5265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98EE-2727-467A-80E2-8EF282F28633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2129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98EE-2727-467A-80E2-8EF282F28633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4759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98EE-2727-467A-80E2-8EF282F28633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186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98EE-2727-467A-80E2-8EF282F28633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6182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98EE-2727-467A-80E2-8EF282F28633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9065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152931"/>
      </p:ext>
    </p:extLst>
  </p:cSld>
  <p:clrMapOvr>
    <a:masterClrMapping/>
  </p:clrMapOvr>
  <p:transition spd="slow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7959294"/>
      </p:ext>
    </p:extLst>
  </p:cSld>
  <p:clrMapOvr>
    <a:masterClrMapping/>
  </p:clrMapOvr>
  <p:transition spd="slow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349059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02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、什么是健康？</a:t>
            </a:r>
          </a:p>
        </p:txBody>
      </p:sp>
    </p:spTree>
    <p:extLst>
      <p:ext uri="{BB962C8B-B14F-4D97-AF65-F5344CB8AC3E}">
        <p14:creationId xmlns:p14="http://schemas.microsoft.com/office/powerpoint/2010/main" val="18782218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556387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03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、解决苦恼的一些方法</a:t>
            </a:r>
          </a:p>
        </p:txBody>
      </p:sp>
    </p:spTree>
    <p:extLst>
      <p:ext uri="{BB962C8B-B14F-4D97-AF65-F5344CB8AC3E}">
        <p14:creationId xmlns:p14="http://schemas.microsoft.com/office/powerpoint/2010/main" val="30866892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18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1253967"/>
      </p:ext>
    </p:extLst>
  </p:cSld>
  <p:clrMapOvr>
    <a:masterClrMapping/>
  </p:clrMapOvr>
  <p:transition spd="slow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F2CFAC5-EF1D-4526-B6C5-07B6C83F99E0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8001757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46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53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2025/12/25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8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3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54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29.jp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8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014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0D98EE-2727-467A-80E2-8EF282F28633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978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302C783F-0757-4DDA-8864-06983312492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8374" y="165652"/>
            <a:ext cx="1261143" cy="126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521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slide" Target="slide3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1.xml"/><Relationship Id="rId6" Type="http://schemas.microsoft.com/office/2007/relationships/hdphoto" Target="../media/hdphoto8.wdp"/><Relationship Id="rId5" Type="http://schemas.openxmlformats.org/officeDocument/2006/relationships/image" Target="../media/image48.png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slide" Target="slide3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2.xml"/><Relationship Id="rId6" Type="http://schemas.microsoft.com/office/2007/relationships/hdphoto" Target="../media/hdphoto8.wdp"/><Relationship Id="rId5" Type="http://schemas.openxmlformats.org/officeDocument/2006/relationships/image" Target="../media/image48.png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slide" Target="slide3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3.xml"/><Relationship Id="rId6" Type="http://schemas.microsoft.com/office/2007/relationships/hdphoto" Target="../media/hdphoto8.wdp"/><Relationship Id="rId5" Type="http://schemas.openxmlformats.org/officeDocument/2006/relationships/image" Target="../media/image48.png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slide" Target="slide3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4.xml"/><Relationship Id="rId6" Type="http://schemas.microsoft.com/office/2007/relationships/hdphoto" Target="../media/hdphoto8.wdp"/><Relationship Id="rId5" Type="http://schemas.openxmlformats.org/officeDocument/2006/relationships/image" Target="../media/image48.png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slide" Target="slide3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5.xml"/><Relationship Id="rId6" Type="http://schemas.microsoft.com/office/2007/relationships/hdphoto" Target="../media/hdphoto8.wdp"/><Relationship Id="rId5" Type="http://schemas.openxmlformats.org/officeDocument/2006/relationships/image" Target="../media/image48.png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slide" Target="slide3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6.xml"/><Relationship Id="rId6" Type="http://schemas.microsoft.com/office/2007/relationships/hdphoto" Target="../media/hdphoto8.wdp"/><Relationship Id="rId5" Type="http://schemas.openxmlformats.org/officeDocument/2006/relationships/image" Target="../media/image48.png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7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media1.mp3"/><Relationship Id="rId7" Type="http://schemas.microsoft.com/office/2007/relationships/hdphoto" Target="../media/hdphoto1.wdp"/><Relationship Id="rId2" Type="http://schemas.microsoft.com/office/2007/relationships/media" Target="../media/media1.mp3"/><Relationship Id="rId1" Type="http://schemas.openxmlformats.org/officeDocument/2006/relationships/tags" Target="../tags/tag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7.png"/><Relationship Id="rId4" Type="http://schemas.openxmlformats.org/officeDocument/2006/relationships/slideLayout" Target="../slideLayouts/slideLayout15.xml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4.png"/><Relationship Id="rId18" Type="http://schemas.openxmlformats.org/officeDocument/2006/relationships/slide" Target="slide5.xml"/><Relationship Id="rId26" Type="http://schemas.openxmlformats.org/officeDocument/2006/relationships/slide" Target="slide13.xml"/><Relationship Id="rId3" Type="http://schemas.openxmlformats.org/officeDocument/2006/relationships/image" Target="../media/image38.gif"/><Relationship Id="rId21" Type="http://schemas.openxmlformats.org/officeDocument/2006/relationships/slide" Target="slide8.xml"/><Relationship Id="rId7" Type="http://schemas.microsoft.com/office/2007/relationships/hdphoto" Target="../media/hdphoto4.wdp"/><Relationship Id="rId12" Type="http://schemas.openxmlformats.org/officeDocument/2006/relationships/image" Target="../media/image43.png"/><Relationship Id="rId17" Type="http://schemas.openxmlformats.org/officeDocument/2006/relationships/slide" Target="slide4.xml"/><Relationship Id="rId25" Type="http://schemas.openxmlformats.org/officeDocument/2006/relationships/slide" Target="slide12.xml"/><Relationship Id="rId2" Type="http://schemas.openxmlformats.org/officeDocument/2006/relationships/slideLayout" Target="../slideLayouts/slideLayout15.xml"/><Relationship Id="rId16" Type="http://schemas.openxmlformats.org/officeDocument/2006/relationships/slide" Target="slide2.xml"/><Relationship Id="rId20" Type="http://schemas.openxmlformats.org/officeDocument/2006/relationships/slide" Target="slide7.xml"/><Relationship Id="rId1" Type="http://schemas.openxmlformats.org/officeDocument/2006/relationships/tags" Target="../tags/tag4.xml"/><Relationship Id="rId6" Type="http://schemas.openxmlformats.org/officeDocument/2006/relationships/image" Target="../media/image40.png"/><Relationship Id="rId11" Type="http://schemas.microsoft.com/office/2007/relationships/hdphoto" Target="../media/hdphoto6.wdp"/><Relationship Id="rId24" Type="http://schemas.openxmlformats.org/officeDocument/2006/relationships/slide" Target="slide11.xml"/><Relationship Id="rId5" Type="http://schemas.microsoft.com/office/2007/relationships/hdphoto" Target="../media/hdphoto3.wdp"/><Relationship Id="rId15" Type="http://schemas.openxmlformats.org/officeDocument/2006/relationships/image" Target="../media/image46.gif"/><Relationship Id="rId23" Type="http://schemas.openxmlformats.org/officeDocument/2006/relationships/slide" Target="slide10.xml"/><Relationship Id="rId28" Type="http://schemas.openxmlformats.org/officeDocument/2006/relationships/slide" Target="slide15.xml"/><Relationship Id="rId10" Type="http://schemas.openxmlformats.org/officeDocument/2006/relationships/image" Target="../media/image42.png"/><Relationship Id="rId19" Type="http://schemas.openxmlformats.org/officeDocument/2006/relationships/slide" Target="slide6.xml"/><Relationship Id="rId4" Type="http://schemas.openxmlformats.org/officeDocument/2006/relationships/image" Target="../media/image39.png"/><Relationship Id="rId9" Type="http://schemas.microsoft.com/office/2007/relationships/hdphoto" Target="../media/hdphoto5.wdp"/><Relationship Id="rId14" Type="http://schemas.openxmlformats.org/officeDocument/2006/relationships/image" Target="../media/image45.gif"/><Relationship Id="rId22" Type="http://schemas.openxmlformats.org/officeDocument/2006/relationships/slide" Target="slide9.xml"/><Relationship Id="rId27" Type="http://schemas.openxmlformats.org/officeDocument/2006/relationships/slide" Target="slide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slide" Target="slide3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5.xml"/><Relationship Id="rId6" Type="http://schemas.microsoft.com/office/2007/relationships/hdphoto" Target="../media/hdphoto8.wdp"/><Relationship Id="rId5" Type="http://schemas.openxmlformats.org/officeDocument/2006/relationships/image" Target="../media/image48.png"/><Relationship Id="rId4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slide" Target="slide3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6.xml"/><Relationship Id="rId6" Type="http://schemas.microsoft.com/office/2007/relationships/hdphoto" Target="../media/hdphoto8.wdp"/><Relationship Id="rId5" Type="http://schemas.openxmlformats.org/officeDocument/2006/relationships/image" Target="../media/image48.png"/><Relationship Id="rId4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slide" Target="slide3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7.xml"/><Relationship Id="rId6" Type="http://schemas.microsoft.com/office/2007/relationships/hdphoto" Target="../media/hdphoto8.wdp"/><Relationship Id="rId5" Type="http://schemas.openxmlformats.org/officeDocument/2006/relationships/image" Target="../media/image48.png"/><Relationship Id="rId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slide" Target="slide3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8.xml"/><Relationship Id="rId6" Type="http://schemas.microsoft.com/office/2007/relationships/hdphoto" Target="../media/hdphoto8.wdp"/><Relationship Id="rId5" Type="http://schemas.openxmlformats.org/officeDocument/2006/relationships/image" Target="../media/image48.png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slide" Target="slide3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9.xml"/><Relationship Id="rId6" Type="http://schemas.microsoft.com/office/2007/relationships/hdphoto" Target="../media/hdphoto8.wdp"/><Relationship Id="rId5" Type="http://schemas.openxmlformats.org/officeDocument/2006/relationships/image" Target="../media/image48.png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slide" Target="slide3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0.xml"/><Relationship Id="rId6" Type="http://schemas.microsoft.com/office/2007/relationships/hdphoto" Target="../media/hdphoto8.wdp"/><Relationship Id="rId5" Type="http://schemas.openxmlformats.org/officeDocument/2006/relationships/image" Target="../media/image48.png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41808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9481397" y="5495389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18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2743200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7</a:t>
            </a:r>
          </a:p>
          <a:p>
            <a:pPr algn="ctr"/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– 3 = ?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2895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Calibri"/>
              </a:rPr>
              <a:t>3</a:t>
            </a:r>
          </a:p>
        </p:txBody>
      </p:sp>
      <p:sp>
        <p:nvSpPr>
          <p:cNvPr id="7" name="Left Arrow 6">
            <a:hlinkClick r:id="rId7" action="ppaction://hlinksldjump"/>
          </p:cNvPr>
          <p:cNvSpPr/>
          <p:nvPr/>
        </p:nvSpPr>
        <p:spPr>
          <a:xfrm>
            <a:off x="1549162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797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9481397" y="5495389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18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2743200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8</a:t>
            </a:r>
          </a:p>
          <a:p>
            <a:pPr algn="ctr"/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+ 8 = ?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2895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Calibri"/>
              </a:rPr>
              <a:t>9</a:t>
            </a:r>
          </a:p>
        </p:txBody>
      </p:sp>
      <p:sp>
        <p:nvSpPr>
          <p:cNvPr id="7" name="Left Arrow 6">
            <a:hlinkClick r:id="rId7" action="ppaction://hlinksldjump"/>
          </p:cNvPr>
          <p:cNvSpPr/>
          <p:nvPr/>
        </p:nvSpPr>
        <p:spPr>
          <a:xfrm>
            <a:off x="1549162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862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9481397" y="5495389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18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2743200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9</a:t>
            </a:r>
          </a:p>
          <a:p>
            <a:pPr algn="ctr"/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+ 3 = ?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2895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Calibri"/>
              </a:rPr>
              <a:t>7</a:t>
            </a:r>
          </a:p>
        </p:txBody>
      </p:sp>
      <p:sp>
        <p:nvSpPr>
          <p:cNvPr id="7" name="Left Arrow 6">
            <a:hlinkClick r:id="rId7" action="ppaction://hlinksldjump"/>
          </p:cNvPr>
          <p:cNvSpPr/>
          <p:nvPr/>
        </p:nvSpPr>
        <p:spPr>
          <a:xfrm>
            <a:off x="1549162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97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9481397" y="5495389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18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2743200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10</a:t>
            </a:r>
          </a:p>
          <a:p>
            <a:pPr algn="ctr"/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– 4 = ?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2895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Calibri"/>
              </a:rPr>
              <a:t>4</a:t>
            </a:r>
          </a:p>
        </p:txBody>
      </p:sp>
      <p:sp>
        <p:nvSpPr>
          <p:cNvPr id="7" name="Left Arrow 6">
            <a:hlinkClick r:id="rId7" action="ppaction://hlinksldjump"/>
          </p:cNvPr>
          <p:cNvSpPr/>
          <p:nvPr/>
        </p:nvSpPr>
        <p:spPr>
          <a:xfrm>
            <a:off x="1549162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7218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9481397" y="5495389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18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2743200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11</a:t>
            </a:r>
          </a:p>
          <a:p>
            <a:pPr algn="ctr"/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+ 2 = ?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2895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Calibri"/>
              </a:rPr>
              <a:t>4</a:t>
            </a:r>
          </a:p>
        </p:txBody>
      </p:sp>
      <p:sp>
        <p:nvSpPr>
          <p:cNvPr id="7" name="Left Arrow 6">
            <a:hlinkClick r:id="rId7" action="ppaction://hlinksldjump"/>
          </p:cNvPr>
          <p:cNvSpPr/>
          <p:nvPr/>
        </p:nvSpPr>
        <p:spPr>
          <a:xfrm>
            <a:off x="1549162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531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9481397" y="5495389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18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2743200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12</a:t>
            </a:r>
          </a:p>
          <a:p>
            <a:pPr algn="ctr"/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– 5 = ?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2895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Calibri"/>
              </a:rPr>
              <a:t>2</a:t>
            </a:r>
          </a:p>
        </p:txBody>
      </p:sp>
      <p:sp>
        <p:nvSpPr>
          <p:cNvPr id="7" name="Left Arrow 6">
            <a:hlinkClick r:id="rId7" action="ppaction://hlinksldjump"/>
          </p:cNvPr>
          <p:cNvSpPr/>
          <p:nvPr/>
        </p:nvSpPr>
        <p:spPr>
          <a:xfrm>
            <a:off x="1549162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760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438FB5-5000-4DCE-A80F-A047AD7A70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1728" y="1790574"/>
            <a:ext cx="6773243" cy="28958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9ED262-A1A8-4311-A957-174AFDDC3709}"/>
              </a:ext>
            </a:extLst>
          </p:cNvPr>
          <p:cNvSpPr txBox="1"/>
          <p:nvPr/>
        </p:nvSpPr>
        <p:spPr>
          <a:xfrm>
            <a:off x="3216729" y="6488668"/>
            <a:ext cx="70430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Thiết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kế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– tranthao121004@gmail.com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49541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395" y="0"/>
            <a:ext cx="9117211" cy="6858000"/>
          </a:xfrm>
          <a:prstGeom prst="rect">
            <a:avLst/>
          </a:prstGeom>
        </p:spPr>
      </p:pic>
      <p:pic>
        <p:nvPicPr>
          <p:cNvPr id="11" name="Picture 6" descr="Kết quả hình ảnh cho superman chib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8055345" y="4776968"/>
            <a:ext cx="4369950" cy="2458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ình ảnh có liên qua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629" y="4632023"/>
            <a:ext cx="1612371" cy="252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743201" y="140084"/>
            <a:ext cx="644511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BIỆT ĐỘI ANH HÙNG</a:t>
            </a:r>
          </a:p>
        </p:txBody>
      </p:sp>
      <p:sp>
        <p:nvSpPr>
          <p:cNvPr id="15" name="Horizontal Scroll 14"/>
          <p:cNvSpPr/>
          <p:nvPr/>
        </p:nvSpPr>
        <p:spPr>
          <a:xfrm>
            <a:off x="2667001" y="647701"/>
            <a:ext cx="6477001" cy="3616113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</a:t>
            </a:r>
          </a:p>
          <a:p>
            <a:pPr algn="ctr"/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cướp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0" name="Super Mario Kart [Original Soundtrack] - 01 - Main Theme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20600" y="623737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2111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5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Bai giang KNS\Công cụ soạn bài\Mây bay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0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Picture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0137">
            <a:off x="1486564" y="4240905"/>
            <a:ext cx="1588554" cy="119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Picture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4072" y1="8462" x2="48534" y2="31538"/>
                        <a14:foregroundMark x1="95603" y1="30923" x2="80293" y2="37231"/>
                        <a14:foregroundMark x1="76547" y1="8462" x2="43648" y2="13692"/>
                        <a14:foregroundMark x1="96254" y1="30462" x2="97068" y2="33385"/>
                        <a14:foregroundMark x1="81270" y1="6308" x2="82410" y2="10000"/>
                        <a14:foregroundMark x1="84528" y1="3538" x2="81433" y2="10769"/>
                        <a14:foregroundMark x1="82248" y1="923" x2="84365" y2="3231"/>
                        <a14:foregroundMark x1="56028" y1="39597" x2="42908" y2="11745"/>
                        <a14:foregroundMark x1="79433" y1="11409" x2="44681" y2="18121"/>
                        <a14:foregroundMark x1="47518" y1="10738" x2="80142" y2="5034"/>
                        <a14:foregroundMark x1="41489" y1="14094" x2="44326" y2="28859"/>
                        <a14:foregroundMark x1="42553" y1="10403" x2="56738" y2="5034"/>
                        <a14:foregroundMark x1="83333" y1="20134" x2="84043" y2="2718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56684">
            <a:off x="1780114" y="1425555"/>
            <a:ext cx="1170928" cy="123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 rot="1364045">
            <a:off x="8102898" y="877311"/>
            <a:ext cx="2743200" cy="2261892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 rot="560109">
            <a:off x="8509505" y="1623537"/>
            <a:ext cx="167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POW!</a:t>
            </a:r>
          </a:p>
        </p:txBody>
      </p:sp>
      <p:pic>
        <p:nvPicPr>
          <p:cNvPr id="3" name="Picture 2" descr="C:\Users\ADMIN\Desktop\TROM.pn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571">
                        <a14:foregroundMark x1="60086" y1="27273" x2="52361" y2="39921"/>
                        <a14:foregroundMark x1="77682" y1="27668" x2="81116" y2="37945"/>
                        <a14:foregroundMark x1="73391" y1="40316" x2="67811" y2="50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876" y="4179786"/>
            <a:ext cx="1203325" cy="1306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ROM 4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8894">
                        <a14:foregroundMark x1="53870" y1="35371" x2="53870" y2="37263"/>
                        <a14:foregroundMark x1="79779" y1="32897" x2="78199" y2="35371"/>
                        <a14:foregroundMark x1="64771" y1="47016" x2="74250" y2="45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1261963"/>
            <a:ext cx="1219200" cy="132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Tro choi bat cuop\BI BAT 4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1" y="975282"/>
            <a:ext cx="2181223" cy="199549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xplosion 2 11"/>
          <p:cNvSpPr/>
          <p:nvPr/>
        </p:nvSpPr>
        <p:spPr>
          <a:xfrm rot="1364045">
            <a:off x="8179098" y="3772911"/>
            <a:ext cx="2743200" cy="2261892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 rot="560109">
            <a:off x="8585705" y="4519137"/>
            <a:ext cx="167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POW!</a:t>
            </a:r>
          </a:p>
        </p:txBody>
      </p:sp>
      <p:pic>
        <p:nvPicPr>
          <p:cNvPr id="8" name="Picture 6" descr="C:\Users\ADMIN\Desktop\Tro choi bat cuop\b bat 7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581400"/>
            <a:ext cx="2209800" cy="199117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600201" y="2838272"/>
            <a:ext cx="659667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CHIẾN THẮNG</a:t>
            </a:r>
          </a:p>
        </p:txBody>
      </p:sp>
      <p:pic>
        <p:nvPicPr>
          <p:cNvPr id="2050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991" y="948226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ình ảnh có liên quan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803" y="2838272"/>
            <a:ext cx="4762500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1600201" y="2804447"/>
            <a:ext cx="659667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CHIẾN THẮNG</a:t>
            </a:r>
          </a:p>
        </p:txBody>
      </p:sp>
      <p:pic>
        <p:nvPicPr>
          <p:cNvPr id="2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991" y="9144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ình ảnh có liên quan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803" y="2804447"/>
            <a:ext cx="4762500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Left Arrow 10">
            <a:hlinkClick r:id="rId16" action="ppaction://hlinksldjump"/>
          </p:cNvPr>
          <p:cNvSpPr/>
          <p:nvPr/>
        </p:nvSpPr>
        <p:spPr>
          <a:xfrm>
            <a:off x="1600201" y="0"/>
            <a:ext cx="697715" cy="502068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8-Point Star 9">
            <a:hlinkClick r:id="rId17" action="ppaction://hlinksldjump"/>
          </p:cNvPr>
          <p:cNvSpPr/>
          <p:nvPr/>
        </p:nvSpPr>
        <p:spPr>
          <a:xfrm>
            <a:off x="2209800" y="83820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0" name="8-Point Star 29">
            <a:hlinkClick r:id="rId18" action="ppaction://hlinksldjump"/>
          </p:cNvPr>
          <p:cNvSpPr/>
          <p:nvPr/>
        </p:nvSpPr>
        <p:spPr>
          <a:xfrm>
            <a:off x="3352800" y="83820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1" name="8-Point Star 30">
            <a:hlinkClick r:id="rId19" action="ppaction://hlinksldjump"/>
          </p:cNvPr>
          <p:cNvSpPr/>
          <p:nvPr/>
        </p:nvSpPr>
        <p:spPr>
          <a:xfrm>
            <a:off x="4626010" y="83820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2" name="8-Point Star 31">
            <a:hlinkClick r:id="rId20" action="ppaction://hlinksldjump"/>
          </p:cNvPr>
          <p:cNvSpPr/>
          <p:nvPr/>
        </p:nvSpPr>
        <p:spPr>
          <a:xfrm>
            <a:off x="5715000" y="83820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3" name="8-Point Star 32">
            <a:hlinkClick r:id="rId21" action="ppaction://hlinksldjump"/>
          </p:cNvPr>
          <p:cNvSpPr/>
          <p:nvPr/>
        </p:nvSpPr>
        <p:spPr>
          <a:xfrm>
            <a:off x="6912010" y="83820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4" name="8-Point Star 33">
            <a:hlinkClick r:id="rId22" action="ppaction://hlinksldjump"/>
          </p:cNvPr>
          <p:cNvSpPr/>
          <p:nvPr/>
        </p:nvSpPr>
        <p:spPr>
          <a:xfrm>
            <a:off x="8077200" y="86241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5" name="8-Point Star 34">
            <a:hlinkClick r:id="rId23" action="ppaction://hlinksldjump"/>
          </p:cNvPr>
          <p:cNvSpPr/>
          <p:nvPr/>
        </p:nvSpPr>
        <p:spPr>
          <a:xfrm>
            <a:off x="2209800" y="350520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6" name="8-Point Star 35">
            <a:hlinkClick r:id="rId24" action="ppaction://hlinksldjump"/>
          </p:cNvPr>
          <p:cNvSpPr/>
          <p:nvPr/>
        </p:nvSpPr>
        <p:spPr>
          <a:xfrm>
            <a:off x="3352800" y="350520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7" name="8-Point Star 36">
            <a:hlinkClick r:id="rId25" action="ppaction://hlinksldjump"/>
          </p:cNvPr>
          <p:cNvSpPr/>
          <p:nvPr/>
        </p:nvSpPr>
        <p:spPr>
          <a:xfrm>
            <a:off x="4626010" y="350520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8" name="8-Point Star 37">
            <a:hlinkClick r:id="rId26" action="ppaction://hlinksldjump"/>
          </p:cNvPr>
          <p:cNvSpPr/>
          <p:nvPr/>
        </p:nvSpPr>
        <p:spPr>
          <a:xfrm>
            <a:off x="5715000" y="350520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9" name="8-Point Star 38">
            <a:hlinkClick r:id="rId27" action="ppaction://hlinksldjump"/>
          </p:cNvPr>
          <p:cNvSpPr/>
          <p:nvPr/>
        </p:nvSpPr>
        <p:spPr>
          <a:xfrm>
            <a:off x="6912010" y="350520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0" name="8-Point Star 39">
            <a:hlinkClick r:id="rId28" action="ppaction://hlinksldjump"/>
          </p:cNvPr>
          <p:cNvSpPr/>
          <p:nvPr/>
        </p:nvSpPr>
        <p:spPr>
          <a:xfrm>
            <a:off x="8077200" y="352941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5425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21965E-6 L 0.15799 -0.0016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99" y="-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799 -0.00161 L 0.28299 -0.0016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298 -0.00162 L 0.42465 -0.00323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466 -0.00323 L 0.54132 -0.0016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4132 -0.00161 L 0.66632 -0.0016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6632 -0.00162 L 0.82465 -0.0032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92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21965E-6 L 0.16736 -0.00578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68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736 -0.00578 L 0.29236 -0.00578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236 -0.00578 L 0.44236 -0.00578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236 -0.00578 L 0.55069 -0.00578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069 -0.00578 L 0.66736 -0.00578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6736 -0.00578 L 0.8257 -0.01156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301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" grpId="0"/>
      <p:bldP spid="2" grpId="1"/>
      <p:bldP spid="12" grpId="0" animBg="1"/>
      <p:bldP spid="12" grpId="1" animBg="1"/>
      <p:bldP spid="13" grpId="0"/>
      <p:bldP spid="13" grpId="1"/>
      <p:bldP spid="9" grpId="0"/>
      <p:bldP spid="9" grpId="1"/>
      <p:bldP spid="21" grpId="0"/>
      <p:bldP spid="21" grpId="1"/>
      <p:bldP spid="10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9481397" y="5495389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18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2743200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1</a:t>
            </a:r>
          </a:p>
          <a:p>
            <a:pPr algn="ctr"/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+ 6 = ?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2895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Calibri"/>
              </a:rPr>
              <a:t>7</a:t>
            </a:r>
          </a:p>
        </p:txBody>
      </p:sp>
      <p:sp>
        <p:nvSpPr>
          <p:cNvPr id="15" name="Left Arrow 14">
            <a:hlinkClick r:id="rId7" action="ppaction://hlinksldjump"/>
          </p:cNvPr>
          <p:cNvSpPr/>
          <p:nvPr/>
        </p:nvSpPr>
        <p:spPr>
          <a:xfrm>
            <a:off x="1549162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837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9481397" y="5495389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18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2743200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2</a:t>
            </a:r>
          </a:p>
          <a:p>
            <a:pPr algn="ctr"/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– 4 = ?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2895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Calibri"/>
              </a:rPr>
              <a:t>1</a:t>
            </a:r>
          </a:p>
        </p:txBody>
      </p:sp>
      <p:sp>
        <p:nvSpPr>
          <p:cNvPr id="7" name="Left Arrow 6">
            <a:hlinkClick r:id="rId7" action="ppaction://hlinksldjump"/>
          </p:cNvPr>
          <p:cNvSpPr/>
          <p:nvPr/>
        </p:nvSpPr>
        <p:spPr>
          <a:xfrm>
            <a:off x="1549162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5518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9481397" y="5495389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18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2743200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3</a:t>
            </a:r>
          </a:p>
          <a:p>
            <a:pPr algn="ctr"/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– 2 = ?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2895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Calibri"/>
              </a:rPr>
              <a:t>1</a:t>
            </a:r>
          </a:p>
        </p:txBody>
      </p:sp>
      <p:sp>
        <p:nvSpPr>
          <p:cNvPr id="7" name="Left Arrow 6">
            <a:hlinkClick r:id="rId7" action="ppaction://hlinksldjump"/>
          </p:cNvPr>
          <p:cNvSpPr/>
          <p:nvPr/>
        </p:nvSpPr>
        <p:spPr>
          <a:xfrm>
            <a:off x="1549162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612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9481397" y="5495389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18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2743200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4</a:t>
            </a:r>
          </a:p>
          <a:p>
            <a:pPr algn="ctr"/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+ 2 = ?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2895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Calibri"/>
              </a:rPr>
              <a:t>8</a:t>
            </a:r>
          </a:p>
        </p:txBody>
      </p:sp>
      <p:sp>
        <p:nvSpPr>
          <p:cNvPr id="7" name="Left Arrow 6">
            <a:hlinkClick r:id="rId7" action="ppaction://hlinksldjump"/>
          </p:cNvPr>
          <p:cNvSpPr/>
          <p:nvPr/>
        </p:nvSpPr>
        <p:spPr>
          <a:xfrm>
            <a:off x="1549162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715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9481397" y="5495389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18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2743200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5</a:t>
            </a:r>
          </a:p>
          <a:p>
            <a:pPr algn="ctr"/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– 4 =?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2895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Calibri"/>
              </a:rPr>
              <a:t>3</a:t>
            </a:r>
          </a:p>
        </p:txBody>
      </p:sp>
      <p:sp>
        <p:nvSpPr>
          <p:cNvPr id="7" name="Left Arrow 6">
            <a:hlinkClick r:id="rId7" action="ppaction://hlinksldjump"/>
          </p:cNvPr>
          <p:cNvSpPr/>
          <p:nvPr/>
        </p:nvSpPr>
        <p:spPr>
          <a:xfrm>
            <a:off x="1549162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147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9481397" y="5495389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18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2743200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6</a:t>
            </a:r>
          </a:p>
          <a:p>
            <a:pPr algn="ctr"/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– 1 = ?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2895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Calibri"/>
              </a:rPr>
              <a:t>4</a:t>
            </a:r>
          </a:p>
        </p:txBody>
      </p:sp>
      <p:sp>
        <p:nvSpPr>
          <p:cNvPr id="7" name="Left Arrow 6">
            <a:hlinkClick r:id="rId7" action="ppaction://hlinksldjump"/>
          </p:cNvPr>
          <p:cNvSpPr/>
          <p:nvPr/>
        </p:nvSpPr>
        <p:spPr>
          <a:xfrm>
            <a:off x="1549162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52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0983959-F53A-4D0D-A350-8B3EEF8D270E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0011\uFFFD\uFFFDt{F4A10C81-457A-4584-82FC-AFC9B043A417}&quot;,&quot;C:\\Users\\Admin\\Download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iết 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9268810-14DA-47A4-953B-61160F047EBA}:26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0317892-60BB-4674-9604-21442F36D539}:26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75E1DF1-8530-43B3-83D0-4795CDDA4E28}:26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3918EA6-1D16-4C9C-9035-1C896A3C6F2B}:27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7490BDA-7639-4897-A129-DAA7C18C4519}:27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3A6A48C-B425-45BF-A8D7-1042890DBF0C}:27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AE5CCE5-A421-407B-A574-0D4A0056AC3A}:27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F5DFB7F-CFB7-44C7-B0C8-06127FE75DFB}:3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310E3B9-C760-4966-ADD8-E6238AF4E490}:200757711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0EF91F2-3190-4EE4-B4DE-85A12BA68D66}:25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C1EA113-1680-4641-BD66-2BE8DA1367CA}:200757711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7978FFC-9E6C-47F6-AB1D-98A4AD4E9F1B}:26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95DD556-2AE0-42D0-8917-B1205B7F066C}:26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989D3B9-6B35-4949-9F4F-8A16EF7017FE}:26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4184C67-FDD9-4272-970E-BF4CA581B308}:26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E8FDABE-4D3A-41BC-B814-72E9B20D249C}:266"/>
</p:tagLst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-">
  <a:themeElements>
    <a:clrScheme name="紫色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字魂58号-创中黑"/>
        <a:ea typeface=""/>
        <a:cs typeface=""/>
        <a:font script="Jpan" typeface="游ゴシック Light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游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188</Words>
  <Application>Microsoft Office PowerPoint</Application>
  <PresentationFormat>Widescreen</PresentationFormat>
  <Paragraphs>70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等线</vt:lpstr>
      <vt:lpstr>Arial</vt:lpstr>
      <vt:lpstr>Calibri</vt:lpstr>
      <vt:lpstr>Comic Sans MS</vt:lpstr>
      <vt:lpstr>字魂58号-创中黑</vt:lpstr>
      <vt:lpstr>自定义设计方案</vt:lpstr>
      <vt:lpstr>1_Office Theme</vt:lpstr>
      <vt:lpstr>Office Theme</vt:lpstr>
      <vt:lpstr>-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Tiết 3</dc:title>
  <dc:creator>tran thao</dc:creator>
  <cp:lastModifiedBy>Admin</cp:lastModifiedBy>
  <cp:revision>39</cp:revision>
  <dcterms:created xsi:type="dcterms:W3CDTF">2021-07-24T01:07:49Z</dcterms:created>
  <dcterms:modified xsi:type="dcterms:W3CDTF">2025-12-25T12:01:36Z</dcterms:modified>
</cp:coreProperties>
</file>