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24" r:id="rId3"/>
  </p:sldMasterIdLst>
  <p:notesMasterIdLst>
    <p:notesMasterId r:id="rId7"/>
  </p:notesMasterIdLst>
  <p:handoutMasterIdLst>
    <p:handoutMasterId r:id="rId8"/>
  </p:handoutMasterIdLst>
  <p:sldIdLst>
    <p:sldId id="2007577112" r:id="rId4"/>
    <p:sldId id="257" r:id="rId5"/>
    <p:sldId id="256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8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5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3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DF8-8194-4994-BFD6-2B81AA97081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B21F-6794-449F-A6BB-DFB550F8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9CB22-164E-17B8-BA3B-D6B168CA3347}"/>
              </a:ext>
            </a:extLst>
          </p:cNvPr>
          <p:cNvSpPr/>
          <p:nvPr/>
        </p:nvSpPr>
        <p:spPr>
          <a:xfrm>
            <a:off x="1936000" y="1050116"/>
            <a:ext cx="7329806" cy="1200327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KHỞI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ĐỘNG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2902"/>
            <a:ext cx="7067550" cy="51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295401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CHUỒNG CHO THỎ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1287062" y="3962401"/>
            <a:ext cx="2455077" cy="2513817"/>
            <a:chOff x="2362200" y="1981200"/>
            <a:chExt cx="2286000" cy="326047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6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10 - 4</a:t>
              </a:r>
            </a:p>
          </p:txBody>
        </p:sp>
      </p:grpSp>
      <p:pic>
        <p:nvPicPr>
          <p:cNvPr id="11" name="Picture 10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42326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MFG - OMFG - Hell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4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4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43942" y="23553"/>
            <a:ext cx="1608859" cy="2119220"/>
            <a:chOff x="2362200" y="1981200"/>
            <a:chExt cx="2286000" cy="32604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32558" y1="41961" x2="35142" y2="48039"/>
                          <a14:foregroundMark x1="49096" y1="43137" x2="54522" y2="54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10 - 4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5564" y="23553"/>
            <a:ext cx="1608859" cy="2119220"/>
            <a:chOff x="2362200" y="1981200"/>
            <a:chExt cx="2286000" cy="326047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49871" y1="45098" x2="50388" y2="55686"/>
                          <a14:foregroundMark x1="32558" y1="42549" x2="33075" y2="50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 + 7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06047" y="33251"/>
            <a:ext cx="1608859" cy="2119220"/>
            <a:chOff x="2362200" y="1981200"/>
            <a:chExt cx="2286000" cy="326047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31266" y1="39608" x2="35917" y2="52157"/>
                          <a14:foregroundMark x1="57364" y1="39020" x2="47287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8 - 4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60814" y="4738780"/>
            <a:ext cx="1608859" cy="2119220"/>
            <a:chOff x="2362200" y="1981200"/>
            <a:chExt cx="2286000" cy="326047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51680" y1="42941" x2="51680" y2="51569"/>
                          <a14:foregroundMark x1="35659" y1="41373" x2="35659" y2="51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 + 5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42436" y="4693405"/>
            <a:ext cx="1608859" cy="2119220"/>
            <a:chOff x="2362200" y="1981200"/>
            <a:chExt cx="2286000" cy="3260474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34367" y1="43333" x2="34884" y2="55098"/>
                          <a14:foregroundMark x1="51680" y1="40784" x2="50904" y2="52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9 - 1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44566" y="4719384"/>
            <a:ext cx="1608859" cy="2119220"/>
            <a:chOff x="2362200" y="1981200"/>
            <a:chExt cx="2286000" cy="326047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189">
                          <a14:foregroundMark x1="51938" y1="41176" x2="52455" y2="56078"/>
                          <a14:foregroundMark x1="33075" y1="40196" x2="33850" y2="50392"/>
                          <a14:foregroundMark x1="33850" y1="50392" x2="33850" y2="5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81200"/>
              <a:ext cx="2286000" cy="32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2705100" y="3962400"/>
              <a:ext cx="1600200" cy="685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8 - 2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14" y="3112618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1902143" y="3188269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56" y="3091836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23" y="3017690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529" y1="25063" x2="36706" y2="52152"/>
                        <a14:foregroundMark x1="45176" y1="47089" x2="67294" y2="77468"/>
                        <a14:foregroundMark x1="27294" y1="83544" x2="60941" y2="61266"/>
                        <a14:foregroundMark x1="64235" y1="67342" x2="71529" y2="92658"/>
                        <a14:foregroundMark x1="72706" y1="61266" x2="75765" y2="91646"/>
                        <a14:foregroundMark x1="76706" y1="91646" x2="76706" y2="91646"/>
                        <a14:foregroundMark x1="30353" y1="64304" x2="26118" y2="87595"/>
                        <a14:foregroundMark x1="32471" y1="78481" x2="32471" y2="93671"/>
                        <a14:foregroundMark x1="32471" y1="93671" x2="32471" y2="93671"/>
                        <a14:foregroundMark x1="74588" y1="59241" x2="82118" y2="89620"/>
                        <a14:foregroundMark x1="82118" y1="89620" x2="82118" y2="89620"/>
                        <a14:foregroundMark x1="69412" y1="10886" x2="92706" y2="52152"/>
                        <a14:foregroundMark x1="92706" y1="52152" x2="92706" y2="52152"/>
                        <a14:foregroundMark x1="25176" y1="12911" x2="67294" y2="35949"/>
                        <a14:foregroundMark x1="48235" y1="16962" x2="44235" y2="26835"/>
                        <a14:foregroundMark x1="65176" y1="8861" x2="67294" y2="12911"/>
                        <a14:foregroundMark x1="38824" y1="2785" x2="44235" y2="2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4" y="3091836"/>
            <a:ext cx="1198736" cy="12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Flowchart: Connector 65"/>
          <p:cNvSpPr/>
          <p:nvPr/>
        </p:nvSpPr>
        <p:spPr>
          <a:xfrm>
            <a:off x="4196709" y="3188269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7" name="Flowchart: Connector 66"/>
          <p:cNvSpPr/>
          <p:nvPr/>
        </p:nvSpPr>
        <p:spPr>
          <a:xfrm>
            <a:off x="6736235" y="3188269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8" name="Flowchart: Connector 67"/>
          <p:cNvSpPr/>
          <p:nvPr/>
        </p:nvSpPr>
        <p:spPr>
          <a:xfrm>
            <a:off x="9097668" y="3160007"/>
            <a:ext cx="828855" cy="54930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50" name="Straight Connector 49"/>
          <p:cNvCxnSpPr>
            <a:stCxn id="1026" idx="2"/>
          </p:cNvCxnSpPr>
          <p:nvPr/>
        </p:nvCxnSpPr>
        <p:spPr>
          <a:xfrm>
            <a:off x="2548372" y="2142774"/>
            <a:ext cx="1871229" cy="949063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096001" y="1981200"/>
            <a:ext cx="3001667" cy="1110636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548371" y="1851958"/>
            <a:ext cx="6200160" cy="126066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752448" y="4362526"/>
            <a:ext cx="3858153" cy="1200074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879671" y="4038601"/>
            <a:ext cx="3801852" cy="1714415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096001" y="4267596"/>
            <a:ext cx="3001667" cy="1295004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4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983959-F53A-4D0D-A350-8B3EEF8D27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CB4A3-F9B2-4128-A9A2-60C9DC7994B3}:20075771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9E4E57-793B-4BBD-A3DC-DFA605F9E295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8BDD91-18B0-4821-99B2-B85EC88234FC}:25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34</Words>
  <Application>Microsoft Office PowerPoint</Application>
  <PresentationFormat>Widescreen</PresentationFormat>
  <Paragraphs>16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Arial</vt:lpstr>
      <vt:lpstr>Arial-Rounded</vt:lpstr>
      <vt:lpstr>Calibri</vt:lpstr>
      <vt:lpstr>Times New Roman</vt:lpstr>
      <vt:lpstr>自定义设计方案</vt:lpstr>
      <vt:lpstr>1_Office Theme</vt:lpstr>
      <vt:lpstr>2_Office Theme</vt:lpstr>
      <vt:lpstr>PowerPoint Presentation</vt:lpstr>
      <vt:lpstr>TÌM CHUỒNG CHO THỎ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tran thao</dc:creator>
  <cp:lastModifiedBy>Admin</cp:lastModifiedBy>
  <cp:revision>39</cp:revision>
  <dcterms:created xsi:type="dcterms:W3CDTF">2021-07-24T01:07:49Z</dcterms:created>
  <dcterms:modified xsi:type="dcterms:W3CDTF">2025-12-25T11:56:52Z</dcterms:modified>
</cp:coreProperties>
</file>