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827" r:id="rId2"/>
    <p:sldMasterId id="2147483895" r:id="rId3"/>
    <p:sldMasterId id="2147483911" r:id="rId4"/>
    <p:sldMasterId id="2147483961" r:id="rId5"/>
    <p:sldMasterId id="2147483974" r:id="rId6"/>
  </p:sldMasterIdLst>
  <p:notesMasterIdLst>
    <p:notesMasterId r:id="rId20"/>
  </p:notesMasterIdLst>
  <p:sldIdLst>
    <p:sldId id="2007577095" r:id="rId7"/>
    <p:sldId id="636" r:id="rId8"/>
    <p:sldId id="308" r:id="rId9"/>
    <p:sldId id="320" r:id="rId10"/>
    <p:sldId id="326" r:id="rId11"/>
    <p:sldId id="327" r:id="rId12"/>
    <p:sldId id="328" r:id="rId13"/>
    <p:sldId id="329" r:id="rId14"/>
    <p:sldId id="330" r:id="rId15"/>
    <p:sldId id="647" r:id="rId16"/>
    <p:sldId id="2007577342" r:id="rId17"/>
    <p:sldId id="318" r:id="rId18"/>
    <p:sldId id="32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CDFF"/>
    <a:srgbClr val="FF66FF"/>
    <a:srgbClr val="FFE5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8" autoAdjust="0"/>
    <p:restoredTop sz="95380" autoAdjust="0"/>
  </p:normalViewPr>
  <p:slideViewPr>
    <p:cSldViewPr snapToGrid="0">
      <p:cViewPr varScale="1">
        <p:scale>
          <a:sx n="63" d="100"/>
          <a:sy n="63" d="100"/>
        </p:scale>
        <p:origin x="5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25f5ddd5d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25f5ddd5d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25f5ddd5d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25f5ddd5d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90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7.gi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90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9494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12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2940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2025/12/25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5054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6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1898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3940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1034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543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8244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61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258684" y="3667148"/>
            <a:ext cx="5674634" cy="2954291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7310858" y="-318197"/>
            <a:ext cx="1471611" cy="730581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428734" y="-322700"/>
            <a:ext cx="1123437" cy="730616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1541157" y="294734"/>
            <a:ext cx="1123747" cy="73059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849559" y="4967985"/>
            <a:ext cx="835746" cy="1692677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5072189" y="5558591"/>
            <a:ext cx="589203" cy="1230325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577313" y="5738253"/>
            <a:ext cx="13346626" cy="1138549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74201" y="294735"/>
            <a:ext cx="11443600" cy="51471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381719" y="407933"/>
            <a:ext cx="11428566" cy="425820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97215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10689767" y="2919611"/>
            <a:ext cx="1078144" cy="3135047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1379279" y="5126996"/>
            <a:ext cx="621370" cy="1254824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608943" y="5811097"/>
            <a:ext cx="3501449" cy="1048845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8867094" y="5926774"/>
            <a:ext cx="3933851" cy="933169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3"/>
          <p:cNvSpPr/>
          <p:nvPr/>
        </p:nvSpPr>
        <p:spPr>
          <a:xfrm>
            <a:off x="2083694" y="6219982"/>
            <a:ext cx="2692863" cy="63996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9561534" y="5258575"/>
            <a:ext cx="702806" cy="1366408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11767900" y="1693701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3"/>
          <p:cNvSpPr/>
          <p:nvPr/>
        </p:nvSpPr>
        <p:spPr>
          <a:xfrm flipH="1">
            <a:off x="4639956" y="-290716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3"/>
          <p:cNvSpPr/>
          <p:nvPr/>
        </p:nvSpPr>
        <p:spPr>
          <a:xfrm>
            <a:off x="8203762" y="-290733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645192" y="394867"/>
            <a:ext cx="10901618" cy="4315100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661085" y="257435"/>
            <a:ext cx="10361833" cy="3538167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305283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10342419" y="5070501"/>
            <a:ext cx="2988566" cy="1862133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346932" y="419401"/>
            <a:ext cx="1207166" cy="599867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212918" y="1465169"/>
            <a:ext cx="573200" cy="2993033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11457684" y="534201"/>
            <a:ext cx="521400" cy="4027667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6272796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4509457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11336434" y="4360810"/>
            <a:ext cx="724466" cy="1945596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10439367" y="5139701"/>
            <a:ext cx="698300" cy="1285900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78033" y="2311253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7" name="Google Shape;1887;p32"/>
          <p:cNvSpPr/>
          <p:nvPr/>
        </p:nvSpPr>
        <p:spPr>
          <a:xfrm>
            <a:off x="11538700" y="719334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8" name="Google Shape;1888;p32"/>
          <p:cNvSpPr/>
          <p:nvPr/>
        </p:nvSpPr>
        <p:spPr>
          <a:xfrm>
            <a:off x="9379664" y="6149085"/>
            <a:ext cx="2988566" cy="70893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9" name="Google Shape;1889;p32"/>
          <p:cNvSpPr/>
          <p:nvPr/>
        </p:nvSpPr>
        <p:spPr>
          <a:xfrm>
            <a:off x="-439268" y="6252531"/>
            <a:ext cx="2547716" cy="605512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90" name="Google Shape;1890;p32"/>
          <p:cNvSpPr/>
          <p:nvPr/>
        </p:nvSpPr>
        <p:spPr>
          <a:xfrm>
            <a:off x="10688484" y="6149068"/>
            <a:ext cx="2987736" cy="70895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11128106" y="2274229"/>
            <a:ext cx="636684" cy="1137184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427214" y="427235"/>
            <a:ext cx="605873" cy="4757657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9233092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359866" y="265567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1" name="Google Shape;1901;p33"/>
          <p:cNvSpPr/>
          <p:nvPr/>
        </p:nvSpPr>
        <p:spPr>
          <a:xfrm flipH="1">
            <a:off x="1222219" y="6426305"/>
            <a:ext cx="1844300" cy="438300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10121518" y="6052804"/>
            <a:ext cx="2710100" cy="81180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639616" y="6224639"/>
            <a:ext cx="2697000" cy="63996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371421" y="2276652"/>
            <a:ext cx="335163" cy="2370567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11441786" y="2869262"/>
            <a:ext cx="378796" cy="2079711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10960430" y="265551"/>
            <a:ext cx="977598" cy="1328044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41811797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953133" y="463012"/>
            <a:ext cx="102856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953134" y="2276203"/>
            <a:ext cx="5159200" cy="3746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9531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60795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11035853" y="-4"/>
            <a:ext cx="1368206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2" name="Google Shape;492;p25"/>
          <p:cNvSpPr/>
          <p:nvPr/>
        </p:nvSpPr>
        <p:spPr>
          <a:xfrm>
            <a:off x="11475261" y="5367211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3" name="Google Shape;493;p25"/>
          <p:cNvSpPr/>
          <p:nvPr/>
        </p:nvSpPr>
        <p:spPr>
          <a:xfrm>
            <a:off x="98367" y="129105"/>
            <a:ext cx="538626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4" name="Google Shape;494;p25"/>
          <p:cNvSpPr/>
          <p:nvPr/>
        </p:nvSpPr>
        <p:spPr>
          <a:xfrm>
            <a:off x="11434065" y="6392778"/>
            <a:ext cx="380396" cy="362355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5" name="Google Shape;495;p25"/>
          <p:cNvSpPr/>
          <p:nvPr/>
        </p:nvSpPr>
        <p:spPr>
          <a:xfrm>
            <a:off x="-381033" y="5522390"/>
            <a:ext cx="1291162" cy="1152649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6" name="Google Shape;496;p25"/>
          <p:cNvSpPr/>
          <p:nvPr/>
        </p:nvSpPr>
        <p:spPr>
          <a:xfrm>
            <a:off x="11144872" y="597938"/>
            <a:ext cx="425500" cy="423825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7" name="Google Shape;497;p25"/>
          <p:cNvSpPr/>
          <p:nvPr/>
        </p:nvSpPr>
        <p:spPr>
          <a:xfrm>
            <a:off x="-634481" y="4823094"/>
            <a:ext cx="1271476" cy="88946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8" name="Google Shape;498;p25"/>
          <p:cNvSpPr/>
          <p:nvPr/>
        </p:nvSpPr>
        <p:spPr>
          <a:xfrm>
            <a:off x="125376" y="6406394"/>
            <a:ext cx="378751" cy="360739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29238038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3671" y="292668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60000" y="1354317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9200" y="2966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9200" y="38939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5201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56400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9200" y="24715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293" y="2157445"/>
            <a:ext cx="1319518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87327" y="1363605"/>
            <a:ext cx="73972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2" name="Google Shape;1652;p32"/>
          <p:cNvSpPr/>
          <p:nvPr/>
        </p:nvSpPr>
        <p:spPr>
          <a:xfrm>
            <a:off x="11467955" y="2231785"/>
            <a:ext cx="347139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3" name="Google Shape;1653;p32"/>
          <p:cNvSpPr/>
          <p:nvPr/>
        </p:nvSpPr>
        <p:spPr>
          <a:xfrm>
            <a:off x="9995302" y="1068088"/>
            <a:ext cx="134558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2453" y="559788"/>
            <a:ext cx="1957426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9261" y="751730"/>
            <a:ext cx="308477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815" y="371821"/>
            <a:ext cx="308477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851" y="4080038"/>
            <a:ext cx="308477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5619" y="4850863"/>
            <a:ext cx="31517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613" y="5577460"/>
            <a:ext cx="911038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5947" y="6054841"/>
            <a:ext cx="307631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44480" y="6175385"/>
            <a:ext cx="490000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34373" y="6283000"/>
            <a:ext cx="307631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72149" y="5973531"/>
            <a:ext cx="494199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79588" y="5981717"/>
            <a:ext cx="318567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56863" y="5204202"/>
            <a:ext cx="1375080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74700" y="4491869"/>
            <a:ext cx="31521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72951" y="3180633"/>
            <a:ext cx="735442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88130" y="2010163"/>
            <a:ext cx="672370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724297" y="1560591"/>
            <a:ext cx="307631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79689" y="407206"/>
            <a:ext cx="850542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51065" y="505921"/>
            <a:ext cx="31517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57605" y="550914"/>
            <a:ext cx="1078311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489330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7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4" y="1142471"/>
            <a:ext cx="595586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0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4" y="344931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8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3" y="4048624"/>
            <a:ext cx="612646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6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6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6" y="453672"/>
            <a:ext cx="372602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1"/>
            <a:ext cx="322702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9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19"/>
          <p:cNvSpPr/>
          <p:nvPr/>
        </p:nvSpPr>
        <p:spPr>
          <a:xfrm>
            <a:off x="11216415" y="1768670"/>
            <a:ext cx="366026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2"/>
            <a:ext cx="9698078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6" name="Google Shape;786;p19"/>
          <p:cNvSpPr/>
          <p:nvPr/>
        </p:nvSpPr>
        <p:spPr>
          <a:xfrm>
            <a:off x="9535578" y="4778470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1"/>
            <a:ext cx="918290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8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3729916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5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1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1" y="2510033"/>
            <a:ext cx="65788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39070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4" y="653239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4" y="5208025"/>
            <a:ext cx="1992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1" y="2160025"/>
            <a:ext cx="64220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2" y="3684025"/>
            <a:ext cx="14612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6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10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50016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420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258684" y="3667148"/>
            <a:ext cx="5674634" cy="2954291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7310858" y="-318197"/>
            <a:ext cx="1471611" cy="730581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428734" y="-322700"/>
            <a:ext cx="1123437" cy="730616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1541157" y="294734"/>
            <a:ext cx="1123747" cy="73059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849559" y="4967985"/>
            <a:ext cx="835746" cy="1692677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5072189" y="5558591"/>
            <a:ext cx="589203" cy="1230325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577313" y="5738253"/>
            <a:ext cx="13346626" cy="1138549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74201" y="294735"/>
            <a:ext cx="11443600" cy="51471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381719" y="407933"/>
            <a:ext cx="11428566" cy="425820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2642328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10689767" y="2919611"/>
            <a:ext cx="1078144" cy="3135047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1379279" y="5126996"/>
            <a:ext cx="621370" cy="1254824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608943" y="5811097"/>
            <a:ext cx="3501449" cy="1048845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8867094" y="5926774"/>
            <a:ext cx="3933851" cy="933169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3"/>
          <p:cNvSpPr/>
          <p:nvPr/>
        </p:nvSpPr>
        <p:spPr>
          <a:xfrm>
            <a:off x="2083694" y="6219982"/>
            <a:ext cx="2692863" cy="63996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9561534" y="5258575"/>
            <a:ext cx="702806" cy="1366408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11767900" y="1693701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3"/>
          <p:cNvSpPr/>
          <p:nvPr/>
        </p:nvSpPr>
        <p:spPr>
          <a:xfrm flipH="1">
            <a:off x="4639956" y="-290716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3"/>
          <p:cNvSpPr/>
          <p:nvPr/>
        </p:nvSpPr>
        <p:spPr>
          <a:xfrm>
            <a:off x="8203762" y="-290733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645192" y="394867"/>
            <a:ext cx="10901618" cy="4315100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661085" y="257435"/>
            <a:ext cx="10361833" cy="3538167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1830831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90821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9153483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11336434" y="4360810"/>
            <a:ext cx="724466" cy="1945596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10439367" y="5139701"/>
            <a:ext cx="698300" cy="1285900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78033" y="2311253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7" name="Google Shape;1887;p32"/>
          <p:cNvSpPr/>
          <p:nvPr/>
        </p:nvSpPr>
        <p:spPr>
          <a:xfrm>
            <a:off x="11538700" y="719334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8" name="Google Shape;1888;p32"/>
          <p:cNvSpPr/>
          <p:nvPr/>
        </p:nvSpPr>
        <p:spPr>
          <a:xfrm>
            <a:off x="9379664" y="6149085"/>
            <a:ext cx="2988566" cy="70893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9" name="Google Shape;1889;p32"/>
          <p:cNvSpPr/>
          <p:nvPr/>
        </p:nvSpPr>
        <p:spPr>
          <a:xfrm>
            <a:off x="-439268" y="6252531"/>
            <a:ext cx="2547716" cy="605512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90" name="Google Shape;1890;p32"/>
          <p:cNvSpPr/>
          <p:nvPr/>
        </p:nvSpPr>
        <p:spPr>
          <a:xfrm>
            <a:off x="10688484" y="6149068"/>
            <a:ext cx="2987736" cy="70895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11128106" y="2274229"/>
            <a:ext cx="636684" cy="1137184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427214" y="427235"/>
            <a:ext cx="605873" cy="4757657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7488628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359866" y="265567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1" name="Google Shape;1901;p33"/>
          <p:cNvSpPr/>
          <p:nvPr/>
        </p:nvSpPr>
        <p:spPr>
          <a:xfrm flipH="1">
            <a:off x="1222219" y="6426305"/>
            <a:ext cx="1844300" cy="438300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10121518" y="6052804"/>
            <a:ext cx="2710100" cy="81180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639616" y="6224639"/>
            <a:ext cx="2697000" cy="63996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371421" y="2276652"/>
            <a:ext cx="335163" cy="2370567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11441786" y="2869262"/>
            <a:ext cx="378796" cy="2079711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10960430" y="265551"/>
            <a:ext cx="977598" cy="1328044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5481338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953133" y="463012"/>
            <a:ext cx="102856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953134" y="2276203"/>
            <a:ext cx="5159200" cy="3746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9531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60795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11035853" y="-4"/>
            <a:ext cx="1368206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2" name="Google Shape;492;p25"/>
          <p:cNvSpPr/>
          <p:nvPr/>
        </p:nvSpPr>
        <p:spPr>
          <a:xfrm>
            <a:off x="11475261" y="5367211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3" name="Google Shape;493;p25"/>
          <p:cNvSpPr/>
          <p:nvPr/>
        </p:nvSpPr>
        <p:spPr>
          <a:xfrm>
            <a:off x="98367" y="129105"/>
            <a:ext cx="538626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4" name="Google Shape;494;p25"/>
          <p:cNvSpPr/>
          <p:nvPr/>
        </p:nvSpPr>
        <p:spPr>
          <a:xfrm>
            <a:off x="11434065" y="6392778"/>
            <a:ext cx="380396" cy="362355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5" name="Google Shape;495;p25"/>
          <p:cNvSpPr/>
          <p:nvPr/>
        </p:nvSpPr>
        <p:spPr>
          <a:xfrm>
            <a:off x="-381033" y="5522390"/>
            <a:ext cx="1291162" cy="1152649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6" name="Google Shape;496;p25"/>
          <p:cNvSpPr/>
          <p:nvPr/>
        </p:nvSpPr>
        <p:spPr>
          <a:xfrm>
            <a:off x="11144872" y="597938"/>
            <a:ext cx="425500" cy="423825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7" name="Google Shape;497;p25"/>
          <p:cNvSpPr/>
          <p:nvPr/>
        </p:nvSpPr>
        <p:spPr>
          <a:xfrm>
            <a:off x="-634481" y="4823094"/>
            <a:ext cx="1271476" cy="88946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8" name="Google Shape;498;p25"/>
          <p:cNvSpPr/>
          <p:nvPr/>
        </p:nvSpPr>
        <p:spPr>
          <a:xfrm>
            <a:off x="125376" y="6406394"/>
            <a:ext cx="378751" cy="360739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18880513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3671" y="292668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60000" y="1354317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9200" y="2966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9200" y="38939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5201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56400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9200" y="24715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293" y="2157445"/>
            <a:ext cx="1319518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87327" y="1363605"/>
            <a:ext cx="73972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2" name="Google Shape;1652;p32"/>
          <p:cNvSpPr/>
          <p:nvPr/>
        </p:nvSpPr>
        <p:spPr>
          <a:xfrm>
            <a:off x="11467955" y="2231785"/>
            <a:ext cx="347139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3" name="Google Shape;1653;p32"/>
          <p:cNvSpPr/>
          <p:nvPr/>
        </p:nvSpPr>
        <p:spPr>
          <a:xfrm>
            <a:off x="9995302" y="1068088"/>
            <a:ext cx="134558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2453" y="559788"/>
            <a:ext cx="1957426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9261" y="751730"/>
            <a:ext cx="308477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815" y="371821"/>
            <a:ext cx="308477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851" y="4080038"/>
            <a:ext cx="308477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5619" y="4850863"/>
            <a:ext cx="31517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613" y="5577460"/>
            <a:ext cx="911038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5947" y="6054841"/>
            <a:ext cx="307631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44480" y="6175385"/>
            <a:ext cx="490000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34373" y="6283000"/>
            <a:ext cx="307631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72149" y="5973531"/>
            <a:ext cx="494199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79588" y="5981717"/>
            <a:ext cx="318567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56863" y="5204202"/>
            <a:ext cx="1375080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74700" y="4491869"/>
            <a:ext cx="31521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72951" y="3180633"/>
            <a:ext cx="735442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88130" y="2010163"/>
            <a:ext cx="672370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724297" y="1560591"/>
            <a:ext cx="307631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79689" y="407206"/>
            <a:ext cx="850542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51065" y="505921"/>
            <a:ext cx="31517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57605" y="550914"/>
            <a:ext cx="1078311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1031646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7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4" y="1142471"/>
            <a:ext cx="595586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0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4" y="344931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8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3" y="4048624"/>
            <a:ext cx="612646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6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6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6" y="453672"/>
            <a:ext cx="372602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1"/>
            <a:ext cx="322702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9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19"/>
          <p:cNvSpPr/>
          <p:nvPr/>
        </p:nvSpPr>
        <p:spPr>
          <a:xfrm>
            <a:off x="11216415" y="1768670"/>
            <a:ext cx="366026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2"/>
            <a:ext cx="9698078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6" name="Google Shape;786;p19"/>
          <p:cNvSpPr/>
          <p:nvPr/>
        </p:nvSpPr>
        <p:spPr>
          <a:xfrm>
            <a:off x="9535578" y="4778470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1"/>
            <a:ext cx="918290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8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44527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5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1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1" y="2510033"/>
            <a:ext cx="65788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88737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4" y="653239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4" y="5208025"/>
            <a:ext cx="1992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1" y="2160025"/>
            <a:ext cx="64220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2" y="3684025"/>
            <a:ext cx="14612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6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10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015016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7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2025/12/25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215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924" r:id="rId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18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Titan One"/>
              <a:buNone/>
              <a:defRPr sz="3200">
                <a:solidFill>
                  <a:schemeClr val="accent5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4467"/>
            <a:ext cx="10272000" cy="4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●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○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ulish"/>
              <a:buChar char="■"/>
              <a:defRPr sz="1500">
                <a:solidFill>
                  <a:schemeClr val="dk1"/>
                </a:solidFill>
                <a:latin typeface="Mulish"/>
                <a:ea typeface="Mulish"/>
                <a:cs typeface="Mulish"/>
                <a:sym typeface="Mulis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57875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9264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  <p:sldLayoutId id="214748398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11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microsoft.com/office/2007/relationships/hdphoto" Target="../media/hdphoto2.wdp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2.xml"/><Relationship Id="rId6" Type="http://schemas.openxmlformats.org/officeDocument/2006/relationships/image" Target="../media/image41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43.png"/><Relationship Id="rId4" Type="http://schemas.openxmlformats.org/officeDocument/2006/relationships/image" Target="../media/image40.png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image" Target="../media/image33.png"/><Relationship Id="rId4" Type="http://schemas.openxmlformats.org/officeDocument/2006/relationships/image" Target="../media/image34.png"/><Relationship Id="rId9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slide" Target="slide3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5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slide" Target="slide3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6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slide" Target="slide3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7.xml"/><Relationship Id="rId6" Type="http://schemas.openxmlformats.org/officeDocument/2006/relationships/image" Target="../media/image38.em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slide" Target="slide3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8.xml"/><Relationship Id="rId6" Type="http://schemas.openxmlformats.org/officeDocument/2006/relationships/image" Target="../media/image38.em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slide" Target="slide3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9.xml"/><Relationship Id="rId6" Type="http://schemas.openxmlformats.org/officeDocument/2006/relationships/image" Target="../media/image38.em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slide" Target="slide3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0.xml"/><Relationship Id="rId6" Type="http://schemas.openxmlformats.org/officeDocument/2006/relationships/image" Target="../media/image38.em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87388" y="2855861"/>
            <a:ext cx="8813492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4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 12: Bảng cộng, bảng trừ trong phạm vi 10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68055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3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414711" y="1059621"/>
            <a:ext cx="7281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PHÉP CỘNG, PHÉP TRỪ TRONG PHẠM VI 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52"/>
          <p:cNvSpPr/>
          <p:nvPr/>
        </p:nvSpPr>
        <p:spPr>
          <a:xfrm>
            <a:off x="-629075" y="1095041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1543B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1FF889-6ECC-D01F-EE72-ECE33248DE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512" y="1448780"/>
            <a:ext cx="7900977" cy="39604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147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0253008-9A67-AB8B-863A-3262F1C9F59A}"/>
              </a:ext>
            </a:extLst>
          </p:cNvPr>
          <p:cNvGrpSpPr/>
          <p:nvPr/>
        </p:nvGrpSpPr>
        <p:grpSpPr>
          <a:xfrm>
            <a:off x="737540" y="1302934"/>
            <a:ext cx="11364892" cy="822960"/>
            <a:chOff x="223100" y="304800"/>
            <a:chExt cx="11007728" cy="82296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8074CFB-71C5-E263-545D-4E77FAB61C75}"/>
                </a:ext>
              </a:extLst>
            </p:cNvPr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ED12787-372D-83F4-3A69-559EC77B4ADA}"/>
                </a:ext>
              </a:extLst>
            </p:cNvPr>
            <p:cNvSpPr txBox="1"/>
            <p:nvPr/>
          </p:nvSpPr>
          <p:spPr>
            <a:xfrm>
              <a:off x="1074438" y="393748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</a:t>
              </a: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FAFC9D-68D6-0199-B2AB-4E7AD66B3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902265"/>
              </p:ext>
            </p:extLst>
          </p:nvPr>
        </p:nvGraphicFramePr>
        <p:xfrm>
          <a:off x="61119" y="3131403"/>
          <a:ext cx="12024360" cy="2888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962799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2799">
                <a:tc>
                  <a:txBody>
                    <a:bodyPr/>
                    <a:lstStyle/>
                    <a:p>
                      <a:pPr algn="ctr"/>
                      <a:endParaRPr lang="en-US" sz="40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185983B-DEC9-9368-B732-98CB57E58486}"/>
              </a:ext>
            </a:extLst>
          </p:cNvPr>
          <p:cNvSpPr txBox="1"/>
          <p:nvPr/>
        </p:nvSpPr>
        <p:spPr>
          <a:xfrm>
            <a:off x="1045432" y="5195153"/>
            <a:ext cx="101219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4CBAB6-D585-7458-EF70-3AB8A7FB31F9}"/>
              </a:ext>
            </a:extLst>
          </p:cNvPr>
          <p:cNvSpPr txBox="1"/>
          <p:nvPr/>
        </p:nvSpPr>
        <p:spPr>
          <a:xfrm>
            <a:off x="2321840" y="5195153"/>
            <a:ext cx="10184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6910E8-A1FA-A64A-DCC4-118F0169724F}"/>
              </a:ext>
            </a:extLst>
          </p:cNvPr>
          <p:cNvSpPr txBox="1"/>
          <p:nvPr/>
        </p:nvSpPr>
        <p:spPr>
          <a:xfrm>
            <a:off x="3520028" y="5195153"/>
            <a:ext cx="10184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B1107D-C053-D510-8FED-FE6B964DE66E}"/>
              </a:ext>
            </a:extLst>
          </p:cNvPr>
          <p:cNvSpPr txBox="1"/>
          <p:nvPr/>
        </p:nvSpPr>
        <p:spPr>
          <a:xfrm>
            <a:off x="4782770" y="5195153"/>
            <a:ext cx="10184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300858-6570-6F19-D7BD-88BB8817822C}"/>
              </a:ext>
            </a:extLst>
          </p:cNvPr>
          <p:cNvSpPr txBox="1"/>
          <p:nvPr/>
        </p:nvSpPr>
        <p:spPr>
          <a:xfrm>
            <a:off x="6069489" y="5195153"/>
            <a:ext cx="9258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BE0EA1-9F12-BCC1-A33D-306093CC77C5}"/>
              </a:ext>
            </a:extLst>
          </p:cNvPr>
          <p:cNvSpPr txBox="1"/>
          <p:nvPr/>
        </p:nvSpPr>
        <p:spPr>
          <a:xfrm>
            <a:off x="7325517" y="5195153"/>
            <a:ext cx="9258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23ACBF-7C38-8B1D-ABE3-085000011E9A}"/>
              </a:ext>
            </a:extLst>
          </p:cNvPr>
          <p:cNvSpPr txBox="1"/>
          <p:nvPr/>
        </p:nvSpPr>
        <p:spPr>
          <a:xfrm>
            <a:off x="8544717" y="5195153"/>
            <a:ext cx="9258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2F0E25-577F-7B4C-586C-7402EE02517A}"/>
              </a:ext>
            </a:extLst>
          </p:cNvPr>
          <p:cNvSpPr txBox="1"/>
          <p:nvPr/>
        </p:nvSpPr>
        <p:spPr>
          <a:xfrm>
            <a:off x="9767547" y="5195153"/>
            <a:ext cx="9258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B52003-2307-DCED-9C95-BBDCEC038CD7}"/>
              </a:ext>
            </a:extLst>
          </p:cNvPr>
          <p:cNvSpPr txBox="1"/>
          <p:nvPr/>
        </p:nvSpPr>
        <p:spPr>
          <a:xfrm>
            <a:off x="10993461" y="5195153"/>
            <a:ext cx="92583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22C065-7CF7-D625-B965-E6BB603E03F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683" y="226031"/>
            <a:ext cx="1828799" cy="914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BDDA95-3E37-4735-EE5E-0D3E99D1B3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81" b="28889" l="2700" r="3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0" t="4243" r="67217" b="71098"/>
          <a:stretch/>
        </p:blipFill>
        <p:spPr>
          <a:xfrm>
            <a:off x="2398145" y="5126300"/>
            <a:ext cx="942108" cy="8455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AF9EB7-FA13-E8F5-1D92-349DCE2170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6" b="90926" l="3100" r="99800">
                        <a14:foregroundMark x1="57700" y1="10463" x2="45900" y2="23241"/>
                        <a14:foregroundMark x1="53500" y1="43056" x2="52000" y2="52963"/>
                        <a14:foregroundMark x1="48100" y1="8889" x2="43000" y2="19352"/>
                        <a14:foregroundMark x1="55700" y1="9259" x2="61800" y2="17407"/>
                        <a14:foregroundMark x1="51100" y1="8241" x2="42800" y2="11944"/>
                        <a14:foregroundMark x1="45900" y1="6667" x2="44600" y2="10093"/>
                        <a14:foregroundMark x1="53900" y1="5278" x2="56100" y2="9537"/>
                        <a14:foregroundMark x1="47200" y1="5648" x2="43700" y2="11296"/>
                        <a14:foregroundMark x1="19000" y1="38426" x2="16200" y2="51944"/>
                        <a14:foregroundMark x1="7000" y1="42222" x2="20600" y2="54537"/>
                        <a14:foregroundMark x1="28200" y1="40648" x2="27100" y2="54722"/>
                        <a14:foregroundMark x1="23400" y1="37778" x2="22300" y2="47870"/>
                        <a14:foregroundMark x1="15800" y1="35741" x2="23400" y2="44630"/>
                        <a14:foregroundMark x1="17100" y1="35556" x2="21400" y2="37407"/>
                        <a14:foregroundMark x1="23600" y1="75185" x2="12900" y2="80185"/>
                        <a14:foregroundMark x1="55300" y1="68889" x2="48900" y2="79352"/>
                        <a14:foregroundMark x1="49400" y1="66481" x2="42600" y2="76944"/>
                        <a14:foregroundMark x1="40600" y1="81574" x2="51100" y2="83796"/>
                        <a14:foregroundMark x1="88600" y1="72685" x2="78200" y2="80833"/>
                        <a14:foregroundMark x1="85800" y1="43056" x2="82100" y2="57963"/>
                        <a14:foregroundMark x1="83600" y1="5648" x2="81700" y2="27870"/>
                        <a14:foregroundMark x1="73600" y1="25093" x2="76600" y2="27500"/>
                        <a14:foregroundMark x1="93000" y1="23056" x2="86200" y2="29537"/>
                        <a14:foregroundMark x1="95000" y1="23241" x2="91300" y2="27685"/>
                        <a14:foregroundMark x1="72100" y1="22593" x2="73800" y2="27500"/>
                        <a14:foregroundMark x1="73400" y1="56759" x2="82500" y2="57593"/>
                        <a14:foregroundMark x1="72100" y1="53704" x2="74500" y2="57963"/>
                        <a14:foregroundMark x1="10100" y1="26852" x2="23800" y2="24630"/>
                        <a14:foregroundMark x1="30400" y1="22593" x2="22700" y2="28241"/>
                        <a14:foregroundMark x1="5300" y1="23796" x2="20600" y2="29259"/>
                        <a14:foregroundMark x1="4600" y1="21852" x2="9900" y2="28056"/>
                        <a14:foregroundMark x1="73600" y1="76574" x2="73800" y2="82593"/>
                        <a14:foregroundMark x1="81900" y1="88704" x2="92300" y2="85093"/>
                        <a14:foregroundMark x1="93900" y1="82593" x2="95200" y2="85278"/>
                        <a14:foregroundMark x1="84700" y1="32130" x2="83600" y2="36204"/>
                        <a14:foregroundMark x1="83400" y1="33519" x2="95600" y2="49074"/>
                        <a14:foregroundMark x1="84900" y1="32963" x2="72300" y2="46852"/>
                        <a14:foregroundMark x1="83800" y1="33519" x2="76200" y2="40833"/>
                        <a14:foregroundMark x1="86000" y1="31296" x2="80300" y2="36574"/>
                        <a14:foregroundMark x1="85800" y1="32130" x2="86700" y2="3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8" t="32323" r="67435" b="41212"/>
          <a:stretch/>
        </p:blipFill>
        <p:spPr>
          <a:xfrm>
            <a:off x="3591956" y="5110870"/>
            <a:ext cx="929976" cy="87645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22DF2F-2C84-52C5-59F8-2E3A5E0D7F5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6" b="90926" l="3100" r="99800">
                        <a14:foregroundMark x1="57700" y1="10463" x2="45900" y2="23241"/>
                        <a14:foregroundMark x1="53500" y1="43056" x2="52000" y2="52963"/>
                        <a14:foregroundMark x1="48100" y1="8889" x2="43000" y2="19352"/>
                        <a14:foregroundMark x1="55700" y1="9259" x2="61800" y2="17407"/>
                        <a14:foregroundMark x1="51100" y1="8241" x2="42800" y2="11944"/>
                        <a14:foregroundMark x1="45900" y1="6667" x2="44600" y2="10093"/>
                        <a14:foregroundMark x1="53900" y1="5278" x2="56100" y2="9537"/>
                        <a14:foregroundMark x1="47200" y1="5648" x2="43700" y2="11296"/>
                        <a14:foregroundMark x1="19000" y1="38426" x2="16200" y2="51944"/>
                        <a14:foregroundMark x1="7000" y1="42222" x2="20600" y2="54537"/>
                        <a14:foregroundMark x1="28200" y1="40648" x2="27100" y2="54722"/>
                        <a14:foregroundMark x1="23400" y1="37778" x2="22300" y2="47870"/>
                        <a14:foregroundMark x1="15800" y1="35741" x2="23400" y2="44630"/>
                        <a14:foregroundMark x1="17100" y1="35556" x2="21400" y2="37407"/>
                        <a14:foregroundMark x1="23600" y1="75185" x2="12900" y2="80185"/>
                        <a14:foregroundMark x1="55300" y1="68889" x2="48900" y2="79352"/>
                        <a14:foregroundMark x1="49400" y1="66481" x2="42600" y2="76944"/>
                        <a14:foregroundMark x1="40600" y1="81574" x2="51100" y2="83796"/>
                        <a14:foregroundMark x1="88600" y1="72685" x2="78200" y2="80833"/>
                        <a14:foregroundMark x1="85800" y1="43056" x2="82100" y2="57963"/>
                        <a14:foregroundMark x1="83600" y1="5648" x2="81700" y2="27870"/>
                        <a14:foregroundMark x1="73600" y1="25093" x2="76600" y2="27500"/>
                        <a14:foregroundMark x1="93000" y1="23056" x2="86200" y2="29537"/>
                        <a14:foregroundMark x1="95000" y1="23241" x2="91300" y2="27685"/>
                        <a14:foregroundMark x1="72100" y1="22593" x2="73800" y2="27500"/>
                        <a14:foregroundMark x1="73400" y1="56759" x2="82500" y2="57593"/>
                        <a14:foregroundMark x1="72100" y1="53704" x2="74500" y2="57963"/>
                        <a14:foregroundMark x1="10100" y1="26852" x2="23800" y2="24630"/>
                        <a14:foregroundMark x1="30400" y1="22593" x2="22700" y2="28241"/>
                        <a14:foregroundMark x1="5300" y1="23796" x2="20600" y2="29259"/>
                        <a14:foregroundMark x1="4600" y1="21852" x2="9900" y2="28056"/>
                        <a14:foregroundMark x1="73600" y1="76574" x2="73800" y2="82593"/>
                        <a14:foregroundMark x1="81900" y1="88704" x2="92300" y2="85093"/>
                        <a14:foregroundMark x1="93900" y1="82593" x2="95200" y2="85278"/>
                        <a14:foregroundMark x1="84700" y1="32130" x2="83600" y2="36204"/>
                        <a14:foregroundMark x1="83400" y1="33519" x2="95600" y2="49074"/>
                        <a14:foregroundMark x1="84900" y1="32963" x2="72300" y2="46852"/>
                        <a14:foregroundMark x1="83800" y1="33519" x2="76200" y2="40833"/>
                        <a14:foregroundMark x1="86000" y1="31296" x2="80300" y2="36574"/>
                        <a14:foregroundMark x1="85800" y1="32130" x2="86700" y2="3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22" t="61189" r="34551" b="12346"/>
          <a:stretch/>
        </p:blipFill>
        <p:spPr>
          <a:xfrm>
            <a:off x="4835750" y="5105870"/>
            <a:ext cx="929976" cy="87645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10B525E-0A7F-D820-431B-C204FFD19E3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6" b="90926" l="3100" r="99800">
                        <a14:foregroundMark x1="57700" y1="10463" x2="45900" y2="23241"/>
                        <a14:foregroundMark x1="53500" y1="43056" x2="52000" y2="52963"/>
                        <a14:foregroundMark x1="48100" y1="8889" x2="43000" y2="19352"/>
                        <a14:foregroundMark x1="55700" y1="9259" x2="61800" y2="17407"/>
                        <a14:foregroundMark x1="51100" y1="8241" x2="42800" y2="11944"/>
                        <a14:foregroundMark x1="45900" y1="6667" x2="44600" y2="10093"/>
                        <a14:foregroundMark x1="53900" y1="5278" x2="56100" y2="9537"/>
                        <a14:foregroundMark x1="47200" y1="5648" x2="43700" y2="11296"/>
                        <a14:foregroundMark x1="19000" y1="38426" x2="16200" y2="51944"/>
                        <a14:foregroundMark x1="7000" y1="42222" x2="20600" y2="54537"/>
                        <a14:foregroundMark x1="28200" y1="40648" x2="27100" y2="54722"/>
                        <a14:foregroundMark x1="23400" y1="37778" x2="22300" y2="47870"/>
                        <a14:foregroundMark x1="15800" y1="35741" x2="23400" y2="44630"/>
                        <a14:foregroundMark x1="17100" y1="35556" x2="21400" y2="37407"/>
                        <a14:foregroundMark x1="23600" y1="75185" x2="12900" y2="80185"/>
                        <a14:foregroundMark x1="55300" y1="68889" x2="48900" y2="79352"/>
                        <a14:foregroundMark x1="49400" y1="66481" x2="42600" y2="76944"/>
                        <a14:foregroundMark x1="40600" y1="81574" x2="51100" y2="83796"/>
                        <a14:foregroundMark x1="88600" y1="72685" x2="78200" y2="80833"/>
                        <a14:foregroundMark x1="85800" y1="43056" x2="82100" y2="57963"/>
                        <a14:foregroundMark x1="83600" y1="5648" x2="81700" y2="27870"/>
                        <a14:foregroundMark x1="73600" y1="25093" x2="76600" y2="27500"/>
                        <a14:foregroundMark x1="93000" y1="23056" x2="86200" y2="29537"/>
                        <a14:foregroundMark x1="95000" y1="23241" x2="91300" y2="27685"/>
                        <a14:foregroundMark x1="72100" y1="22593" x2="73800" y2="27500"/>
                        <a14:foregroundMark x1="73400" y1="56759" x2="82500" y2="57593"/>
                        <a14:foregroundMark x1="72100" y1="53704" x2="74500" y2="57963"/>
                        <a14:foregroundMark x1="10100" y1="26852" x2="23800" y2="24630"/>
                        <a14:foregroundMark x1="30400" y1="22593" x2="22700" y2="28241"/>
                        <a14:foregroundMark x1="5300" y1="23796" x2="20600" y2="29259"/>
                        <a14:foregroundMark x1="4600" y1="21852" x2="9900" y2="28056"/>
                        <a14:foregroundMark x1="73600" y1="76574" x2="73800" y2="82593"/>
                        <a14:foregroundMark x1="81900" y1="88704" x2="92300" y2="85093"/>
                        <a14:foregroundMark x1="93900" y1="82593" x2="95200" y2="85278"/>
                        <a14:foregroundMark x1="84700" y1="32130" x2="83600" y2="36204"/>
                        <a14:foregroundMark x1="83400" y1="33519" x2="95600" y2="49074"/>
                        <a14:foregroundMark x1="84900" y1="32963" x2="72300" y2="46852"/>
                        <a14:foregroundMark x1="83800" y1="33519" x2="76200" y2="40833"/>
                        <a14:foregroundMark x1="86000" y1="31296" x2="80300" y2="36574"/>
                        <a14:foregroundMark x1="85800" y1="32130" x2="86700" y2="3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4" t="62444" r="68269" b="11091"/>
          <a:stretch/>
        </p:blipFill>
        <p:spPr>
          <a:xfrm>
            <a:off x="6069489" y="5095439"/>
            <a:ext cx="929976" cy="8764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EC7E2FF-282C-ADD1-D236-F2399DCD5F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6" b="90926" l="3100" r="99800">
                        <a14:foregroundMark x1="57700" y1="10463" x2="45900" y2="23241"/>
                        <a14:foregroundMark x1="53500" y1="43056" x2="52000" y2="52963"/>
                        <a14:foregroundMark x1="48100" y1="8889" x2="43000" y2="19352"/>
                        <a14:foregroundMark x1="55700" y1="9259" x2="61800" y2="17407"/>
                        <a14:foregroundMark x1="51100" y1="8241" x2="42800" y2="11944"/>
                        <a14:foregroundMark x1="45900" y1="6667" x2="44600" y2="10093"/>
                        <a14:foregroundMark x1="53900" y1="5278" x2="56100" y2="9537"/>
                        <a14:foregroundMark x1="47200" y1="5648" x2="43700" y2="11296"/>
                        <a14:foregroundMark x1="19000" y1="38426" x2="16200" y2="51944"/>
                        <a14:foregroundMark x1="7000" y1="42222" x2="20600" y2="54537"/>
                        <a14:foregroundMark x1="28200" y1="40648" x2="27100" y2="54722"/>
                        <a14:foregroundMark x1="23400" y1="37778" x2="22300" y2="47870"/>
                        <a14:foregroundMark x1="15800" y1="35741" x2="23400" y2="44630"/>
                        <a14:foregroundMark x1="17100" y1="35556" x2="21400" y2="37407"/>
                        <a14:foregroundMark x1="23600" y1="75185" x2="12900" y2="80185"/>
                        <a14:foregroundMark x1="55300" y1="68889" x2="48900" y2="79352"/>
                        <a14:foregroundMark x1="49400" y1="66481" x2="42600" y2="76944"/>
                        <a14:foregroundMark x1="40600" y1="81574" x2="51100" y2="83796"/>
                        <a14:foregroundMark x1="88600" y1="72685" x2="78200" y2="80833"/>
                        <a14:foregroundMark x1="85800" y1="43056" x2="82100" y2="57963"/>
                        <a14:foregroundMark x1="83600" y1="5648" x2="81700" y2="27870"/>
                        <a14:foregroundMark x1="73600" y1="25093" x2="76600" y2="27500"/>
                        <a14:foregroundMark x1="93000" y1="23056" x2="86200" y2="29537"/>
                        <a14:foregroundMark x1="95000" y1="23241" x2="91300" y2="27685"/>
                        <a14:foregroundMark x1="72100" y1="22593" x2="73800" y2="27500"/>
                        <a14:foregroundMark x1="73400" y1="56759" x2="82500" y2="57593"/>
                        <a14:foregroundMark x1="72100" y1="53704" x2="74500" y2="57963"/>
                        <a14:foregroundMark x1="10100" y1="26852" x2="23800" y2="24630"/>
                        <a14:foregroundMark x1="30400" y1="22593" x2="22700" y2="28241"/>
                        <a14:foregroundMark x1="5300" y1="23796" x2="20600" y2="29259"/>
                        <a14:foregroundMark x1="4600" y1="21852" x2="9900" y2="28056"/>
                        <a14:foregroundMark x1="73600" y1="76574" x2="73800" y2="82593"/>
                        <a14:foregroundMark x1="81900" y1="88704" x2="92300" y2="85093"/>
                        <a14:foregroundMark x1="93900" y1="82593" x2="95200" y2="85278"/>
                        <a14:foregroundMark x1="84700" y1="32130" x2="83600" y2="36204"/>
                        <a14:foregroundMark x1="83400" y1="33519" x2="95600" y2="49074"/>
                        <a14:foregroundMark x1="84900" y1="32963" x2="72300" y2="46852"/>
                        <a14:foregroundMark x1="83800" y1="33519" x2="76200" y2="40833"/>
                        <a14:foregroundMark x1="86000" y1="31296" x2="80300" y2="36574"/>
                        <a14:foregroundMark x1="85800" y1="32130" x2="86700" y2="3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19" t="63699" r="954" b="9836"/>
          <a:stretch/>
        </p:blipFill>
        <p:spPr>
          <a:xfrm>
            <a:off x="7325517" y="5110869"/>
            <a:ext cx="929976" cy="8764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A925F88-F6EF-609A-F4F2-6A4615FE315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6" b="90926" l="3100" r="99800">
                        <a14:foregroundMark x1="57700" y1="10463" x2="45900" y2="23241"/>
                        <a14:foregroundMark x1="53500" y1="43056" x2="52000" y2="52963"/>
                        <a14:foregroundMark x1="48100" y1="8889" x2="43000" y2="19352"/>
                        <a14:foregroundMark x1="55700" y1="9259" x2="61800" y2="17407"/>
                        <a14:foregroundMark x1="51100" y1="8241" x2="42800" y2="11944"/>
                        <a14:foregroundMark x1="45900" y1="6667" x2="44600" y2="10093"/>
                        <a14:foregroundMark x1="53900" y1="5278" x2="56100" y2="9537"/>
                        <a14:foregroundMark x1="47200" y1="5648" x2="43700" y2="11296"/>
                        <a14:foregroundMark x1="19000" y1="38426" x2="16200" y2="51944"/>
                        <a14:foregroundMark x1="7000" y1="42222" x2="20600" y2="54537"/>
                        <a14:foregroundMark x1="28200" y1="40648" x2="27100" y2="54722"/>
                        <a14:foregroundMark x1="23400" y1="37778" x2="22300" y2="47870"/>
                        <a14:foregroundMark x1="15800" y1="35741" x2="23400" y2="44630"/>
                        <a14:foregroundMark x1="17100" y1="35556" x2="21400" y2="37407"/>
                        <a14:foregroundMark x1="23600" y1="75185" x2="12900" y2="80185"/>
                        <a14:foregroundMark x1="55300" y1="68889" x2="48900" y2="79352"/>
                        <a14:foregroundMark x1="49400" y1="66481" x2="42600" y2="76944"/>
                        <a14:foregroundMark x1="40600" y1="81574" x2="51100" y2="83796"/>
                        <a14:foregroundMark x1="88600" y1="72685" x2="78200" y2="80833"/>
                        <a14:foregroundMark x1="85800" y1="43056" x2="82100" y2="57963"/>
                        <a14:foregroundMark x1="83600" y1="5648" x2="81700" y2="27870"/>
                        <a14:foregroundMark x1="73600" y1="25093" x2="76600" y2="27500"/>
                        <a14:foregroundMark x1="93000" y1="23056" x2="86200" y2="29537"/>
                        <a14:foregroundMark x1="95000" y1="23241" x2="91300" y2="27685"/>
                        <a14:foregroundMark x1="72100" y1="22593" x2="73800" y2="27500"/>
                        <a14:foregroundMark x1="73400" y1="56759" x2="82500" y2="57593"/>
                        <a14:foregroundMark x1="72100" y1="53704" x2="74500" y2="57963"/>
                        <a14:foregroundMark x1="10100" y1="26852" x2="23800" y2="24630"/>
                        <a14:foregroundMark x1="30400" y1="22593" x2="22700" y2="28241"/>
                        <a14:foregroundMark x1="5300" y1="23796" x2="20600" y2="29259"/>
                        <a14:foregroundMark x1="4600" y1="21852" x2="9900" y2="28056"/>
                        <a14:foregroundMark x1="73600" y1="76574" x2="73800" y2="82593"/>
                        <a14:foregroundMark x1="81900" y1="88704" x2="92300" y2="85093"/>
                        <a14:foregroundMark x1="93900" y1="82593" x2="95200" y2="85278"/>
                        <a14:foregroundMark x1="84700" y1="32130" x2="83600" y2="36204"/>
                        <a14:foregroundMark x1="83400" y1="33519" x2="95600" y2="49074"/>
                        <a14:foregroundMark x1="84900" y1="32963" x2="72300" y2="46852"/>
                        <a14:foregroundMark x1="83800" y1="33519" x2="76200" y2="40833"/>
                        <a14:foregroundMark x1="86000" y1="31296" x2="80300" y2="36574"/>
                        <a14:foregroundMark x1="85800" y1="32130" x2="86700" y2="3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05" t="5131" r="33568" b="68404"/>
          <a:stretch/>
        </p:blipFill>
        <p:spPr>
          <a:xfrm>
            <a:off x="8581545" y="5126299"/>
            <a:ext cx="929976" cy="8764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DEB51FE-FE42-3441-A6A3-95FC3101C27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56" b="90926" l="3100" r="99800">
                        <a14:foregroundMark x1="57700" y1="10463" x2="45900" y2="23241"/>
                        <a14:foregroundMark x1="53500" y1="43056" x2="52000" y2="52963"/>
                        <a14:foregroundMark x1="48100" y1="8889" x2="43000" y2="19352"/>
                        <a14:foregroundMark x1="55700" y1="9259" x2="61800" y2="17407"/>
                        <a14:foregroundMark x1="51100" y1="8241" x2="42800" y2="11944"/>
                        <a14:foregroundMark x1="45900" y1="6667" x2="44600" y2="10093"/>
                        <a14:foregroundMark x1="53900" y1="5278" x2="56100" y2="9537"/>
                        <a14:foregroundMark x1="47200" y1="5648" x2="43700" y2="11296"/>
                        <a14:foregroundMark x1="19000" y1="38426" x2="16200" y2="51944"/>
                        <a14:foregroundMark x1="7000" y1="42222" x2="20600" y2="54537"/>
                        <a14:foregroundMark x1="28200" y1="40648" x2="27100" y2="54722"/>
                        <a14:foregroundMark x1="23400" y1="37778" x2="22300" y2="47870"/>
                        <a14:foregroundMark x1="15800" y1="35741" x2="23400" y2="44630"/>
                        <a14:foregroundMark x1="17100" y1="35556" x2="21400" y2="37407"/>
                        <a14:foregroundMark x1="23600" y1="75185" x2="12900" y2="80185"/>
                        <a14:foregroundMark x1="55300" y1="68889" x2="48900" y2="79352"/>
                        <a14:foregroundMark x1="49400" y1="66481" x2="42600" y2="76944"/>
                        <a14:foregroundMark x1="40600" y1="81574" x2="51100" y2="83796"/>
                        <a14:foregroundMark x1="88600" y1="72685" x2="78200" y2="80833"/>
                        <a14:foregroundMark x1="85800" y1="43056" x2="82100" y2="57963"/>
                        <a14:foregroundMark x1="83600" y1="5648" x2="81700" y2="27870"/>
                        <a14:foregroundMark x1="73600" y1="25093" x2="76600" y2="27500"/>
                        <a14:foregroundMark x1="93000" y1="23056" x2="86200" y2="29537"/>
                        <a14:foregroundMark x1="95000" y1="23241" x2="91300" y2="27685"/>
                        <a14:foregroundMark x1="72100" y1="22593" x2="73800" y2="27500"/>
                        <a14:foregroundMark x1="73400" y1="56759" x2="82500" y2="57593"/>
                        <a14:foregroundMark x1="72100" y1="53704" x2="74500" y2="57963"/>
                        <a14:foregroundMark x1="10100" y1="26852" x2="23800" y2="24630"/>
                        <a14:foregroundMark x1="30400" y1="22593" x2="22700" y2="28241"/>
                        <a14:foregroundMark x1="5300" y1="23796" x2="20600" y2="29259"/>
                        <a14:foregroundMark x1="4600" y1="21852" x2="9900" y2="28056"/>
                        <a14:foregroundMark x1="73600" y1="76574" x2="73800" y2="82593"/>
                        <a14:foregroundMark x1="81900" y1="88704" x2="92300" y2="85093"/>
                        <a14:foregroundMark x1="93900" y1="82593" x2="95200" y2="85278"/>
                        <a14:foregroundMark x1="84700" y1="32130" x2="83600" y2="36204"/>
                        <a14:foregroundMark x1="83400" y1="33519" x2="95600" y2="49074"/>
                        <a14:foregroundMark x1="84900" y1="32963" x2="72300" y2="46852"/>
                        <a14:foregroundMark x1="83800" y1="33519" x2="76200" y2="40833"/>
                        <a14:foregroundMark x1="86000" y1="31296" x2="80300" y2="36574"/>
                        <a14:foregroundMark x1="85800" y1="32130" x2="86700" y2="32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73" t="5549" b="67986"/>
          <a:stretch/>
        </p:blipFill>
        <p:spPr>
          <a:xfrm>
            <a:off x="9837573" y="5114019"/>
            <a:ext cx="929976" cy="87645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5560AB7-0124-CB79-9536-606C49813EF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56" b="90926" l="3100" r="99800">
                        <a14:foregroundMark x1="57700" y1="10463" x2="45900" y2="23241"/>
                        <a14:foregroundMark x1="53500" y1="43056" x2="52000" y2="52963"/>
                        <a14:foregroundMark x1="48100" y1="8889" x2="43000" y2="19352"/>
                        <a14:foregroundMark x1="55700" y1="9259" x2="61800" y2="17407"/>
                        <a14:foregroundMark x1="51100" y1="8241" x2="42800" y2="11944"/>
                        <a14:foregroundMark x1="45900" y1="6667" x2="44600" y2="10093"/>
                        <a14:foregroundMark x1="53900" y1="5278" x2="56100" y2="9537"/>
                        <a14:foregroundMark x1="47200" y1="5648" x2="43700" y2="11296"/>
                        <a14:foregroundMark x1="19000" y1="38426" x2="16200" y2="51944"/>
                        <a14:foregroundMark x1="7000" y1="42222" x2="20600" y2="54537"/>
                        <a14:foregroundMark x1="28200" y1="40648" x2="27100" y2="54722"/>
                        <a14:foregroundMark x1="23400" y1="37778" x2="22300" y2="47870"/>
                        <a14:foregroundMark x1="15800" y1="35741" x2="23400" y2="44630"/>
                        <a14:foregroundMark x1="17100" y1="35556" x2="21400" y2="37407"/>
                        <a14:foregroundMark x1="23600" y1="75185" x2="12900" y2="80185"/>
                        <a14:foregroundMark x1="55300" y1="68889" x2="48900" y2="79352"/>
                        <a14:foregroundMark x1="49400" y1="66481" x2="42600" y2="76944"/>
                        <a14:foregroundMark x1="40600" y1="81574" x2="51100" y2="83796"/>
                        <a14:foregroundMark x1="88600" y1="72685" x2="78200" y2="80833"/>
                        <a14:foregroundMark x1="85800" y1="43056" x2="82100" y2="57963"/>
                        <a14:foregroundMark x1="83600" y1="5648" x2="81700" y2="27870"/>
                        <a14:foregroundMark x1="73600" y1="25093" x2="76600" y2="27500"/>
                        <a14:foregroundMark x1="93000" y1="23056" x2="86200" y2="29537"/>
                        <a14:foregroundMark x1="95000" y1="23241" x2="91300" y2="27685"/>
                        <a14:foregroundMark x1="72100" y1="22593" x2="73800" y2="27500"/>
                        <a14:foregroundMark x1="73400" y1="56759" x2="82500" y2="57593"/>
                        <a14:foregroundMark x1="72100" y1="53704" x2="74500" y2="57963"/>
                        <a14:foregroundMark x1="10100" y1="26852" x2="23800" y2="24630"/>
                        <a14:foregroundMark x1="30400" y1="22593" x2="22700" y2="28241"/>
                        <a14:foregroundMark x1="5300" y1="23796" x2="20600" y2="29259"/>
                        <a14:foregroundMark x1="4600" y1="21852" x2="9900" y2="28056"/>
                        <a14:foregroundMark x1="73600" y1="76574" x2="73800" y2="82593"/>
                        <a14:foregroundMark x1="81900" y1="88704" x2="92300" y2="85093"/>
                        <a14:foregroundMark x1="93900" y1="82593" x2="95200" y2="85278"/>
                        <a14:foregroundMark x1="84700" y1="32130" x2="83600" y2="36204"/>
                        <a14:foregroundMark x1="83400" y1="33519" x2="95600" y2="49074"/>
                        <a14:foregroundMark x1="84900" y1="32963" x2="72300" y2="46852"/>
                        <a14:foregroundMark x1="83800" y1="33519" x2="76200" y2="40833"/>
                        <a14:foregroundMark x1="86000" y1="31296" x2="80300" y2="36574"/>
                        <a14:foregroundMark x1="85800" y1="32130" x2="86700" y2="32963"/>
                        <a14:foregroundMark x1="93767" y1="46500" x2="87398" y2="5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673" t="31905" b="41630"/>
          <a:stretch/>
        </p:blipFill>
        <p:spPr>
          <a:xfrm>
            <a:off x="11024326" y="5101739"/>
            <a:ext cx="929976" cy="87645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994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CE86DA3-025F-81B1-88B4-4E93498E4869}"/>
              </a:ext>
            </a:extLst>
          </p:cNvPr>
          <p:cNvGrpSpPr/>
          <p:nvPr/>
        </p:nvGrpSpPr>
        <p:grpSpPr>
          <a:xfrm>
            <a:off x="213519" y="152400"/>
            <a:ext cx="11049000" cy="699850"/>
            <a:chOff x="518319" y="463060"/>
            <a:chExt cx="11049000" cy="69985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F0DCC78-5960-837D-4DA5-C0EEF5E1656F}"/>
                </a:ext>
              </a:extLst>
            </p:cNvPr>
            <p:cNvSpPr/>
            <p:nvPr/>
          </p:nvSpPr>
          <p:spPr>
            <a:xfrm>
              <a:off x="518319" y="463060"/>
              <a:ext cx="640080" cy="64008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F3A2942-916E-C695-0C12-4DC126E22033}"/>
                </a:ext>
              </a:extLst>
            </p:cNvPr>
            <p:cNvSpPr txBox="1"/>
            <p:nvPr/>
          </p:nvSpPr>
          <p:spPr>
            <a:xfrm>
              <a:off x="1432719" y="516579"/>
              <a:ext cx="1013460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Em hoàn thành bảng cộng.</a:t>
              </a: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33032F-37C4-0E36-47ED-BDCADD8616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9839"/>
              </p:ext>
            </p:extLst>
          </p:nvPr>
        </p:nvGraphicFramePr>
        <p:xfrm>
          <a:off x="213519" y="1066800"/>
          <a:ext cx="1179576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0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63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+ 1 = 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en-US" sz="1900" b="1" baseline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+ 1 = 3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+ 1 = 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+ 1 = 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+ 1 = 6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+ 1 = 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 + 1 = 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 + 1 = 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 + 1 = 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+ 2 = 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+ 2 = 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+ 2 = 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+ 2 = 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+ 2 = 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 + 2 =  </a:t>
                      </a:r>
                      <a:r>
                        <a:rPr lang="en-US" sz="19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 + 2 = 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 +</a:t>
                      </a:r>
                      <a:r>
                        <a:rPr lang="en-US" sz="1900" b="1" baseline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2 =  </a:t>
                      </a:r>
                      <a:r>
                        <a:rPr lang="en-US" sz="1900" b="1" baseline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+ 3 = 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+ 3 = 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+ 3 = 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+ 3 = 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+ 3 = 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+ 3 =  </a:t>
                      </a:r>
                      <a:r>
                        <a:rPr lang="en-US" sz="19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 +  3 = 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+ 4 = 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+ 4 = 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+ 4 = 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+ 4 =  </a:t>
                      </a:r>
                      <a:r>
                        <a:rPr lang="en-US" sz="19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+ 4 = 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 + 4 =  </a:t>
                      </a:r>
                      <a:r>
                        <a:rPr lang="en-US" sz="19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+ 5 = 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+ 5 = 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+ 5 = 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+ 5 =  </a:t>
                      </a:r>
                      <a:r>
                        <a:rPr lang="en-US" sz="19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5 + 5 = 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+ 6 = 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+ 6 =  </a:t>
                      </a:r>
                      <a:r>
                        <a:rPr lang="en-US" sz="19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+ 6 = 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 + 6 =  </a:t>
                      </a:r>
                      <a:r>
                        <a:rPr lang="en-US" sz="19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+ 7 = 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+ 7 =  </a:t>
                      </a:r>
                      <a:r>
                        <a:rPr lang="en-US" sz="19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 + 7 = 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+ 8 = 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 + 8 =  </a:t>
                      </a:r>
                      <a:r>
                        <a:rPr lang="en-US" sz="1900" b="1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 + 9 = 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9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25205907-7CAE-7517-F035-DFF7F611A9B5}"/>
              </a:ext>
            </a:extLst>
          </p:cNvPr>
          <p:cNvSpPr/>
          <p:nvPr/>
        </p:nvSpPr>
        <p:spPr>
          <a:xfrm>
            <a:off x="2495889" y="4401455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5DB5700-777F-25BF-C496-C13B38E1A533}"/>
              </a:ext>
            </a:extLst>
          </p:cNvPr>
          <p:cNvSpPr/>
          <p:nvPr/>
        </p:nvSpPr>
        <p:spPr>
          <a:xfrm>
            <a:off x="2496615" y="5058228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AD5C048-E265-9EC9-8EFB-4589E11CC165}"/>
              </a:ext>
            </a:extLst>
          </p:cNvPr>
          <p:cNvSpPr/>
          <p:nvPr/>
        </p:nvSpPr>
        <p:spPr>
          <a:xfrm>
            <a:off x="2482827" y="5700486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564BC7B-9117-62E3-A31D-50D532C62B2A}"/>
              </a:ext>
            </a:extLst>
          </p:cNvPr>
          <p:cNvSpPr/>
          <p:nvPr/>
        </p:nvSpPr>
        <p:spPr>
          <a:xfrm>
            <a:off x="5104833" y="3153228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C53BBC9-3D7A-E357-0763-1C9C505895D1}"/>
              </a:ext>
            </a:extLst>
          </p:cNvPr>
          <p:cNvSpPr/>
          <p:nvPr/>
        </p:nvSpPr>
        <p:spPr>
          <a:xfrm>
            <a:off x="5103542" y="3780972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C6D011A-5FB4-6C6C-CF00-70604E7B5571}"/>
              </a:ext>
            </a:extLst>
          </p:cNvPr>
          <p:cNvSpPr/>
          <p:nvPr/>
        </p:nvSpPr>
        <p:spPr>
          <a:xfrm>
            <a:off x="5102251" y="4408716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96E6B2F-A7B7-4D20-0C6C-715AA2DE605C}"/>
              </a:ext>
            </a:extLst>
          </p:cNvPr>
          <p:cNvSpPr/>
          <p:nvPr/>
        </p:nvSpPr>
        <p:spPr>
          <a:xfrm>
            <a:off x="7742805" y="3153228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022DB876-1B9A-0459-FF9D-B6897B71E58B}"/>
              </a:ext>
            </a:extLst>
          </p:cNvPr>
          <p:cNvSpPr/>
          <p:nvPr/>
        </p:nvSpPr>
        <p:spPr>
          <a:xfrm>
            <a:off x="7740467" y="2514600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A451D29-85A8-6D23-859F-622412F44E6F}"/>
              </a:ext>
            </a:extLst>
          </p:cNvPr>
          <p:cNvSpPr/>
          <p:nvPr/>
        </p:nvSpPr>
        <p:spPr>
          <a:xfrm>
            <a:off x="7767157" y="1875972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FD3B1D3-01A1-D614-AA87-83FCFF548780}"/>
              </a:ext>
            </a:extLst>
          </p:cNvPr>
          <p:cNvSpPr/>
          <p:nvPr/>
        </p:nvSpPr>
        <p:spPr>
          <a:xfrm>
            <a:off x="10395291" y="1878149"/>
            <a:ext cx="274320" cy="27432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816CC68-F253-638D-D221-760668C9EB51}"/>
              </a:ext>
            </a:extLst>
          </p:cNvPr>
          <p:cNvGrpSpPr/>
          <p:nvPr/>
        </p:nvGrpSpPr>
        <p:grpSpPr>
          <a:xfrm>
            <a:off x="2290149" y="4221115"/>
            <a:ext cx="685800" cy="635001"/>
            <a:chOff x="6423093" y="5378994"/>
            <a:chExt cx="685800" cy="635001"/>
          </a:xfrm>
        </p:grpSpPr>
        <p:sp>
          <p:nvSpPr>
            <p:cNvPr id="18" name="Rounded Rectangle 16">
              <a:extLst>
                <a:ext uri="{FF2B5EF4-FFF2-40B4-BE49-F238E27FC236}">
                  <a16:creationId xmlns:a16="http://schemas.microsoft.com/office/drawing/2014/main" id="{C0A18B7F-C2BB-0EE6-36AC-CA3D22F39698}"/>
                </a:ext>
              </a:extLst>
            </p:cNvPr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Rounded Rectangle 17">
              <a:extLst>
                <a:ext uri="{FF2B5EF4-FFF2-40B4-BE49-F238E27FC236}">
                  <a16:creationId xmlns:a16="http://schemas.microsoft.com/office/drawing/2014/main" id="{3D29F1D9-7BBA-8AF3-F5AD-AEAB493C163D}"/>
                </a:ext>
              </a:extLst>
            </p:cNvPr>
            <p:cNvSpPr/>
            <p:nvPr/>
          </p:nvSpPr>
          <p:spPr>
            <a:xfrm>
              <a:off x="6423093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4A7A746-1AEA-1CBE-5EBA-E29608E9F994}"/>
              </a:ext>
            </a:extLst>
          </p:cNvPr>
          <p:cNvGrpSpPr/>
          <p:nvPr/>
        </p:nvGrpSpPr>
        <p:grpSpPr>
          <a:xfrm>
            <a:off x="2292260" y="4869971"/>
            <a:ext cx="685800" cy="635001"/>
            <a:chOff x="6423093" y="5378994"/>
            <a:chExt cx="685800" cy="635001"/>
          </a:xfrm>
        </p:grpSpPr>
        <p:sp>
          <p:nvSpPr>
            <p:cNvPr id="21" name="Rounded Rectangle 19">
              <a:extLst>
                <a:ext uri="{FF2B5EF4-FFF2-40B4-BE49-F238E27FC236}">
                  <a16:creationId xmlns:a16="http://schemas.microsoft.com/office/drawing/2014/main" id="{2E60BE69-CACC-D562-2BB8-679049F67B7A}"/>
                </a:ext>
              </a:extLst>
            </p:cNvPr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0">
              <a:extLst>
                <a:ext uri="{FF2B5EF4-FFF2-40B4-BE49-F238E27FC236}">
                  <a16:creationId xmlns:a16="http://schemas.microsoft.com/office/drawing/2014/main" id="{470AE626-CCA2-A725-8D9A-2D448C3C9A14}"/>
                </a:ext>
              </a:extLst>
            </p:cNvPr>
            <p:cNvSpPr/>
            <p:nvPr/>
          </p:nvSpPr>
          <p:spPr>
            <a:xfrm>
              <a:off x="6423093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CF2C1E-B4DF-65EA-AAFE-1C690E724678}"/>
              </a:ext>
            </a:extLst>
          </p:cNvPr>
          <p:cNvGrpSpPr/>
          <p:nvPr/>
        </p:nvGrpSpPr>
        <p:grpSpPr>
          <a:xfrm>
            <a:off x="2264576" y="5512000"/>
            <a:ext cx="685800" cy="635001"/>
            <a:chOff x="6409238" y="5378994"/>
            <a:chExt cx="685800" cy="635001"/>
          </a:xfrm>
        </p:grpSpPr>
        <p:sp>
          <p:nvSpPr>
            <p:cNvPr id="24" name="Rounded Rectangle 22">
              <a:extLst>
                <a:ext uri="{FF2B5EF4-FFF2-40B4-BE49-F238E27FC236}">
                  <a16:creationId xmlns:a16="http://schemas.microsoft.com/office/drawing/2014/main" id="{B15A40E3-7AE9-8350-B36B-D0973FD02192}"/>
                </a:ext>
              </a:extLst>
            </p:cNvPr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23">
              <a:extLst>
                <a:ext uri="{FF2B5EF4-FFF2-40B4-BE49-F238E27FC236}">
                  <a16:creationId xmlns:a16="http://schemas.microsoft.com/office/drawing/2014/main" id="{BD6DBA20-376D-660C-E53C-27C3D4963B4C}"/>
                </a:ext>
              </a:extLst>
            </p:cNvPr>
            <p:cNvSpPr/>
            <p:nvPr/>
          </p:nvSpPr>
          <p:spPr>
            <a:xfrm>
              <a:off x="6409238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FB5A28D-7558-83E2-2CD9-0A1FF103997B}"/>
              </a:ext>
            </a:extLst>
          </p:cNvPr>
          <p:cNvGrpSpPr/>
          <p:nvPr/>
        </p:nvGrpSpPr>
        <p:grpSpPr>
          <a:xfrm>
            <a:off x="4896511" y="2959261"/>
            <a:ext cx="685800" cy="635001"/>
            <a:chOff x="6409238" y="5406704"/>
            <a:chExt cx="685800" cy="635001"/>
          </a:xfrm>
        </p:grpSpPr>
        <p:sp>
          <p:nvSpPr>
            <p:cNvPr id="27" name="Rounded Rectangle 25">
              <a:extLst>
                <a:ext uri="{FF2B5EF4-FFF2-40B4-BE49-F238E27FC236}">
                  <a16:creationId xmlns:a16="http://schemas.microsoft.com/office/drawing/2014/main" id="{E6DA9060-A5B9-7461-0624-61CADF112319}"/>
                </a:ext>
              </a:extLst>
            </p:cNvPr>
            <p:cNvSpPr/>
            <p:nvPr/>
          </p:nvSpPr>
          <p:spPr>
            <a:xfrm>
              <a:off x="6615704" y="5591036"/>
              <a:ext cx="274320" cy="27432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26">
              <a:extLst>
                <a:ext uri="{FF2B5EF4-FFF2-40B4-BE49-F238E27FC236}">
                  <a16:creationId xmlns:a16="http://schemas.microsoft.com/office/drawing/2014/main" id="{FD0A57D0-87AD-8459-CCA0-C0E3138D104D}"/>
                </a:ext>
              </a:extLst>
            </p:cNvPr>
            <p:cNvSpPr/>
            <p:nvPr/>
          </p:nvSpPr>
          <p:spPr>
            <a:xfrm>
              <a:off x="6409238" y="540670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E6C7933-78DA-7B11-F0D5-1E2549C0598C}"/>
              </a:ext>
            </a:extLst>
          </p:cNvPr>
          <p:cNvGrpSpPr/>
          <p:nvPr/>
        </p:nvGrpSpPr>
        <p:grpSpPr>
          <a:xfrm>
            <a:off x="4912477" y="3594262"/>
            <a:ext cx="685800" cy="635001"/>
            <a:chOff x="6423093" y="5392849"/>
            <a:chExt cx="685800" cy="635001"/>
          </a:xfrm>
        </p:grpSpPr>
        <p:sp>
          <p:nvSpPr>
            <p:cNvPr id="30" name="Rounded Rectangle 28">
              <a:extLst>
                <a:ext uri="{FF2B5EF4-FFF2-40B4-BE49-F238E27FC236}">
                  <a16:creationId xmlns:a16="http://schemas.microsoft.com/office/drawing/2014/main" id="{6E0BDDED-D585-5B09-7C1A-1FFA23AC6136}"/>
                </a:ext>
              </a:extLst>
            </p:cNvPr>
            <p:cNvSpPr/>
            <p:nvPr/>
          </p:nvSpPr>
          <p:spPr>
            <a:xfrm>
              <a:off x="6615704" y="5577181"/>
              <a:ext cx="274320" cy="27432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29">
              <a:extLst>
                <a:ext uri="{FF2B5EF4-FFF2-40B4-BE49-F238E27FC236}">
                  <a16:creationId xmlns:a16="http://schemas.microsoft.com/office/drawing/2014/main" id="{3E171F98-FAAF-7962-8663-0D27F543E4F4}"/>
                </a:ext>
              </a:extLst>
            </p:cNvPr>
            <p:cNvSpPr/>
            <p:nvPr/>
          </p:nvSpPr>
          <p:spPr>
            <a:xfrm>
              <a:off x="6423093" y="5392849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B84A078-6E55-81E3-ECAA-74A9AC0844F3}"/>
              </a:ext>
            </a:extLst>
          </p:cNvPr>
          <p:cNvGrpSpPr/>
          <p:nvPr/>
        </p:nvGrpSpPr>
        <p:grpSpPr>
          <a:xfrm>
            <a:off x="4894318" y="4222436"/>
            <a:ext cx="685800" cy="635001"/>
            <a:chOff x="6418763" y="5378994"/>
            <a:chExt cx="685800" cy="635001"/>
          </a:xfrm>
        </p:grpSpPr>
        <p:sp>
          <p:nvSpPr>
            <p:cNvPr id="65" name="Rounded Rectangle 31">
              <a:extLst>
                <a:ext uri="{FF2B5EF4-FFF2-40B4-BE49-F238E27FC236}">
                  <a16:creationId xmlns:a16="http://schemas.microsoft.com/office/drawing/2014/main" id="{341C8A0B-5683-AB65-251A-E0A62C5ADF8A}"/>
                </a:ext>
              </a:extLst>
            </p:cNvPr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6" name="Rounded Rectangle 32">
              <a:extLst>
                <a:ext uri="{FF2B5EF4-FFF2-40B4-BE49-F238E27FC236}">
                  <a16:creationId xmlns:a16="http://schemas.microsoft.com/office/drawing/2014/main" id="{A73023ED-7571-B68B-AE71-8E27F5D9C734}"/>
                </a:ext>
              </a:extLst>
            </p:cNvPr>
            <p:cNvSpPr/>
            <p:nvPr/>
          </p:nvSpPr>
          <p:spPr>
            <a:xfrm>
              <a:off x="6418763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35984F9-75D0-2408-68CB-15A45ECBB9B6}"/>
              </a:ext>
            </a:extLst>
          </p:cNvPr>
          <p:cNvGrpSpPr/>
          <p:nvPr/>
        </p:nvGrpSpPr>
        <p:grpSpPr>
          <a:xfrm>
            <a:off x="7560300" y="1693019"/>
            <a:ext cx="685800" cy="635001"/>
            <a:chOff x="6409238" y="5406704"/>
            <a:chExt cx="685800" cy="635001"/>
          </a:xfrm>
        </p:grpSpPr>
        <p:sp>
          <p:nvSpPr>
            <p:cNvPr id="69" name="Rounded Rectangle 34">
              <a:extLst>
                <a:ext uri="{FF2B5EF4-FFF2-40B4-BE49-F238E27FC236}">
                  <a16:creationId xmlns:a16="http://schemas.microsoft.com/office/drawing/2014/main" id="{94EA8E5C-C301-31CA-EA1D-8440F70C0F6F}"/>
                </a:ext>
              </a:extLst>
            </p:cNvPr>
            <p:cNvSpPr/>
            <p:nvPr/>
          </p:nvSpPr>
          <p:spPr>
            <a:xfrm>
              <a:off x="6615704" y="5591036"/>
              <a:ext cx="274320" cy="27432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Rounded Rectangle 35">
              <a:extLst>
                <a:ext uri="{FF2B5EF4-FFF2-40B4-BE49-F238E27FC236}">
                  <a16:creationId xmlns:a16="http://schemas.microsoft.com/office/drawing/2014/main" id="{9D46C907-2C45-5692-5644-0204EF370BDD}"/>
                </a:ext>
              </a:extLst>
            </p:cNvPr>
            <p:cNvSpPr/>
            <p:nvPr/>
          </p:nvSpPr>
          <p:spPr>
            <a:xfrm>
              <a:off x="6409238" y="540670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8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D300987-4B59-B4EF-52A5-2CCCC61A3AAA}"/>
              </a:ext>
            </a:extLst>
          </p:cNvPr>
          <p:cNvGrpSpPr/>
          <p:nvPr/>
        </p:nvGrpSpPr>
        <p:grpSpPr>
          <a:xfrm>
            <a:off x="7548556" y="2328020"/>
            <a:ext cx="685800" cy="635001"/>
            <a:chOff x="6423093" y="5392849"/>
            <a:chExt cx="685800" cy="635001"/>
          </a:xfrm>
        </p:grpSpPr>
        <p:sp>
          <p:nvSpPr>
            <p:cNvPr id="72" name="Rounded Rectangle 37">
              <a:extLst>
                <a:ext uri="{FF2B5EF4-FFF2-40B4-BE49-F238E27FC236}">
                  <a16:creationId xmlns:a16="http://schemas.microsoft.com/office/drawing/2014/main" id="{7100DB9C-FAC4-EC26-EF70-96C956D9D776}"/>
                </a:ext>
              </a:extLst>
            </p:cNvPr>
            <p:cNvSpPr/>
            <p:nvPr/>
          </p:nvSpPr>
          <p:spPr>
            <a:xfrm>
              <a:off x="6615704" y="5577181"/>
              <a:ext cx="274320" cy="27432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Rounded Rectangle 38">
              <a:extLst>
                <a:ext uri="{FF2B5EF4-FFF2-40B4-BE49-F238E27FC236}">
                  <a16:creationId xmlns:a16="http://schemas.microsoft.com/office/drawing/2014/main" id="{5F50C298-BA43-36BA-9F8E-BBB00806C152}"/>
                </a:ext>
              </a:extLst>
            </p:cNvPr>
            <p:cNvSpPr/>
            <p:nvPr/>
          </p:nvSpPr>
          <p:spPr>
            <a:xfrm>
              <a:off x="6423093" y="5392849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9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3F1EBB4-C647-DCA2-5CFA-96EE0F8D3708}"/>
              </a:ext>
            </a:extLst>
          </p:cNvPr>
          <p:cNvGrpSpPr/>
          <p:nvPr/>
        </p:nvGrpSpPr>
        <p:grpSpPr>
          <a:xfrm>
            <a:off x="7530397" y="2970049"/>
            <a:ext cx="685800" cy="635001"/>
            <a:chOff x="6418763" y="5378994"/>
            <a:chExt cx="685800" cy="635001"/>
          </a:xfrm>
        </p:grpSpPr>
        <p:sp>
          <p:nvSpPr>
            <p:cNvPr id="75" name="Rounded Rectangle 40">
              <a:extLst>
                <a:ext uri="{FF2B5EF4-FFF2-40B4-BE49-F238E27FC236}">
                  <a16:creationId xmlns:a16="http://schemas.microsoft.com/office/drawing/2014/main" id="{00D1AAD6-AB2B-BA8E-8120-4373689F4895}"/>
                </a:ext>
              </a:extLst>
            </p:cNvPr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6" name="Rounded Rectangle 41">
              <a:extLst>
                <a:ext uri="{FF2B5EF4-FFF2-40B4-BE49-F238E27FC236}">
                  <a16:creationId xmlns:a16="http://schemas.microsoft.com/office/drawing/2014/main" id="{258C58E4-5498-EEB2-E3E3-05882CDF4552}"/>
                </a:ext>
              </a:extLst>
            </p:cNvPr>
            <p:cNvSpPr/>
            <p:nvPr/>
          </p:nvSpPr>
          <p:spPr>
            <a:xfrm>
              <a:off x="6418763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7BF9BE1-CB6A-CA05-E931-4EA96B5E0416}"/>
              </a:ext>
            </a:extLst>
          </p:cNvPr>
          <p:cNvGrpSpPr/>
          <p:nvPr/>
        </p:nvGrpSpPr>
        <p:grpSpPr>
          <a:xfrm>
            <a:off x="10175696" y="1695889"/>
            <a:ext cx="685800" cy="635001"/>
            <a:chOff x="6409238" y="5378994"/>
            <a:chExt cx="685800" cy="635001"/>
          </a:xfrm>
        </p:grpSpPr>
        <p:sp>
          <p:nvSpPr>
            <p:cNvPr id="78" name="Rounded Rectangle 43">
              <a:extLst>
                <a:ext uri="{FF2B5EF4-FFF2-40B4-BE49-F238E27FC236}">
                  <a16:creationId xmlns:a16="http://schemas.microsoft.com/office/drawing/2014/main" id="{5A8EA69B-3956-75B4-B1FB-B7D46314184E}"/>
                </a:ext>
              </a:extLst>
            </p:cNvPr>
            <p:cNvSpPr/>
            <p:nvPr/>
          </p:nvSpPr>
          <p:spPr>
            <a:xfrm>
              <a:off x="6629559" y="5563326"/>
              <a:ext cx="274320" cy="274320"/>
            </a:xfrm>
            <a:prstGeom prst="roundRect">
              <a:avLst/>
            </a:prstGeom>
            <a:solidFill>
              <a:srgbClr val="FFC00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9" name="Rounded Rectangle 44">
              <a:extLst>
                <a:ext uri="{FF2B5EF4-FFF2-40B4-BE49-F238E27FC236}">
                  <a16:creationId xmlns:a16="http://schemas.microsoft.com/office/drawing/2014/main" id="{B8438E61-8498-1041-810F-F792A4CFFE9F}"/>
                </a:ext>
              </a:extLst>
            </p:cNvPr>
            <p:cNvSpPr/>
            <p:nvPr/>
          </p:nvSpPr>
          <p:spPr>
            <a:xfrm>
              <a:off x="6409238" y="5378994"/>
              <a:ext cx="685800" cy="635001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10</a:t>
              </a:r>
            </a:p>
          </p:txBody>
        </p:sp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3E448892-D75C-424F-187E-76747B3B3B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76" b="90831" l="2283" r="95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76" y="4270828"/>
            <a:ext cx="533400" cy="53745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358C5496-0A89-B490-345A-DB05B6ADBC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76" b="90831" l="2283" r="95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86" y="4934297"/>
            <a:ext cx="533400" cy="537458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F32DBA78-9029-0566-E1E6-E6CFDF2B39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76" b="90831" l="2283" r="95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357" y="5560771"/>
            <a:ext cx="533400" cy="537458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8402EB56-FC92-4B71-21FB-BB1F6A486E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76" b="90831" l="2283" r="95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002" y="3008032"/>
            <a:ext cx="533400" cy="537458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B3390501-B26D-1853-5F05-47DFFC9582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76" b="90831" l="2283" r="95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002" y="3626027"/>
            <a:ext cx="533400" cy="537458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2E14C62A-8AEA-4B51-0472-6B46D4666C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76" b="90831" l="2283" r="95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518" y="4262940"/>
            <a:ext cx="533400" cy="53745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C353E9C4-75D1-AAB1-D063-6EC3D49767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76" b="90831" l="2283" r="95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265" y="1728861"/>
            <a:ext cx="533400" cy="537458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750B810A-27F5-20A1-A997-B2768D4858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76" b="90831" l="2283" r="95543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80" y="2358600"/>
            <a:ext cx="533400" cy="53745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CA8582CA-2DE9-6836-8084-0B84459F5D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76" b="90831" l="2283" r="95543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756" y="3022812"/>
            <a:ext cx="533400" cy="537458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9D448737-8BD0-628F-B206-EBCF2C8587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76" b="90831" l="2283" r="955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751" y="1739081"/>
            <a:ext cx="533400" cy="5374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406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3" y="80428"/>
            <a:ext cx="2539992" cy="1269997"/>
          </a:xfrm>
          <a:prstGeom prst="rect">
            <a:avLst/>
          </a:prstGeom>
        </p:spPr>
      </p:pic>
      <p:sp>
        <p:nvSpPr>
          <p:cNvPr id="37" name="Freeform 36"/>
          <p:cNvSpPr/>
          <p:nvPr/>
        </p:nvSpPr>
        <p:spPr>
          <a:xfrm>
            <a:off x="4408663" y="2031427"/>
            <a:ext cx="1835689" cy="872704"/>
          </a:xfrm>
          <a:custGeom>
            <a:avLst/>
            <a:gdLst>
              <a:gd name="connsiteX0" fmla="*/ 0 w 1377245"/>
              <a:gd name="connsiteY0" fmla="*/ 0 h 654755"/>
              <a:gd name="connsiteX1" fmla="*/ 564445 w 1377245"/>
              <a:gd name="connsiteY1" fmla="*/ 90311 h 654755"/>
              <a:gd name="connsiteX2" fmla="*/ 1196622 w 1377245"/>
              <a:gd name="connsiteY2" fmla="*/ 372533 h 654755"/>
              <a:gd name="connsiteX3" fmla="*/ 1377245 w 1377245"/>
              <a:gd name="connsiteY3" fmla="*/ 654755 h 65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7245" h="654755">
                <a:moveTo>
                  <a:pt x="0" y="0"/>
                </a:moveTo>
                <a:cubicBezTo>
                  <a:pt x="182504" y="14111"/>
                  <a:pt x="365008" y="28222"/>
                  <a:pt x="564445" y="90311"/>
                </a:cubicBezTo>
                <a:cubicBezTo>
                  <a:pt x="763882" y="152400"/>
                  <a:pt x="1061155" y="278459"/>
                  <a:pt x="1196622" y="372533"/>
                </a:cubicBezTo>
                <a:cubicBezTo>
                  <a:pt x="1332089" y="466607"/>
                  <a:pt x="1354667" y="560681"/>
                  <a:pt x="1377245" y="654755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6455003" y="2630784"/>
            <a:ext cx="3475772" cy="1296518"/>
          </a:xfrm>
          <a:custGeom>
            <a:avLst/>
            <a:gdLst>
              <a:gd name="connsiteX0" fmla="*/ 0 w 2607734"/>
              <a:gd name="connsiteY0" fmla="*/ 13170 h 972726"/>
              <a:gd name="connsiteX1" fmla="*/ 891823 w 2607734"/>
              <a:gd name="connsiteY1" fmla="*/ 114770 h 972726"/>
              <a:gd name="connsiteX2" fmla="*/ 1636889 w 2607734"/>
              <a:gd name="connsiteY2" fmla="*/ 701793 h 972726"/>
              <a:gd name="connsiteX3" fmla="*/ 2607734 w 2607734"/>
              <a:gd name="connsiteY3" fmla="*/ 972726 h 97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7734" h="972726">
                <a:moveTo>
                  <a:pt x="0" y="13170"/>
                </a:moveTo>
                <a:cubicBezTo>
                  <a:pt x="309504" y="6585"/>
                  <a:pt x="619008" y="0"/>
                  <a:pt x="891823" y="114770"/>
                </a:cubicBezTo>
                <a:cubicBezTo>
                  <a:pt x="1164638" y="229541"/>
                  <a:pt x="1350904" y="558800"/>
                  <a:pt x="1636889" y="701793"/>
                </a:cubicBezTo>
                <a:cubicBezTo>
                  <a:pt x="1922874" y="844786"/>
                  <a:pt x="2265304" y="908756"/>
                  <a:pt x="2607734" y="972726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7282569" y="2106659"/>
            <a:ext cx="825056" cy="1715316"/>
          </a:xfrm>
          <a:custGeom>
            <a:avLst/>
            <a:gdLst>
              <a:gd name="connsiteX0" fmla="*/ 417689 w 619007"/>
              <a:gd name="connsiteY0" fmla="*/ 0 h 1286934"/>
              <a:gd name="connsiteX1" fmla="*/ 124178 w 619007"/>
              <a:gd name="connsiteY1" fmla="*/ 338667 h 1286934"/>
              <a:gd name="connsiteX2" fmla="*/ 598311 w 619007"/>
              <a:gd name="connsiteY2" fmla="*/ 1004712 h 1286934"/>
              <a:gd name="connsiteX3" fmla="*/ 0 w 619007"/>
              <a:gd name="connsiteY3" fmla="*/ 1286934 h 128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007" h="1286934">
                <a:moveTo>
                  <a:pt x="417689" y="0"/>
                </a:moveTo>
                <a:cubicBezTo>
                  <a:pt x="255881" y="85607"/>
                  <a:pt x="94074" y="171215"/>
                  <a:pt x="124178" y="338667"/>
                </a:cubicBezTo>
                <a:cubicBezTo>
                  <a:pt x="154282" y="506119"/>
                  <a:pt x="619007" y="846668"/>
                  <a:pt x="598311" y="1004712"/>
                </a:cubicBezTo>
                <a:cubicBezTo>
                  <a:pt x="577615" y="1162756"/>
                  <a:pt x="288807" y="1224845"/>
                  <a:pt x="0" y="1286934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Freeform 41"/>
          <p:cNvSpPr/>
          <p:nvPr/>
        </p:nvSpPr>
        <p:spPr>
          <a:xfrm>
            <a:off x="7162196" y="3867114"/>
            <a:ext cx="993077" cy="1986156"/>
          </a:xfrm>
          <a:custGeom>
            <a:avLst/>
            <a:gdLst>
              <a:gd name="connsiteX0" fmla="*/ 124177 w 745066"/>
              <a:gd name="connsiteY0" fmla="*/ 0 h 1490134"/>
              <a:gd name="connsiteX1" fmla="*/ 733777 w 745066"/>
              <a:gd name="connsiteY1" fmla="*/ 214489 h 1490134"/>
              <a:gd name="connsiteX2" fmla="*/ 56444 w 745066"/>
              <a:gd name="connsiteY2" fmla="*/ 914400 h 1490134"/>
              <a:gd name="connsiteX3" fmla="*/ 395110 w 745066"/>
              <a:gd name="connsiteY3" fmla="*/ 1490134 h 149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066" h="1490134">
                <a:moveTo>
                  <a:pt x="124177" y="0"/>
                </a:moveTo>
                <a:cubicBezTo>
                  <a:pt x="434621" y="31044"/>
                  <a:pt x="745066" y="62089"/>
                  <a:pt x="733777" y="214489"/>
                </a:cubicBezTo>
                <a:cubicBezTo>
                  <a:pt x="722488" y="366889"/>
                  <a:pt x="112888" y="701793"/>
                  <a:pt x="56444" y="914400"/>
                </a:cubicBezTo>
                <a:cubicBezTo>
                  <a:pt x="0" y="1127007"/>
                  <a:pt x="180621" y="1469438"/>
                  <a:pt x="395110" y="1490134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4243149" y="3701604"/>
            <a:ext cx="1065803" cy="2091480"/>
          </a:xfrm>
          <a:custGeom>
            <a:avLst/>
            <a:gdLst>
              <a:gd name="connsiteX0" fmla="*/ 214490 w 799630"/>
              <a:gd name="connsiteY0" fmla="*/ 1569155 h 1569155"/>
              <a:gd name="connsiteX1" fmla="*/ 767645 w 799630"/>
              <a:gd name="connsiteY1" fmla="*/ 1332089 h 1569155"/>
              <a:gd name="connsiteX2" fmla="*/ 22578 w 799630"/>
              <a:gd name="connsiteY2" fmla="*/ 519289 h 1569155"/>
              <a:gd name="connsiteX3" fmla="*/ 632178 w 799630"/>
              <a:gd name="connsiteY3" fmla="*/ 11289 h 156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9630" h="1569155">
                <a:moveTo>
                  <a:pt x="214490" y="1569155"/>
                </a:moveTo>
                <a:cubicBezTo>
                  <a:pt x="507060" y="1538111"/>
                  <a:pt x="799630" y="1507067"/>
                  <a:pt x="767645" y="1332089"/>
                </a:cubicBezTo>
                <a:cubicBezTo>
                  <a:pt x="735660" y="1157111"/>
                  <a:pt x="45156" y="739422"/>
                  <a:pt x="22578" y="519289"/>
                </a:cubicBezTo>
                <a:cubicBezTo>
                  <a:pt x="0" y="299156"/>
                  <a:pt x="511763" y="0"/>
                  <a:pt x="632178" y="11289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2633162" y="3784358"/>
            <a:ext cx="3641284" cy="1499649"/>
          </a:xfrm>
          <a:custGeom>
            <a:avLst/>
            <a:gdLst>
              <a:gd name="connsiteX0" fmla="*/ 0 w 2731911"/>
              <a:gd name="connsiteY0" fmla="*/ 62089 h 1125127"/>
              <a:gd name="connsiteX1" fmla="*/ 733777 w 2731911"/>
              <a:gd name="connsiteY1" fmla="*/ 163689 h 1125127"/>
              <a:gd name="connsiteX2" fmla="*/ 2133600 w 2731911"/>
              <a:gd name="connsiteY2" fmla="*/ 1044223 h 1125127"/>
              <a:gd name="connsiteX3" fmla="*/ 2731911 w 2731911"/>
              <a:gd name="connsiteY3" fmla="*/ 649112 h 112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911" h="1125127">
                <a:moveTo>
                  <a:pt x="0" y="62089"/>
                </a:moveTo>
                <a:cubicBezTo>
                  <a:pt x="189088" y="31044"/>
                  <a:pt x="378177" y="0"/>
                  <a:pt x="733777" y="163689"/>
                </a:cubicBezTo>
                <a:cubicBezTo>
                  <a:pt x="1089377" y="327378"/>
                  <a:pt x="1800578" y="963319"/>
                  <a:pt x="2133600" y="1044223"/>
                </a:cubicBezTo>
                <a:cubicBezTo>
                  <a:pt x="2466622" y="1125127"/>
                  <a:pt x="2599266" y="887119"/>
                  <a:pt x="2731911" y="649112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619314" y="2402187"/>
            <a:ext cx="3102179" cy="2690416"/>
            <a:chOff x="3465688" y="1802166"/>
            <a:chExt cx="2327442" cy="2018513"/>
          </a:xfrm>
        </p:grpSpPr>
        <p:sp>
          <p:nvSpPr>
            <p:cNvPr id="45" name="Rectangle 44"/>
            <p:cNvSpPr/>
            <p:nvPr/>
          </p:nvSpPr>
          <p:spPr>
            <a:xfrm>
              <a:off x="4447822" y="2540000"/>
              <a:ext cx="406400" cy="4289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46" name="Picture 2" descr="F:\AAA-LÀM ẢNH SLIDE\Bai12-HĐ1-3(7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5688" y="1802166"/>
              <a:ext cx="2327442" cy="2018513"/>
            </a:xfrm>
            <a:prstGeom prst="rect">
              <a:avLst/>
            </a:prstGeom>
            <a:noFill/>
          </p:spPr>
        </p:pic>
      </p:grpSp>
      <p:grpSp>
        <p:nvGrpSpPr>
          <p:cNvPr id="64" name="Group 63"/>
          <p:cNvGrpSpPr/>
          <p:nvPr/>
        </p:nvGrpSpPr>
        <p:grpSpPr>
          <a:xfrm>
            <a:off x="3065515" y="983336"/>
            <a:ext cx="1572027" cy="1556325"/>
            <a:chOff x="2299934" y="737659"/>
            <a:chExt cx="1179430" cy="1167649"/>
          </a:xfrm>
        </p:grpSpPr>
        <p:sp>
          <p:nvSpPr>
            <p:cNvPr id="48" name="Rectangle 47"/>
            <p:cNvSpPr/>
            <p:nvPr/>
          </p:nvSpPr>
          <p:spPr>
            <a:xfrm>
              <a:off x="2731911" y="1343378"/>
              <a:ext cx="225778" cy="1806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6" name="Picture 3" descr="F:\AAA-LÀM ẢNH SLIDE\Bai12-HĐ1-3(1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99934" y="737659"/>
              <a:ext cx="1179430" cy="1167649"/>
            </a:xfrm>
            <a:prstGeom prst="rect">
              <a:avLst/>
            </a:prstGeom>
            <a:noFill/>
          </p:spPr>
        </p:pic>
      </p:grpSp>
      <p:grpSp>
        <p:nvGrpSpPr>
          <p:cNvPr id="63" name="Group 62"/>
          <p:cNvGrpSpPr/>
          <p:nvPr/>
        </p:nvGrpSpPr>
        <p:grpSpPr>
          <a:xfrm>
            <a:off x="7699405" y="1075730"/>
            <a:ext cx="1521428" cy="1554578"/>
            <a:chOff x="5776558" y="806979"/>
            <a:chExt cx="1141467" cy="1166338"/>
          </a:xfrm>
        </p:grpSpPr>
        <p:sp>
          <p:nvSpPr>
            <p:cNvPr id="49" name="Rectangle 48"/>
            <p:cNvSpPr/>
            <p:nvPr/>
          </p:nvSpPr>
          <p:spPr>
            <a:xfrm>
              <a:off x="6220178" y="1467556"/>
              <a:ext cx="282222" cy="191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7" name="Picture 4" descr="F:\AAA-LÀM ẢNH SLIDE\Bai12-HĐ1-3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76558" y="806979"/>
              <a:ext cx="1141467" cy="1166338"/>
            </a:xfrm>
            <a:prstGeom prst="rect">
              <a:avLst/>
            </a:prstGeom>
            <a:noFill/>
          </p:spPr>
        </p:pic>
      </p:grpSp>
      <p:grpSp>
        <p:nvGrpSpPr>
          <p:cNvPr id="62" name="Group 61"/>
          <p:cNvGrpSpPr/>
          <p:nvPr/>
        </p:nvGrpSpPr>
        <p:grpSpPr>
          <a:xfrm>
            <a:off x="9490427" y="2939397"/>
            <a:ext cx="1572027" cy="1556325"/>
            <a:chOff x="7120291" y="2205214"/>
            <a:chExt cx="1179430" cy="1167649"/>
          </a:xfrm>
        </p:grpSpPr>
        <p:sp>
          <p:nvSpPr>
            <p:cNvPr id="50" name="Rectangle 49"/>
            <p:cNvSpPr/>
            <p:nvPr/>
          </p:nvSpPr>
          <p:spPr>
            <a:xfrm>
              <a:off x="7642578" y="2731911"/>
              <a:ext cx="158044" cy="3386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8" name="Picture 5" descr="F:\AAA-LÀM ẢNH SLIDE\Bai12-HĐ1-3(3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20291" y="2205214"/>
              <a:ext cx="1179430" cy="1167649"/>
            </a:xfrm>
            <a:prstGeom prst="rect">
              <a:avLst/>
            </a:prstGeom>
            <a:noFill/>
          </p:spPr>
        </p:pic>
      </p:grpSp>
      <p:grpSp>
        <p:nvGrpSpPr>
          <p:cNvPr id="67" name="Group 66"/>
          <p:cNvGrpSpPr/>
          <p:nvPr/>
        </p:nvGrpSpPr>
        <p:grpSpPr>
          <a:xfrm>
            <a:off x="7514611" y="4981035"/>
            <a:ext cx="1528408" cy="1292867"/>
            <a:chOff x="5637915" y="3736974"/>
            <a:chExt cx="1146704" cy="969987"/>
          </a:xfrm>
        </p:grpSpPr>
        <p:sp>
          <p:nvSpPr>
            <p:cNvPr id="52" name="Rectangle 51"/>
            <p:cNvSpPr/>
            <p:nvPr/>
          </p:nvSpPr>
          <p:spPr>
            <a:xfrm>
              <a:off x="6005689" y="4210756"/>
              <a:ext cx="349955" cy="2144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59" name="Picture 6" descr="F:\AAA-LÀM ẢNH SLIDE\Bai12-HĐ1-3(4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637915" y="3736974"/>
              <a:ext cx="1146704" cy="969987"/>
            </a:xfrm>
            <a:prstGeom prst="rect">
              <a:avLst/>
            </a:prstGeom>
            <a:noFill/>
          </p:spPr>
        </p:pic>
      </p:grpSp>
      <p:grpSp>
        <p:nvGrpSpPr>
          <p:cNvPr id="66" name="Group 65"/>
          <p:cNvGrpSpPr/>
          <p:nvPr/>
        </p:nvGrpSpPr>
        <p:grpSpPr>
          <a:xfrm>
            <a:off x="3231030" y="4895457"/>
            <a:ext cx="1572027" cy="1556325"/>
            <a:chOff x="2424113" y="3672768"/>
            <a:chExt cx="1179430" cy="1167649"/>
          </a:xfrm>
        </p:grpSpPr>
        <p:sp>
          <p:nvSpPr>
            <p:cNvPr id="54" name="Rectangle 53"/>
            <p:cNvSpPr/>
            <p:nvPr/>
          </p:nvSpPr>
          <p:spPr>
            <a:xfrm>
              <a:off x="2777067" y="4323644"/>
              <a:ext cx="496711" cy="1806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0" name="Picture 7" descr="F:\AAA-LÀM ẢNH SLIDE\Bai12-HĐ1-3(5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24113" y="3672768"/>
              <a:ext cx="1179430" cy="1167649"/>
            </a:xfrm>
            <a:prstGeom prst="rect">
              <a:avLst/>
            </a:prstGeom>
            <a:noFill/>
          </p:spPr>
        </p:pic>
      </p:grpSp>
      <p:grpSp>
        <p:nvGrpSpPr>
          <p:cNvPr id="65" name="Group 64"/>
          <p:cNvGrpSpPr/>
          <p:nvPr/>
        </p:nvGrpSpPr>
        <p:grpSpPr>
          <a:xfrm>
            <a:off x="1302473" y="2909304"/>
            <a:ext cx="1524920" cy="1556325"/>
            <a:chOff x="977193" y="2182636"/>
            <a:chExt cx="1144087" cy="1167649"/>
          </a:xfrm>
        </p:grpSpPr>
        <p:sp>
          <p:nvSpPr>
            <p:cNvPr id="55" name="Rectangle 54"/>
            <p:cNvSpPr/>
            <p:nvPr/>
          </p:nvSpPr>
          <p:spPr>
            <a:xfrm>
              <a:off x="1456267" y="2777067"/>
              <a:ext cx="349955" cy="237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61" name="Picture 8" descr="F:\AAA-LÀM ẢNH SLIDE\Bai12-HĐ1-3(6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77193" y="2182636"/>
              <a:ext cx="1144087" cy="1167649"/>
            </a:xfrm>
            <a:prstGeom prst="rect">
              <a:avLst/>
            </a:prstGeom>
            <a:noFill/>
          </p:spPr>
        </p:pic>
      </p:grpSp>
      <p:sp>
        <p:nvSpPr>
          <p:cNvPr id="33" name="Rectangle 32"/>
          <p:cNvSpPr/>
          <p:nvPr/>
        </p:nvSpPr>
        <p:spPr>
          <a:xfrm>
            <a:off x="3493378" y="265305"/>
            <a:ext cx="5953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402"/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3. </a:t>
            </a:r>
            <a:r>
              <a:rPr lang="en-GB" sz="32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Tìm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cánh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hoa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cho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mỗi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chú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ong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031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52"/>
          <p:cNvSpPr/>
          <p:nvPr/>
        </p:nvSpPr>
        <p:spPr>
          <a:xfrm>
            <a:off x="-629075" y="1095041"/>
            <a:ext cx="41" cy="4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1543B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DF977D-B307-A2AD-EDC7-21C43FE0B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07" y="4412691"/>
            <a:ext cx="1627652" cy="24453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212ECB-AF93-07F1-C436-968C5F2FFE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294" y="1268761"/>
            <a:ext cx="6751413" cy="338420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AAA-PDF-SGK\PNG\Bai12-KP1.pn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6989" t="32194" r="17175" b="63546"/>
          <a:stretch/>
        </p:blipFill>
        <p:spPr bwMode="auto">
          <a:xfrm>
            <a:off x="1593031" y="1293269"/>
            <a:ext cx="9005933" cy="937481"/>
          </a:xfrm>
          <a:prstGeom prst="rect">
            <a:avLst/>
          </a:prstGeom>
          <a:noFill/>
        </p:spPr>
      </p:pic>
      <p:pic>
        <p:nvPicPr>
          <p:cNvPr id="4" name="Picture 2" descr="F:\AAA-PDF-SGK\PNG\Bai12-KP1.pn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6989" t="38039" r="17175" b="57785"/>
          <a:stretch/>
        </p:blipFill>
        <p:spPr bwMode="auto">
          <a:xfrm>
            <a:off x="1593036" y="2283833"/>
            <a:ext cx="9005928" cy="919099"/>
          </a:xfrm>
          <a:prstGeom prst="rect">
            <a:avLst/>
          </a:prstGeom>
          <a:noFill/>
        </p:spPr>
      </p:pic>
      <p:pic>
        <p:nvPicPr>
          <p:cNvPr id="5" name="Picture 2" descr="F:\AAA-PDF-SGK\PNG\Bai12-KP1.pn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6989" t="43050" r="17175" b="52355"/>
          <a:stretch/>
        </p:blipFill>
        <p:spPr bwMode="auto">
          <a:xfrm>
            <a:off x="1593032" y="3147361"/>
            <a:ext cx="9005932" cy="1011009"/>
          </a:xfrm>
          <a:prstGeom prst="rect">
            <a:avLst/>
          </a:prstGeom>
          <a:noFill/>
        </p:spPr>
      </p:pic>
      <p:pic>
        <p:nvPicPr>
          <p:cNvPr id="6" name="Picture 2" descr="F:\AAA-PDF-SGK\PNG\Bai12-KP1.pn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6989" t="49065" r="17175" b="46592"/>
          <a:stretch/>
        </p:blipFill>
        <p:spPr bwMode="auto">
          <a:xfrm>
            <a:off x="1593035" y="4103195"/>
            <a:ext cx="9005929" cy="955863"/>
          </a:xfrm>
          <a:prstGeom prst="rect">
            <a:avLst/>
          </a:prstGeom>
          <a:noFill/>
        </p:spPr>
      </p:pic>
      <p:pic>
        <p:nvPicPr>
          <p:cNvPr id="7" name="Picture 2" descr="F:\AAA-PDF-SGK\PNG\Bai12-KP1.png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6989" t="54740" r="17175" b="41085"/>
          <a:stretch/>
        </p:blipFill>
        <p:spPr bwMode="auto">
          <a:xfrm>
            <a:off x="1593036" y="5003883"/>
            <a:ext cx="9005928" cy="919099"/>
          </a:xfrm>
          <a:prstGeom prst="rect">
            <a:avLst/>
          </a:prstGeom>
          <a:noFill/>
        </p:spPr>
      </p:pic>
      <p:pic>
        <p:nvPicPr>
          <p:cNvPr id="8" name="Picture 2" descr="F:\AAA-PDF-SGK\PNG\Bai12-KP1.pn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26989" t="60251" r="17175" b="35574"/>
          <a:stretch/>
        </p:blipFill>
        <p:spPr bwMode="auto">
          <a:xfrm>
            <a:off x="1593036" y="5855776"/>
            <a:ext cx="9005928" cy="919099"/>
          </a:xfrm>
          <a:prstGeom prst="rect">
            <a:avLst/>
          </a:prstGeom>
          <a:noFill/>
        </p:spPr>
      </p:pic>
      <p:pic>
        <p:nvPicPr>
          <p:cNvPr id="9" name="Picture 2" descr="F:\AAA-PDF-SGK\PNG\Bai12-KP1.png"/>
          <p:cNvPicPr>
            <a:picLocks noChangeAspect="1" noChangeArrowheads="1"/>
          </p:cNvPicPr>
          <p:nvPr/>
        </p:nvPicPr>
        <p:blipFill rotWithShape="1">
          <a:blip r:embed="rId4" cstate="print"/>
          <a:srcRect l="26989" t="28179" r="17175" b="68480"/>
          <a:stretch/>
        </p:blipFill>
        <p:spPr bwMode="auto">
          <a:xfrm>
            <a:off x="1308023" y="670958"/>
            <a:ext cx="9005933" cy="735279"/>
          </a:xfrm>
          <a:prstGeom prst="rect">
            <a:avLst/>
          </a:prstGeom>
          <a:noFill/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031" y="-116227"/>
            <a:ext cx="2445497" cy="122274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83" y="398784"/>
            <a:ext cx="2030996" cy="10154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7106" y="4692453"/>
            <a:ext cx="1914050" cy="1914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2748" y="2133758"/>
            <a:ext cx="1138134" cy="10327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9670" y="2133758"/>
            <a:ext cx="1129577" cy="103276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8036" y="2133758"/>
            <a:ext cx="1129577" cy="103276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6401" y="2133758"/>
            <a:ext cx="1129577" cy="103276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4766" y="2133758"/>
            <a:ext cx="1129577" cy="103276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3132" y="2133758"/>
            <a:ext cx="1129577" cy="103276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1498" y="2133758"/>
            <a:ext cx="1129577" cy="103276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67107" y="1872705"/>
            <a:ext cx="1311450" cy="155487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89463" y="1872705"/>
            <a:ext cx="8494453" cy="155487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208239" y="4303656"/>
            <a:ext cx="780922" cy="77759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dirty="0">
                <a:solidFill>
                  <a:prstClr val="black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208238" y="4303656"/>
            <a:ext cx="780922" cy="777595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b="1" dirty="0">
                <a:solidFill>
                  <a:prstClr val="white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991240" y="4303656"/>
            <a:ext cx="780922" cy="77759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dirty="0">
                <a:solidFill>
                  <a:prstClr val="black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991238" y="4303656"/>
            <a:ext cx="780922" cy="777595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b="1" dirty="0">
                <a:solidFill>
                  <a:prstClr val="white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619648" y="4303656"/>
            <a:ext cx="780922" cy="77759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dirty="0">
                <a:solidFill>
                  <a:prstClr val="black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19646" y="4303656"/>
            <a:ext cx="780922" cy="777595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b="1" dirty="0">
                <a:solidFill>
                  <a:prstClr val="white"/>
                </a:solidFill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8427" y="4220692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solidFill>
                  <a:srgbClr val="4472C4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74132" y="4220692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solidFill>
                  <a:srgbClr val="4472C4"/>
                </a:solidFill>
                <a:latin typeface="Calibri" panose="020F0502020204030204" pitchFamily="34" charset="0"/>
              </a:rPr>
              <a:t>=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67106" y="1872705"/>
            <a:ext cx="9916810" cy="155487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Action Button: Home 33">
            <a:hlinkClick r:id="rId7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8083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8" grpId="1" animBg="1"/>
      <p:bldP spid="23" grpId="0" animBg="1"/>
      <p:bldP spid="26" grpId="0" animBg="1"/>
      <p:bldP spid="31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324" y="363158"/>
            <a:ext cx="2030996" cy="10154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4961" y="4730082"/>
            <a:ext cx="1914050" cy="1914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2089" y="2098132"/>
            <a:ext cx="1138134" cy="103276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7377" y="2098132"/>
            <a:ext cx="1129577" cy="103276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35742" y="2098132"/>
            <a:ext cx="1129577" cy="103276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4107" y="2098132"/>
            <a:ext cx="1129577" cy="103276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2473" y="2098132"/>
            <a:ext cx="1129577" cy="103276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0839" y="2098132"/>
            <a:ext cx="1129577" cy="103276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356448" y="1837079"/>
            <a:ext cx="2752347" cy="155487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194435" y="1837079"/>
            <a:ext cx="7078822" cy="155487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397580" y="4268030"/>
            <a:ext cx="780922" cy="77759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dirty="0">
                <a:solidFill>
                  <a:prstClr val="black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397579" y="4268030"/>
            <a:ext cx="780922" cy="777595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b="1" dirty="0">
                <a:solidFill>
                  <a:prstClr val="white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80581" y="4268030"/>
            <a:ext cx="780922" cy="77759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dirty="0">
                <a:solidFill>
                  <a:prstClr val="black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180579" y="4268030"/>
            <a:ext cx="780922" cy="777595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b="1" dirty="0">
                <a:solidFill>
                  <a:prstClr val="white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808989" y="4268030"/>
            <a:ext cx="780922" cy="77759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dirty="0">
                <a:solidFill>
                  <a:prstClr val="black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808987" y="4268030"/>
            <a:ext cx="780922" cy="777595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b="1" dirty="0">
                <a:solidFill>
                  <a:prstClr val="white"/>
                </a:solidFill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57768" y="4185066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solidFill>
                  <a:srgbClr val="4472C4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63473" y="4185066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solidFill>
                  <a:srgbClr val="4472C4"/>
                </a:solidFill>
                <a:latin typeface="Calibri" panose="020F0502020204030204" pitchFamily="34" charset="0"/>
              </a:rPr>
              <a:t>=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56447" y="1837079"/>
            <a:ext cx="9916810" cy="155487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Action Button: Home 33">
            <a:hlinkClick r:id="rId7" action="ppaction://hlinksldjump" highlightClick="1"/>
          </p:cNvPr>
          <p:cNvSpPr/>
          <p:nvPr/>
        </p:nvSpPr>
        <p:spPr>
          <a:xfrm>
            <a:off x="11751104" y="5955218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9011" y="2098132"/>
            <a:ext cx="1138134" cy="10327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145737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8" grpId="1" animBg="1"/>
      <p:bldP spid="23" grpId="0" animBg="1"/>
      <p:bldP spid="26" grpId="0" animBg="1"/>
      <p:bldP spid="31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670" y="2133758"/>
            <a:ext cx="1138134" cy="10327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264" y="2137234"/>
            <a:ext cx="1138134" cy="1032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83" y="398784"/>
            <a:ext cx="2030996" cy="10154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67106" y="4943950"/>
            <a:ext cx="1914050" cy="1914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748" y="2133758"/>
            <a:ext cx="1138134" cy="103276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6401" y="2133758"/>
            <a:ext cx="1129577" cy="103276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4766" y="2133758"/>
            <a:ext cx="1129577" cy="103276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3132" y="2133758"/>
            <a:ext cx="1129577" cy="103276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1498" y="2133758"/>
            <a:ext cx="1129577" cy="103276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67106" y="1872705"/>
            <a:ext cx="4173892" cy="155487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63839" y="1872705"/>
            <a:ext cx="5620077" cy="155487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208239" y="4303656"/>
            <a:ext cx="780922" cy="77759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dirty="0">
                <a:solidFill>
                  <a:prstClr val="black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208238" y="4303656"/>
            <a:ext cx="780922" cy="777595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b="1" dirty="0">
                <a:solidFill>
                  <a:prstClr val="white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991240" y="4303656"/>
            <a:ext cx="780922" cy="77759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dirty="0">
                <a:solidFill>
                  <a:prstClr val="black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991238" y="4303656"/>
            <a:ext cx="780922" cy="777595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b="1" dirty="0">
                <a:solidFill>
                  <a:prstClr val="white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619648" y="4303656"/>
            <a:ext cx="780922" cy="77759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dirty="0">
                <a:solidFill>
                  <a:prstClr val="black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19646" y="4303656"/>
            <a:ext cx="780922" cy="777595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b="1" dirty="0">
                <a:solidFill>
                  <a:prstClr val="white"/>
                </a:solidFill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8427" y="4220692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solidFill>
                  <a:srgbClr val="4472C4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74132" y="4220692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solidFill>
                  <a:srgbClr val="4472C4"/>
                </a:solidFill>
                <a:latin typeface="Calibri" panose="020F0502020204030204" pitchFamily="34" charset="0"/>
              </a:rPr>
              <a:t>=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67106" y="1872705"/>
            <a:ext cx="9916810" cy="155487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Action Button: Home 33">
            <a:hlinkClick r:id="rId7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556401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8" grpId="1" animBg="1"/>
      <p:bldP spid="23" grpId="0" animBg="1"/>
      <p:bldP spid="26" grpId="0" animBg="1"/>
      <p:bldP spid="31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670" y="2133758"/>
            <a:ext cx="1138134" cy="10327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264" y="2137234"/>
            <a:ext cx="1138134" cy="1032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83" y="398784"/>
            <a:ext cx="2030996" cy="10154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790" y="4530526"/>
            <a:ext cx="1914050" cy="1914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748" y="2133758"/>
            <a:ext cx="1138134" cy="103276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4766" y="2133758"/>
            <a:ext cx="1129577" cy="103276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3132" y="2133758"/>
            <a:ext cx="1129577" cy="103276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1498" y="2133758"/>
            <a:ext cx="1129577" cy="103276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67105" y="1872705"/>
            <a:ext cx="5584185" cy="155487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874131" y="1872705"/>
            <a:ext cx="4209784" cy="155487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208239" y="4303656"/>
            <a:ext cx="780922" cy="77759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dirty="0">
                <a:solidFill>
                  <a:prstClr val="black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208238" y="4303656"/>
            <a:ext cx="780922" cy="777595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b="1" dirty="0">
                <a:solidFill>
                  <a:prstClr val="white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991240" y="4303656"/>
            <a:ext cx="780922" cy="77759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dirty="0">
                <a:solidFill>
                  <a:prstClr val="black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991238" y="4303656"/>
            <a:ext cx="780922" cy="777595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b="1" dirty="0">
                <a:solidFill>
                  <a:prstClr val="white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619648" y="4303656"/>
            <a:ext cx="780922" cy="77759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dirty="0">
                <a:solidFill>
                  <a:prstClr val="black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19646" y="4303656"/>
            <a:ext cx="780922" cy="777595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b="1" dirty="0">
                <a:solidFill>
                  <a:prstClr val="white"/>
                </a:solidFill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8427" y="4220692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solidFill>
                  <a:srgbClr val="4472C4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74132" y="4220692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solidFill>
                  <a:srgbClr val="4472C4"/>
                </a:solidFill>
                <a:latin typeface="Calibri" panose="020F0502020204030204" pitchFamily="34" charset="0"/>
              </a:rPr>
              <a:t>=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67106" y="1872705"/>
            <a:ext cx="9916810" cy="155487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Action Button: Home 33">
            <a:hlinkClick r:id="rId7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444" y="2133758"/>
            <a:ext cx="1138134" cy="10327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34712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8" grpId="1" animBg="1"/>
      <p:bldP spid="23" grpId="0" animBg="1"/>
      <p:bldP spid="26" grpId="0" animBg="1"/>
      <p:bldP spid="31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670" y="2133758"/>
            <a:ext cx="1138134" cy="10327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264" y="2137234"/>
            <a:ext cx="1138134" cy="1032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83" y="398784"/>
            <a:ext cx="2030996" cy="10154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1742" y="4505387"/>
            <a:ext cx="1914050" cy="1914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748" y="2133758"/>
            <a:ext cx="1138134" cy="103276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3132" y="2133758"/>
            <a:ext cx="1129577" cy="103276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1498" y="2133758"/>
            <a:ext cx="1129577" cy="103276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67106" y="1872705"/>
            <a:ext cx="7000209" cy="155487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290156" y="1872705"/>
            <a:ext cx="2793759" cy="155487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208239" y="4303656"/>
            <a:ext cx="780922" cy="77759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dirty="0">
                <a:solidFill>
                  <a:prstClr val="black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208238" y="4303656"/>
            <a:ext cx="780922" cy="777595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b="1" dirty="0">
                <a:solidFill>
                  <a:prstClr val="white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991240" y="4303656"/>
            <a:ext cx="780922" cy="77759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dirty="0">
                <a:solidFill>
                  <a:prstClr val="black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991238" y="4303656"/>
            <a:ext cx="780922" cy="777595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b="1" dirty="0">
                <a:solidFill>
                  <a:prstClr val="white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619648" y="4303656"/>
            <a:ext cx="780922" cy="77759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dirty="0">
                <a:solidFill>
                  <a:prstClr val="black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19646" y="4303656"/>
            <a:ext cx="780922" cy="777595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b="1" dirty="0">
                <a:solidFill>
                  <a:prstClr val="white"/>
                </a:solidFill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8427" y="4220692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solidFill>
                  <a:srgbClr val="4472C4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74132" y="4220692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solidFill>
                  <a:srgbClr val="4472C4"/>
                </a:solidFill>
                <a:latin typeface="Calibri" panose="020F0502020204030204" pitchFamily="34" charset="0"/>
              </a:rPr>
              <a:t>=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67106" y="1872705"/>
            <a:ext cx="9916810" cy="155487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Action Button: Home 33">
            <a:hlinkClick r:id="rId7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9614" y="2130282"/>
            <a:ext cx="1138134" cy="10327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208" y="2133758"/>
            <a:ext cx="1138134" cy="10327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50125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8" grpId="1" animBg="1"/>
      <p:bldP spid="23" grpId="0" animBg="1"/>
      <p:bldP spid="26" grpId="0" animBg="1"/>
      <p:bldP spid="31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670" y="2133758"/>
            <a:ext cx="1138134" cy="103276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264" y="2137234"/>
            <a:ext cx="1138134" cy="1032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83" y="398784"/>
            <a:ext cx="2030996" cy="10154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790" y="4530526"/>
            <a:ext cx="1914050" cy="1914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748" y="2133758"/>
            <a:ext cx="1138134" cy="103276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1498" y="2133758"/>
            <a:ext cx="1129577" cy="103276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167105" y="1872705"/>
            <a:ext cx="8463956" cy="155487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26384" y="1872705"/>
            <a:ext cx="1357530" cy="155487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208239" y="4303656"/>
            <a:ext cx="780922" cy="77759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dirty="0">
                <a:solidFill>
                  <a:prstClr val="black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208238" y="4303656"/>
            <a:ext cx="780922" cy="777595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b="1" dirty="0">
                <a:solidFill>
                  <a:prstClr val="white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991240" y="4303656"/>
            <a:ext cx="780922" cy="77759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dirty="0">
                <a:solidFill>
                  <a:prstClr val="black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991238" y="4303656"/>
            <a:ext cx="780922" cy="777595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b="1" dirty="0">
                <a:solidFill>
                  <a:prstClr val="white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619648" y="4303656"/>
            <a:ext cx="780922" cy="77759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dirty="0">
                <a:solidFill>
                  <a:prstClr val="black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19646" y="4303656"/>
            <a:ext cx="780922" cy="777595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r>
              <a:rPr lang="en-US" sz="4265" b="1" dirty="0">
                <a:solidFill>
                  <a:prstClr val="white"/>
                </a:solidFill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68427" y="4220692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solidFill>
                  <a:srgbClr val="4472C4"/>
                </a:solidFill>
                <a:latin typeface="Calibri" panose="020F0502020204030204" pitchFamily="34" charset="0"/>
              </a:rPr>
              <a:t>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74132" y="4220692"/>
            <a:ext cx="524503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dirty="0">
                <a:solidFill>
                  <a:srgbClr val="4472C4"/>
                </a:solidFill>
                <a:latin typeface="Calibri" panose="020F0502020204030204" pitchFamily="34" charset="0"/>
              </a:rPr>
              <a:t>=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167106" y="1872705"/>
            <a:ext cx="9916810" cy="155487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Action Button: Home 33">
            <a:hlinkClick r:id="rId7" action="ppaction://hlinksldjump" highlightClick="1"/>
          </p:cNvPr>
          <p:cNvSpPr/>
          <p:nvPr/>
        </p:nvSpPr>
        <p:spPr>
          <a:xfrm>
            <a:off x="11561763" y="5990844"/>
            <a:ext cx="440896" cy="453732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109" y="2133758"/>
            <a:ext cx="1138134" cy="103276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703" y="2137234"/>
            <a:ext cx="1138134" cy="103276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87" y="2133758"/>
            <a:ext cx="1138134" cy="10327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497448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8" grpId="1" animBg="1"/>
      <p:bldP spid="23" grpId="0" animBg="1"/>
      <p:bldP spid="26" grpId="0" animBg="1"/>
      <p:bldP spid="31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FCFE63C-B8EA-41A5-BB8E-75FC6D750D0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iết 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3CD24C-14BD-43B1-9547-0B21BE82C640}:33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1F5AB9-A04C-4EDB-A6AC-F9C3EA639BC3}:64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32F4BCF-8188-43ED-A36D-919BD54A99F8}:200757734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7ADAEDB-B944-4F29-B5AB-2384FB31ACA4}:3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DF1C351-D107-4231-A8E6-C511EBFF2E1A}:3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08D18FE-03CE-471B-B8FE-F26B81AB77DD}:20075770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281E5D2-C1B1-4B6F-BC3E-D98F2E12D4F1}:63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CDFE93-4409-4B11-99DB-A530C468A471}: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F42ACB-32CA-43C1-A9C4-E479DB7D8A33}:3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9141B4-D519-4A3E-B78E-47C4DA7C1354}:32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AE80F07-399E-42AB-A057-C6AB984A15C7}:32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13F90D-C104-4460-95F0-92F36CFD90F2}:32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916D7E3-873F-44A4-B14B-576358421FCA}:329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364</Words>
  <Application>Microsoft Office PowerPoint</Application>
  <PresentationFormat>Widescreen</PresentationFormat>
  <Paragraphs>149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等线</vt:lpstr>
      <vt:lpstr>微软雅黑</vt:lpstr>
      <vt:lpstr>Arial</vt:lpstr>
      <vt:lpstr>Arial-Rounded</vt:lpstr>
      <vt:lpstr>Bebas Neue</vt:lpstr>
      <vt:lpstr>Calibri</vt:lpstr>
      <vt:lpstr>Fredoka One</vt:lpstr>
      <vt:lpstr>Mulish</vt:lpstr>
      <vt:lpstr>Neucha</vt:lpstr>
      <vt:lpstr>Titan One</vt:lpstr>
      <vt:lpstr>2_Office 主题</vt:lpstr>
      <vt:lpstr>https://www.freeppt7.com</vt:lpstr>
      <vt:lpstr>3_Office 主题​​</vt:lpstr>
      <vt:lpstr>3_Office Theme</vt:lpstr>
      <vt:lpstr>1_Children's Day in Brazil by Slidesgo</vt:lpstr>
      <vt:lpstr>2_Children's Day in Brazil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</dc:title>
  <dc:creator>tran thao</dc:creator>
  <cp:lastModifiedBy>Admin</cp:lastModifiedBy>
  <cp:revision>72</cp:revision>
  <dcterms:created xsi:type="dcterms:W3CDTF">2021-07-20T01:55:21Z</dcterms:created>
  <dcterms:modified xsi:type="dcterms:W3CDTF">2025-12-25T12:19:01Z</dcterms:modified>
</cp:coreProperties>
</file>