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8"/>
  </p:notesMasterIdLst>
  <p:handoutMasterIdLst>
    <p:handoutMasterId r:id="rId9"/>
  </p:handoutMasterIdLst>
  <p:sldIdLst>
    <p:sldId id="2007577113" r:id="rId3"/>
    <p:sldId id="260" r:id="rId4"/>
    <p:sldId id="329" r:id="rId5"/>
    <p:sldId id="327" r:id="rId6"/>
    <p:sldId id="330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12: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Bảng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,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trừ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(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Tiết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3)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539937" y="2454337"/>
            <a:ext cx="609018" cy="679314"/>
            <a:chOff x="5268391" y="3738284"/>
            <a:chExt cx="806199" cy="880071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39937" y="3394381"/>
            <a:ext cx="609018" cy="679317"/>
            <a:chOff x="5268391" y="3738280"/>
            <a:chExt cx="806199" cy="880075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539937" y="4332953"/>
            <a:ext cx="609018" cy="679314"/>
            <a:chOff x="5268391" y="3738284"/>
            <a:chExt cx="806199" cy="880071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539937" y="5276054"/>
            <a:ext cx="609018" cy="679314"/>
            <a:chOff x="5268391" y="3738284"/>
            <a:chExt cx="806199" cy="880071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546202" y="2457428"/>
            <a:ext cx="609018" cy="667248"/>
            <a:chOff x="5268391" y="3753916"/>
            <a:chExt cx="806199" cy="864439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46202" y="3397473"/>
            <a:ext cx="609018" cy="667251"/>
            <a:chOff x="5268391" y="3753912"/>
            <a:chExt cx="806199" cy="864443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546199" y="4336044"/>
            <a:ext cx="609018" cy="667248"/>
            <a:chOff x="5268391" y="3753916"/>
            <a:chExt cx="806199" cy="86443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546202" y="5291209"/>
            <a:ext cx="609018" cy="666657"/>
            <a:chOff x="5268391" y="3769548"/>
            <a:chExt cx="806199" cy="863674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59" y="545843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722727" y="94908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2816" y="1899085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45028" y="2368282"/>
            <a:ext cx="6190436" cy="3692533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7345095" y="3186839"/>
            <a:ext cx="3861425" cy="1880463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613523" y="2416573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4 + 3 =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22069" y="3355792"/>
            <a:ext cx="1778051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3 + 4 =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733173" y="4297028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7 - 3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733173" y="5250322"/>
            <a:ext cx="167225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7 - 4 =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102" y="17184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01500" y="2385693"/>
            <a:ext cx="6190436" cy="369253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08907" y="2681419"/>
            <a:ext cx="5425207" cy="3118697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10496409" y="2471749"/>
            <a:ext cx="609018" cy="679314"/>
            <a:chOff x="5268391" y="3738284"/>
            <a:chExt cx="806199" cy="880071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496409" y="3411792"/>
            <a:ext cx="609018" cy="679317"/>
            <a:chOff x="5268391" y="3738280"/>
            <a:chExt cx="806199" cy="880075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96409" y="4350364"/>
            <a:ext cx="609018" cy="679314"/>
            <a:chOff x="5268391" y="3738284"/>
            <a:chExt cx="806199" cy="880071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496409" y="5293465"/>
            <a:ext cx="609018" cy="679314"/>
            <a:chOff x="5268391" y="3738284"/>
            <a:chExt cx="806199" cy="880071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502676" y="2474840"/>
            <a:ext cx="609018" cy="667248"/>
            <a:chOff x="5268391" y="3753916"/>
            <a:chExt cx="806199" cy="864439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502676" y="3414884"/>
            <a:ext cx="609018" cy="667251"/>
            <a:chOff x="5268391" y="3753912"/>
            <a:chExt cx="806199" cy="864443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0502672" y="4353455"/>
            <a:ext cx="609018" cy="667248"/>
            <a:chOff x="5268391" y="3753916"/>
            <a:chExt cx="806199" cy="864439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502675" y="5308620"/>
            <a:ext cx="609018" cy="666657"/>
            <a:chOff x="5268391" y="3769548"/>
            <a:chExt cx="806199" cy="863674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01568" y="3204251"/>
            <a:ext cx="3861425" cy="1880463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873386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73386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+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843246" y="4313551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828383" y="5266846"/>
            <a:ext cx="351378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932800" y="243309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932800" y="337231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932800" y="4313551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932800" y="5266846"/>
            <a:ext cx="457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265" b="1" dirty="0">
                <a:solidFill>
                  <a:srgbClr val="3B6BDD"/>
                </a:solidFill>
                <a:latin typeface="+mj-lt"/>
                <a:cs typeface="Lato Heavy" pitchFamily="34" charset="0"/>
              </a:rPr>
              <a:t>=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9302407" y="2466793"/>
            <a:ext cx="609018" cy="679314"/>
            <a:chOff x="5268391" y="3738284"/>
            <a:chExt cx="806199" cy="880071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302407" y="3406836"/>
            <a:ext cx="609018" cy="679317"/>
            <a:chOff x="5268391" y="3738280"/>
            <a:chExt cx="806199" cy="880075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537291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302407" y="4345409"/>
            <a:ext cx="609018" cy="679314"/>
            <a:chOff x="5268391" y="3738284"/>
            <a:chExt cx="806199" cy="880071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302407" y="5288509"/>
            <a:ext cx="609018" cy="679314"/>
            <a:chOff x="5268391" y="3738284"/>
            <a:chExt cx="806199" cy="880071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537291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308672" y="2469884"/>
            <a:ext cx="609018" cy="667248"/>
            <a:chOff x="5268391" y="3753916"/>
            <a:chExt cx="806199" cy="864439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8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308672" y="3409928"/>
            <a:ext cx="609018" cy="667251"/>
            <a:chOff x="5268391" y="3753912"/>
            <a:chExt cx="806199" cy="864443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8" y="3753912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308669" y="4348500"/>
            <a:ext cx="609018" cy="667248"/>
            <a:chOff x="5268391" y="3753916"/>
            <a:chExt cx="806199" cy="864439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308672" y="5303665"/>
            <a:ext cx="609018" cy="666657"/>
            <a:chOff x="5268391" y="3769548"/>
            <a:chExt cx="806199" cy="863674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8" y="3769548"/>
              <a:ext cx="564879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099829" y="2479796"/>
            <a:ext cx="609018" cy="667248"/>
            <a:chOff x="5268391" y="3753916"/>
            <a:chExt cx="806199" cy="864439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099829" y="3403884"/>
            <a:ext cx="609018" cy="683210"/>
            <a:chOff x="5268391" y="3733237"/>
            <a:chExt cx="806199" cy="885118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564879" cy="86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099827" y="4343546"/>
            <a:ext cx="609017" cy="682110"/>
            <a:chOff x="5268391" y="3734661"/>
            <a:chExt cx="806199" cy="883694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099828" y="5298714"/>
            <a:ext cx="609017" cy="670044"/>
            <a:chOff x="5268391" y="3750293"/>
            <a:chExt cx="806199" cy="86806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564880" cy="86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srgbClr val="3B6BDD"/>
                  </a:solidFill>
                  <a:latin typeface="+mj-lt"/>
                </a:rPr>
                <a:t>8</a:t>
              </a: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72" y="431288"/>
            <a:ext cx="2230362" cy="991397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5291957" y="964085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685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74543" r="55206" b="18181"/>
          <a:stretch>
            <a:fillRect/>
          </a:stretch>
        </p:blipFill>
        <p:spPr bwMode="auto">
          <a:xfrm>
            <a:off x="1917419" y="2383543"/>
            <a:ext cx="4176310" cy="1712680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301043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4349" y="48980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sp>
        <p:nvSpPr>
          <p:cNvPr id="22" name="Oval 21"/>
          <p:cNvSpPr/>
          <p:nvPr/>
        </p:nvSpPr>
        <p:spPr>
          <a:xfrm>
            <a:off x="4812043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9</a:t>
            </a: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82725" r="53979" b="10000"/>
          <a:stretch>
            <a:fillRect/>
          </a:stretch>
        </p:blipFill>
        <p:spPr bwMode="auto">
          <a:xfrm>
            <a:off x="1917420" y="4309608"/>
            <a:ext cx="4390202" cy="1712621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4164" t="74543" r="24536" b="18181"/>
          <a:stretch>
            <a:fillRect/>
          </a:stretch>
        </p:blipFill>
        <p:spPr bwMode="auto">
          <a:xfrm>
            <a:off x="5983751" y="2383543"/>
            <a:ext cx="5459666" cy="1712680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7393276" y="2767507"/>
            <a:ext cx="1129598" cy="1129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6909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6</a:t>
            </a: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5391" t="82725" r="39257" b="10000"/>
          <a:stretch>
            <a:fillRect/>
          </a:stretch>
        </p:blipFill>
        <p:spPr bwMode="auto">
          <a:xfrm>
            <a:off x="6197842" y="4309608"/>
            <a:ext cx="2677620" cy="1712621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60113" t="82725" r="24536" b="10000"/>
          <a:stretch>
            <a:fillRect/>
          </a:stretch>
        </p:blipFill>
        <p:spPr bwMode="auto">
          <a:xfrm>
            <a:off x="8765551" y="4309608"/>
            <a:ext cx="2677866" cy="1712621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437865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48824" y="4665035"/>
            <a:ext cx="1040419" cy="105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798" b="1" dirty="0">
                <a:solidFill>
                  <a:srgbClr val="ED7D31"/>
                </a:solidFill>
                <a:latin typeface="+mj-lt"/>
                <a:cs typeface="Lato" pitchFamily="34" charset="0"/>
              </a:rPr>
              <a:t>10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54" y="476380"/>
            <a:ext cx="2230362" cy="991397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959" y="1640179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976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32761" y="654070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latin typeface="+mj-lt"/>
                <a:cs typeface="Lato" panose="020F0502020204030203" pitchFamily="34" charset="0"/>
              </a:rPr>
              <a:t>Chọn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2832" y="1229296"/>
            <a:ext cx="4607508" cy="2720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12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bàn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úp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6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tấm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thẻ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3" cstate="print"/>
          <a:srcRect l="19629" t="32726" r="8588" b="8182"/>
          <a:stretch>
            <a:fillRect/>
          </a:stretch>
        </p:blipFill>
        <p:spPr bwMode="auto">
          <a:xfrm>
            <a:off x="5660340" y="597540"/>
            <a:ext cx="5097676" cy="56629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983959-F53A-4D0D-A350-8B3EEF8D27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814196-652E-4559-BB05-448C34E19E68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F91484-0A19-41D3-AC07-B5848370B0EE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24F104-B7EA-4330-82F1-99B3DD0268A3}:3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D7F083-C2BE-4A05-A697-310C7D25897A}: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3E016B-3C43-4D77-BC40-73DB59DAFC9B}:33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166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tran thao</dc:creator>
  <cp:lastModifiedBy>Admin</cp:lastModifiedBy>
  <cp:revision>39</cp:revision>
  <dcterms:created xsi:type="dcterms:W3CDTF">2021-07-24T01:07:49Z</dcterms:created>
  <dcterms:modified xsi:type="dcterms:W3CDTF">2025-12-25T12:05:39Z</dcterms:modified>
</cp:coreProperties>
</file>