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68" r:id="rId3"/>
  </p:sldMasterIdLst>
  <p:notesMasterIdLst>
    <p:notesMasterId r:id="rId18"/>
  </p:notesMasterIdLst>
  <p:handoutMasterIdLst>
    <p:handoutMasterId r:id="rId19"/>
  </p:handoutMasterIdLst>
  <p:sldIdLst>
    <p:sldId id="2007577113" r:id="rId4"/>
    <p:sldId id="300" r:id="rId5"/>
    <p:sldId id="336" r:id="rId6"/>
    <p:sldId id="327" r:id="rId7"/>
    <p:sldId id="335" r:id="rId8"/>
    <p:sldId id="297" r:id="rId9"/>
    <p:sldId id="2007577118" r:id="rId10"/>
    <p:sldId id="303" r:id="rId11"/>
    <p:sldId id="304" r:id="rId12"/>
    <p:sldId id="305" r:id="rId13"/>
    <p:sldId id="306" r:id="rId14"/>
    <p:sldId id="308" r:id="rId15"/>
    <p:sldId id="307" r:id="rId16"/>
    <p:sldId id="309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936" autoAdjust="0"/>
  </p:normalViewPr>
  <p:slideViewPr>
    <p:cSldViewPr snapToGrid="0">
      <p:cViewPr varScale="1">
        <p:scale>
          <a:sx n="56" d="100"/>
          <a:sy n="56" d="100"/>
        </p:scale>
        <p:origin x="10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26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c mừng HS đã hoàn thành bài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(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“Hai”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7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chọn</a:t>
            </a:r>
            <a:r>
              <a:rPr lang="en-US" baseline="0"/>
              <a:t> hình bất kì để đi đến câu hỏi</a:t>
            </a:r>
          </a:p>
          <a:p>
            <a:r>
              <a:rPr lang="en-US" baseline="0"/>
              <a:t>Click vào mũi tên để đi tới slide nội tiếp theo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1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9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80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87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26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5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1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6" Type="http://schemas.openxmlformats.org/officeDocument/2006/relationships/slide" Target="slide7.xml"/><Relationship Id="rId5" Type="http://schemas.openxmlformats.org/officeDocument/2006/relationships/image" Target="../media/image79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1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openxmlformats.org/officeDocument/2006/relationships/slide" Target="slide7.xml"/><Relationship Id="rId5" Type="http://schemas.openxmlformats.org/officeDocument/2006/relationships/image" Target="../media/image80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1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6" Type="http://schemas.openxmlformats.org/officeDocument/2006/relationships/slide" Target="slide7.xml"/><Relationship Id="rId5" Type="http://schemas.openxmlformats.org/officeDocument/2006/relationships/image" Target="../media/image80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1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openxmlformats.org/officeDocument/2006/relationships/slide" Target="slide7.xml"/><Relationship Id="rId5" Type="http://schemas.openxmlformats.org/officeDocument/2006/relationships/image" Target="../media/image80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1.png"/><Relationship Id="rId34" Type="http://schemas.openxmlformats.org/officeDocument/2006/relationships/image" Target="../media/image7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tags" Target="../tags/tag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5" Type="http://schemas.openxmlformats.org/officeDocument/2006/relationships/image" Target="../media/image32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tags" Target="../tags/tag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32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45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81.gif"/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openxmlformats.org/officeDocument/2006/relationships/image" Target="../media/image79.png"/><Relationship Id="rId11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80.png"/><Relationship Id="rId4" Type="http://schemas.openxmlformats.org/officeDocument/2006/relationships/audio" Target="../media/audio1.wav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1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openxmlformats.org/officeDocument/2006/relationships/slide" Target="slide7.xml"/><Relationship Id="rId5" Type="http://schemas.openxmlformats.org/officeDocument/2006/relationships/image" Target="../media/image79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1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6" Type="http://schemas.openxmlformats.org/officeDocument/2006/relationships/slide" Target="slide7.xml"/><Relationship Id="rId5" Type="http://schemas.openxmlformats.org/officeDocument/2006/relationships/image" Target="../media/image79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21686" y="2612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17: ÔN TẬP CÁC SỐ TRONG PHẠM VI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005352" y="2860559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74075" y="297487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74075" y="297487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69928" y="2566643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9" t="43561" r="3578" b="15294"/>
          <a:stretch/>
        </p:blipFill>
        <p:spPr>
          <a:xfrm>
            <a:off x="5652460" y="2403360"/>
            <a:ext cx="964240" cy="1406641"/>
          </a:xfrm>
          <a:prstGeom prst="rect">
            <a:avLst/>
          </a:prstGeom>
        </p:spPr>
      </p:pic>
      <p:pic>
        <p:nvPicPr>
          <p:cNvPr id="38" name="Picture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2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736283" y="2812146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2340" y="2926464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98200" y="2922343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75874" y="256146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9" t="5518" r="27571" b="65516"/>
          <a:stretch/>
        </p:blipFill>
        <p:spPr>
          <a:xfrm>
            <a:off x="5943601" y="2532120"/>
            <a:ext cx="1332079" cy="1658880"/>
          </a:xfrm>
          <a:prstGeom prst="rect">
            <a:avLst/>
          </a:prstGeom>
        </p:spPr>
      </p:pic>
      <p:pic>
        <p:nvPicPr>
          <p:cNvPr id="38" name="Picture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9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776752" y="2950344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07986" y="3064662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307985" y="3064662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33717" y="26670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3" t="55081" r="33610" b="12362"/>
          <a:stretch/>
        </p:blipFill>
        <p:spPr>
          <a:xfrm>
            <a:off x="5983303" y="2722737"/>
            <a:ext cx="1182728" cy="1304299"/>
          </a:xfrm>
          <a:prstGeom prst="rect">
            <a:avLst/>
          </a:prstGeom>
        </p:spPr>
      </p:pic>
      <p:pic>
        <p:nvPicPr>
          <p:cNvPr id="38" name="Picture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8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876800" y="3048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76953" y="3162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76953" y="3162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1139" y="2731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5" t="37010" r="3108" b="39038"/>
          <a:stretch/>
        </p:blipFill>
        <p:spPr>
          <a:xfrm>
            <a:off x="6174906" y="3170149"/>
            <a:ext cx="1182728" cy="959563"/>
          </a:xfrm>
          <a:prstGeom prst="rect">
            <a:avLst/>
          </a:prstGeom>
        </p:spPr>
      </p:pic>
      <p:pic>
        <p:nvPicPr>
          <p:cNvPr id="38" name="Picture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4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098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1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53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915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91861" y="20151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43587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098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97039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053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6586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915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02899" y="39201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3658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10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6128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573" y="35593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317" y="35266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5891" y="3493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42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7853"/>
            <a:ext cx="12161837" cy="684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" y="2076098"/>
            <a:ext cx="4544010" cy="22777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69924" y="449580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S/102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5751" y="1402580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err="1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4400">
                <a:solidFill>
                  <a:prstClr val="whit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4400" dirty="0">
              <a:solidFill>
                <a:prstClr val="whit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103876" y="1677782"/>
            <a:ext cx="6859525" cy="3580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7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387" y="60560"/>
            <a:ext cx="2230362" cy="991397"/>
          </a:xfrm>
          <a:prstGeom prst="rect">
            <a:avLst/>
          </a:prstGeom>
          <a:noFill/>
        </p:spPr>
      </p:pic>
      <p:sp>
        <p:nvSpPr>
          <p:cNvPr id="445" name="Freeform 444"/>
          <p:cNvSpPr/>
          <p:nvPr/>
        </p:nvSpPr>
        <p:spPr>
          <a:xfrm>
            <a:off x="1320841" y="2248135"/>
            <a:ext cx="398827" cy="772882"/>
          </a:xfrm>
          <a:custGeom>
            <a:avLst/>
            <a:gdLst>
              <a:gd name="connsiteX0" fmla="*/ 299224 w 299224"/>
              <a:gd name="connsiteY0" fmla="*/ 579863 h 579863"/>
              <a:gd name="connsiteX1" fmla="*/ 20444 w 299224"/>
              <a:gd name="connsiteY1" fmla="*/ 390293 h 579863"/>
              <a:gd name="connsiteX2" fmla="*/ 176561 w 299224"/>
              <a:gd name="connsiteY2" fmla="*/ 0 h 5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24" h="579863">
                <a:moveTo>
                  <a:pt x="299224" y="579863"/>
                </a:moveTo>
                <a:cubicBezTo>
                  <a:pt x="170056" y="533400"/>
                  <a:pt x="40888" y="486937"/>
                  <a:pt x="20444" y="390293"/>
                </a:cubicBezTo>
                <a:cubicBezTo>
                  <a:pt x="0" y="293649"/>
                  <a:pt x="148683" y="107795"/>
                  <a:pt x="176561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8" name="Freeform 447"/>
          <p:cNvSpPr/>
          <p:nvPr/>
        </p:nvSpPr>
        <p:spPr>
          <a:xfrm>
            <a:off x="3369476" y="2203545"/>
            <a:ext cx="2053588" cy="847199"/>
          </a:xfrm>
          <a:custGeom>
            <a:avLst/>
            <a:gdLst>
              <a:gd name="connsiteX0" fmla="*/ 0 w 1540726"/>
              <a:gd name="connsiteY0" fmla="*/ 635620 h 635620"/>
              <a:gd name="connsiteX1" fmla="*/ 390292 w 1540726"/>
              <a:gd name="connsiteY1" fmla="*/ 401444 h 635620"/>
              <a:gd name="connsiteX2" fmla="*/ 1349297 w 1540726"/>
              <a:gd name="connsiteY2" fmla="*/ 312234 h 635620"/>
              <a:gd name="connsiteX3" fmla="*/ 1538868 w 1540726"/>
              <a:gd name="connsiteY3" fmla="*/ 0 h 6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726" h="635620">
                <a:moveTo>
                  <a:pt x="0" y="635620"/>
                </a:moveTo>
                <a:cubicBezTo>
                  <a:pt x="82704" y="545481"/>
                  <a:pt x="165409" y="455342"/>
                  <a:pt x="390292" y="401444"/>
                </a:cubicBezTo>
                <a:cubicBezTo>
                  <a:pt x="615175" y="347546"/>
                  <a:pt x="1157868" y="379141"/>
                  <a:pt x="1349297" y="312234"/>
                </a:cubicBezTo>
                <a:cubicBezTo>
                  <a:pt x="1540726" y="245327"/>
                  <a:pt x="1539797" y="122663"/>
                  <a:pt x="153886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9" name="Freeform 448"/>
          <p:cNvSpPr/>
          <p:nvPr/>
        </p:nvSpPr>
        <p:spPr>
          <a:xfrm>
            <a:off x="3399202" y="2248135"/>
            <a:ext cx="1337682" cy="802609"/>
          </a:xfrm>
          <a:custGeom>
            <a:avLst/>
            <a:gdLst>
              <a:gd name="connsiteX0" fmla="*/ 1003610 w 1003610"/>
              <a:gd name="connsiteY0" fmla="*/ 602166 h 602166"/>
              <a:gd name="connsiteX1" fmla="*/ 791737 w 1003610"/>
              <a:gd name="connsiteY1" fmla="*/ 423746 h 602166"/>
              <a:gd name="connsiteX2" fmla="*/ 211873 w 1003610"/>
              <a:gd name="connsiteY2" fmla="*/ 301083 h 602166"/>
              <a:gd name="connsiteX3" fmla="*/ 0 w 1003610"/>
              <a:gd name="connsiteY3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602166">
                <a:moveTo>
                  <a:pt x="1003610" y="602166"/>
                </a:moveTo>
                <a:cubicBezTo>
                  <a:pt x="963651" y="538046"/>
                  <a:pt x="923693" y="473927"/>
                  <a:pt x="791737" y="423746"/>
                </a:cubicBezTo>
                <a:cubicBezTo>
                  <a:pt x="659781" y="373565"/>
                  <a:pt x="343829" y="371707"/>
                  <a:pt x="211873" y="301083"/>
                </a:cubicBezTo>
                <a:cubicBezTo>
                  <a:pt x="79917" y="230459"/>
                  <a:pt x="39958" y="115229"/>
                  <a:pt x="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3" name="Freeform 452"/>
          <p:cNvSpPr/>
          <p:nvPr/>
        </p:nvSpPr>
        <p:spPr>
          <a:xfrm>
            <a:off x="6342102" y="2248135"/>
            <a:ext cx="1070146" cy="847198"/>
          </a:xfrm>
          <a:custGeom>
            <a:avLst/>
            <a:gdLst>
              <a:gd name="connsiteX0" fmla="*/ 0 w 802888"/>
              <a:gd name="connsiteY0" fmla="*/ 635619 h 635619"/>
              <a:gd name="connsiteX1" fmla="*/ 289931 w 802888"/>
              <a:gd name="connsiteY1" fmla="*/ 312234 h 635619"/>
              <a:gd name="connsiteX2" fmla="*/ 802888 w 802888"/>
              <a:gd name="connsiteY2" fmla="*/ 0 h 6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888" h="635619">
                <a:moveTo>
                  <a:pt x="0" y="635619"/>
                </a:moveTo>
                <a:cubicBezTo>
                  <a:pt x="78058" y="526895"/>
                  <a:pt x="156116" y="418171"/>
                  <a:pt x="289931" y="312234"/>
                </a:cubicBezTo>
                <a:cubicBezTo>
                  <a:pt x="423746" y="206298"/>
                  <a:pt x="613317" y="103149"/>
                  <a:pt x="80288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5" name="Freeform 454"/>
          <p:cNvSpPr/>
          <p:nvPr/>
        </p:nvSpPr>
        <p:spPr>
          <a:xfrm>
            <a:off x="7798689" y="2188682"/>
            <a:ext cx="1545766" cy="891788"/>
          </a:xfrm>
          <a:custGeom>
            <a:avLst/>
            <a:gdLst>
              <a:gd name="connsiteX0" fmla="*/ 0 w 1159727"/>
              <a:gd name="connsiteY0" fmla="*/ 669073 h 669073"/>
              <a:gd name="connsiteX1" fmla="*/ 546410 w 1159727"/>
              <a:gd name="connsiteY1" fmla="*/ 412595 h 669073"/>
              <a:gd name="connsiteX2" fmla="*/ 1059366 w 1159727"/>
              <a:gd name="connsiteY2" fmla="*/ 312234 h 669073"/>
              <a:gd name="connsiteX3" fmla="*/ 1148576 w 1159727"/>
              <a:gd name="connsiteY3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727" h="669073">
                <a:moveTo>
                  <a:pt x="0" y="669073"/>
                </a:moveTo>
                <a:cubicBezTo>
                  <a:pt x="184924" y="570570"/>
                  <a:pt x="369849" y="472068"/>
                  <a:pt x="546410" y="412595"/>
                </a:cubicBezTo>
                <a:cubicBezTo>
                  <a:pt x="722971" y="353122"/>
                  <a:pt x="959005" y="381000"/>
                  <a:pt x="1059366" y="312234"/>
                </a:cubicBezTo>
                <a:cubicBezTo>
                  <a:pt x="1159727" y="243468"/>
                  <a:pt x="1154151" y="121734"/>
                  <a:pt x="1148576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6" name="Freeform 455"/>
          <p:cNvSpPr/>
          <p:nvPr/>
        </p:nvSpPr>
        <p:spPr>
          <a:xfrm>
            <a:off x="1526448" y="4165478"/>
            <a:ext cx="3240162" cy="772884"/>
          </a:xfrm>
          <a:custGeom>
            <a:avLst/>
            <a:gdLst>
              <a:gd name="connsiteX0" fmla="*/ 2430965 w 2430965"/>
              <a:gd name="connsiteY0" fmla="*/ 0 h 579864"/>
              <a:gd name="connsiteX1" fmla="*/ 1895707 w 2430965"/>
              <a:gd name="connsiteY1" fmla="*/ 223025 h 579864"/>
              <a:gd name="connsiteX2" fmla="*/ 379141 w 2430965"/>
              <a:gd name="connsiteY2" fmla="*/ 334537 h 579864"/>
              <a:gd name="connsiteX3" fmla="*/ 0 w 2430965"/>
              <a:gd name="connsiteY3" fmla="*/ 579864 h 5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965" h="579864">
                <a:moveTo>
                  <a:pt x="2430965" y="0"/>
                </a:moveTo>
                <a:cubicBezTo>
                  <a:pt x="2334321" y="83634"/>
                  <a:pt x="2237678" y="167269"/>
                  <a:pt x="1895707" y="223025"/>
                </a:cubicBezTo>
                <a:cubicBezTo>
                  <a:pt x="1553736" y="278781"/>
                  <a:pt x="695092" y="275064"/>
                  <a:pt x="379141" y="334537"/>
                </a:cubicBezTo>
                <a:cubicBezTo>
                  <a:pt x="63190" y="394010"/>
                  <a:pt x="31595" y="486937"/>
                  <a:pt x="0" y="5798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3" name="Freeform 462"/>
          <p:cNvSpPr/>
          <p:nvPr/>
        </p:nvSpPr>
        <p:spPr>
          <a:xfrm>
            <a:off x="1689942" y="4210068"/>
            <a:ext cx="5647990" cy="787745"/>
          </a:xfrm>
          <a:custGeom>
            <a:avLst/>
            <a:gdLst>
              <a:gd name="connsiteX0" fmla="*/ 0 w 4237463"/>
              <a:gd name="connsiteY0" fmla="*/ 0 h 591014"/>
              <a:gd name="connsiteX1" fmla="*/ 724829 w 4237463"/>
              <a:gd name="connsiteY1" fmla="*/ 223024 h 591014"/>
              <a:gd name="connsiteX2" fmla="*/ 3557239 w 4237463"/>
              <a:gd name="connsiteY2" fmla="*/ 356839 h 591014"/>
              <a:gd name="connsiteX3" fmla="*/ 4237463 w 4237463"/>
              <a:gd name="connsiteY3" fmla="*/ 591014 h 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463" h="591014">
                <a:moveTo>
                  <a:pt x="0" y="0"/>
                </a:moveTo>
                <a:cubicBezTo>
                  <a:pt x="65978" y="81775"/>
                  <a:pt x="131956" y="163551"/>
                  <a:pt x="724829" y="223024"/>
                </a:cubicBezTo>
                <a:cubicBezTo>
                  <a:pt x="1317702" y="282497"/>
                  <a:pt x="2971800" y="295507"/>
                  <a:pt x="3557239" y="356839"/>
                </a:cubicBezTo>
                <a:cubicBezTo>
                  <a:pt x="4142678" y="418171"/>
                  <a:pt x="4190070" y="504592"/>
                  <a:pt x="4237463" y="59101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65" name="Straight Connector 464"/>
          <p:cNvCxnSpPr/>
          <p:nvPr/>
        </p:nvCxnSpPr>
        <p:spPr>
          <a:xfrm rot="16200000" flipH="1">
            <a:off x="2893855" y="4537056"/>
            <a:ext cx="832335" cy="208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Freeform 467"/>
          <p:cNvSpPr/>
          <p:nvPr/>
        </p:nvSpPr>
        <p:spPr>
          <a:xfrm>
            <a:off x="6250447" y="4254657"/>
            <a:ext cx="3032079" cy="802609"/>
          </a:xfrm>
          <a:custGeom>
            <a:avLst/>
            <a:gdLst>
              <a:gd name="connsiteX0" fmla="*/ 1858 w 2274849"/>
              <a:gd name="connsiteY0" fmla="*/ 0 h 602166"/>
              <a:gd name="connsiteX1" fmla="*/ 325244 w 2274849"/>
              <a:gd name="connsiteY1" fmla="*/ 167269 h 602166"/>
              <a:gd name="connsiteX2" fmla="*/ 1953322 w 2274849"/>
              <a:gd name="connsiteY2" fmla="*/ 278781 h 602166"/>
              <a:gd name="connsiteX3" fmla="*/ 2254405 w 2274849"/>
              <a:gd name="connsiteY3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49" h="602166">
                <a:moveTo>
                  <a:pt x="1858" y="0"/>
                </a:moveTo>
                <a:cubicBezTo>
                  <a:pt x="929" y="60403"/>
                  <a:pt x="0" y="120806"/>
                  <a:pt x="325244" y="167269"/>
                </a:cubicBezTo>
                <a:cubicBezTo>
                  <a:pt x="650488" y="213733"/>
                  <a:pt x="1631795" y="206298"/>
                  <a:pt x="1953322" y="278781"/>
                </a:cubicBezTo>
                <a:cubicBezTo>
                  <a:pt x="2274849" y="351264"/>
                  <a:pt x="2264627" y="476715"/>
                  <a:pt x="2254405" y="60216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9" name="Freeform 468"/>
          <p:cNvSpPr/>
          <p:nvPr/>
        </p:nvSpPr>
        <p:spPr>
          <a:xfrm>
            <a:off x="5346273" y="4224931"/>
            <a:ext cx="2422691" cy="817472"/>
          </a:xfrm>
          <a:custGeom>
            <a:avLst/>
            <a:gdLst>
              <a:gd name="connsiteX0" fmla="*/ 0 w 1817649"/>
              <a:gd name="connsiteY0" fmla="*/ 613317 h 613317"/>
              <a:gd name="connsiteX1" fmla="*/ 390293 w 1817649"/>
              <a:gd name="connsiteY1" fmla="*/ 267629 h 613317"/>
              <a:gd name="connsiteX2" fmla="*/ 1516566 w 1817649"/>
              <a:gd name="connsiteY2" fmla="*/ 312234 h 613317"/>
              <a:gd name="connsiteX3" fmla="*/ 1817649 w 1817649"/>
              <a:gd name="connsiteY3" fmla="*/ 0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649" h="613317">
                <a:moveTo>
                  <a:pt x="0" y="613317"/>
                </a:moveTo>
                <a:cubicBezTo>
                  <a:pt x="68766" y="465563"/>
                  <a:pt x="137532" y="317809"/>
                  <a:pt x="390293" y="267629"/>
                </a:cubicBezTo>
                <a:cubicBezTo>
                  <a:pt x="643054" y="217449"/>
                  <a:pt x="1278673" y="356839"/>
                  <a:pt x="1516566" y="312234"/>
                </a:cubicBezTo>
                <a:cubicBezTo>
                  <a:pt x="1754459" y="267629"/>
                  <a:pt x="1786054" y="133814"/>
                  <a:pt x="1817649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73" name="Straight Connector 472"/>
          <p:cNvCxnSpPr/>
          <p:nvPr/>
        </p:nvCxnSpPr>
        <p:spPr>
          <a:xfrm>
            <a:off x="9785771" y="3613047"/>
            <a:ext cx="658558" cy="2495"/>
          </a:xfrm>
          <a:prstGeom prst="line">
            <a:avLst/>
          </a:pr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5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308" y="1158997"/>
            <a:ext cx="1450651" cy="1243488"/>
          </a:xfrm>
          <a:prstGeom prst="rect">
            <a:avLst/>
          </a:prstGeom>
          <a:noFill/>
        </p:spPr>
      </p:pic>
      <p:pic>
        <p:nvPicPr>
          <p:cNvPr id="476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0517" y="1158997"/>
            <a:ext cx="1450651" cy="1243488"/>
          </a:xfrm>
          <a:prstGeom prst="rect">
            <a:avLst/>
          </a:prstGeom>
          <a:noFill/>
        </p:spPr>
      </p:pic>
      <p:pic>
        <p:nvPicPr>
          <p:cNvPr id="47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3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8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9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9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0026" y="1158997"/>
            <a:ext cx="1450651" cy="1243488"/>
          </a:xfrm>
          <a:prstGeom prst="rect">
            <a:avLst/>
          </a:prstGeom>
          <a:noFill/>
        </p:spPr>
      </p:pic>
      <p:grpSp>
        <p:nvGrpSpPr>
          <p:cNvPr id="480" name="Group 479"/>
          <p:cNvGrpSpPr/>
          <p:nvPr/>
        </p:nvGrpSpPr>
        <p:grpSpPr>
          <a:xfrm>
            <a:off x="1128076" y="1484312"/>
            <a:ext cx="500202" cy="362422"/>
            <a:chOff x="950054" y="1400700"/>
            <a:chExt cx="375282" cy="271911"/>
          </a:xfrm>
        </p:grpSpPr>
        <p:sp>
          <p:nvSpPr>
            <p:cNvPr id="481" name="Oval 480"/>
            <p:cNvSpPr/>
            <p:nvPr/>
          </p:nvSpPr>
          <p:spPr>
            <a:xfrm>
              <a:off x="1079566" y="1484105"/>
              <a:ext cx="90962" cy="90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2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0054" y="1400700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3" name="Group 482"/>
          <p:cNvGrpSpPr/>
          <p:nvPr/>
        </p:nvGrpSpPr>
        <p:grpSpPr>
          <a:xfrm>
            <a:off x="1420229" y="1835228"/>
            <a:ext cx="500202" cy="362422"/>
            <a:chOff x="1169245" y="1663978"/>
            <a:chExt cx="375282" cy="271911"/>
          </a:xfrm>
        </p:grpSpPr>
        <p:sp>
          <p:nvSpPr>
            <p:cNvPr id="484" name="Oval 483"/>
            <p:cNvSpPr/>
            <p:nvPr/>
          </p:nvSpPr>
          <p:spPr>
            <a:xfrm>
              <a:off x="1342875" y="1756988"/>
              <a:ext cx="83780" cy="83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5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169245" y="1663978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6" name="Group 485"/>
          <p:cNvGrpSpPr/>
          <p:nvPr/>
        </p:nvGrpSpPr>
        <p:grpSpPr>
          <a:xfrm>
            <a:off x="3453872" y="1434988"/>
            <a:ext cx="403020" cy="213055"/>
            <a:chOff x="2695007" y="1363694"/>
            <a:chExt cx="302370" cy="159847"/>
          </a:xfrm>
        </p:grpSpPr>
        <p:sp>
          <p:nvSpPr>
            <p:cNvPr id="487" name="Oval 486"/>
            <p:cNvSpPr/>
            <p:nvPr/>
          </p:nvSpPr>
          <p:spPr>
            <a:xfrm>
              <a:off x="2829374" y="1424262"/>
              <a:ext cx="5505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8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5007" y="136369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89" name="Group 488"/>
          <p:cNvGrpSpPr/>
          <p:nvPr/>
        </p:nvGrpSpPr>
        <p:grpSpPr>
          <a:xfrm>
            <a:off x="2805910" y="1825072"/>
            <a:ext cx="403020" cy="213055"/>
            <a:chOff x="2208867" y="1656358"/>
            <a:chExt cx="302370" cy="159847"/>
          </a:xfrm>
        </p:grpSpPr>
        <p:sp>
          <p:nvSpPr>
            <p:cNvPr id="490" name="Oval 489"/>
            <p:cNvSpPr/>
            <p:nvPr/>
          </p:nvSpPr>
          <p:spPr>
            <a:xfrm>
              <a:off x="2345843" y="1713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1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08867" y="1656358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2" name="Group 491"/>
          <p:cNvGrpSpPr/>
          <p:nvPr/>
        </p:nvGrpSpPr>
        <p:grpSpPr>
          <a:xfrm>
            <a:off x="3646463" y="1813647"/>
            <a:ext cx="403020" cy="213055"/>
            <a:chOff x="2839500" y="1647787"/>
            <a:chExt cx="302370" cy="159847"/>
          </a:xfrm>
        </p:grpSpPr>
        <p:sp>
          <p:nvSpPr>
            <p:cNvPr id="493" name="Oval 492"/>
            <p:cNvSpPr/>
            <p:nvPr/>
          </p:nvSpPr>
          <p:spPr>
            <a:xfrm>
              <a:off x="2982572" y="1701933"/>
              <a:ext cx="62236" cy="55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4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9500" y="1647787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5" name="Group 494"/>
          <p:cNvGrpSpPr/>
          <p:nvPr/>
        </p:nvGrpSpPr>
        <p:grpSpPr>
          <a:xfrm>
            <a:off x="2943008" y="1462737"/>
            <a:ext cx="403020" cy="213055"/>
            <a:chOff x="2311726" y="1384513"/>
            <a:chExt cx="302370" cy="159847"/>
          </a:xfrm>
        </p:grpSpPr>
        <p:sp>
          <p:nvSpPr>
            <p:cNvPr id="496" name="Oval 495"/>
            <p:cNvSpPr/>
            <p:nvPr/>
          </p:nvSpPr>
          <p:spPr>
            <a:xfrm>
              <a:off x="2429623" y="1433837"/>
              <a:ext cx="45719" cy="47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7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311726" y="1384513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8" name="Group 497"/>
          <p:cNvGrpSpPr/>
          <p:nvPr/>
        </p:nvGrpSpPr>
        <p:grpSpPr>
          <a:xfrm>
            <a:off x="3244961" y="1676547"/>
            <a:ext cx="403020" cy="213055"/>
            <a:chOff x="2538269" y="1544926"/>
            <a:chExt cx="302370" cy="159847"/>
          </a:xfrm>
        </p:grpSpPr>
        <p:sp>
          <p:nvSpPr>
            <p:cNvPr id="499" name="Oval 498"/>
            <p:cNvSpPr/>
            <p:nvPr/>
          </p:nvSpPr>
          <p:spPr>
            <a:xfrm>
              <a:off x="2633089" y="1601396"/>
              <a:ext cx="8138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0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538269" y="1544926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1" name="Group 500"/>
          <p:cNvGrpSpPr/>
          <p:nvPr/>
        </p:nvGrpSpPr>
        <p:grpSpPr>
          <a:xfrm>
            <a:off x="3213945" y="1988290"/>
            <a:ext cx="403020" cy="213055"/>
            <a:chOff x="2514999" y="1778814"/>
            <a:chExt cx="302370" cy="159847"/>
          </a:xfrm>
        </p:grpSpPr>
        <p:sp>
          <p:nvSpPr>
            <p:cNvPr id="502" name="Oval 501"/>
            <p:cNvSpPr/>
            <p:nvPr/>
          </p:nvSpPr>
          <p:spPr>
            <a:xfrm>
              <a:off x="2635483" y="1826406"/>
              <a:ext cx="45719" cy="52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3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514999" y="177881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4" name="Group 503"/>
          <p:cNvGrpSpPr/>
          <p:nvPr/>
        </p:nvGrpSpPr>
        <p:grpSpPr>
          <a:xfrm>
            <a:off x="4797178" y="1450323"/>
            <a:ext cx="260909" cy="197629"/>
            <a:chOff x="3702836" y="1375199"/>
            <a:chExt cx="195750" cy="148273"/>
          </a:xfrm>
        </p:grpSpPr>
        <p:sp>
          <p:nvSpPr>
            <p:cNvPr id="505" name="Oval 504"/>
            <p:cNvSpPr/>
            <p:nvPr/>
          </p:nvSpPr>
          <p:spPr>
            <a:xfrm>
              <a:off x="3771900" y="14311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6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2836" y="137519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07" name="Group 506"/>
          <p:cNvGrpSpPr/>
          <p:nvPr/>
        </p:nvGrpSpPr>
        <p:grpSpPr>
          <a:xfrm>
            <a:off x="5102107" y="1475093"/>
            <a:ext cx="260909" cy="197629"/>
            <a:chOff x="3931612" y="1393783"/>
            <a:chExt cx="195750" cy="148273"/>
          </a:xfrm>
        </p:grpSpPr>
        <p:sp>
          <p:nvSpPr>
            <p:cNvPr id="508" name="Oval 507"/>
            <p:cNvSpPr/>
            <p:nvPr/>
          </p:nvSpPr>
          <p:spPr>
            <a:xfrm>
              <a:off x="4036219" y="14501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9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931612" y="1393783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0" name="Group 509"/>
          <p:cNvGrpSpPr/>
          <p:nvPr/>
        </p:nvGrpSpPr>
        <p:grpSpPr>
          <a:xfrm>
            <a:off x="5665986" y="1440423"/>
            <a:ext cx="260909" cy="197629"/>
            <a:chOff x="4354668" y="1367772"/>
            <a:chExt cx="195750" cy="148273"/>
          </a:xfrm>
        </p:grpSpPr>
        <p:sp>
          <p:nvSpPr>
            <p:cNvPr id="511" name="Oval 510"/>
            <p:cNvSpPr/>
            <p:nvPr/>
          </p:nvSpPr>
          <p:spPr>
            <a:xfrm>
              <a:off x="4450556" y="1412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2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4354668" y="136777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3" name="Group 512"/>
          <p:cNvGrpSpPr/>
          <p:nvPr/>
        </p:nvGrpSpPr>
        <p:grpSpPr>
          <a:xfrm>
            <a:off x="5411992" y="1615176"/>
            <a:ext cx="260909" cy="197629"/>
            <a:chOff x="4164107" y="1498882"/>
            <a:chExt cx="195750" cy="148273"/>
          </a:xfrm>
        </p:grpSpPr>
        <p:sp>
          <p:nvSpPr>
            <p:cNvPr id="514" name="Oval 513"/>
            <p:cNvSpPr/>
            <p:nvPr/>
          </p:nvSpPr>
          <p:spPr>
            <a:xfrm>
              <a:off x="4231481" y="1562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5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64107" y="149888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6" name="Group 515"/>
          <p:cNvGrpSpPr/>
          <p:nvPr/>
        </p:nvGrpSpPr>
        <p:grpSpPr>
          <a:xfrm>
            <a:off x="4716407" y="1703616"/>
            <a:ext cx="260909" cy="197629"/>
            <a:chOff x="3642237" y="1565235"/>
            <a:chExt cx="195750" cy="148273"/>
          </a:xfrm>
        </p:grpSpPr>
        <p:sp>
          <p:nvSpPr>
            <p:cNvPr id="517" name="Oval 516"/>
            <p:cNvSpPr/>
            <p:nvPr/>
          </p:nvSpPr>
          <p:spPr>
            <a:xfrm>
              <a:off x="3740944" y="16216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8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642237" y="1565235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9" name="Group 518"/>
          <p:cNvGrpSpPr/>
          <p:nvPr/>
        </p:nvGrpSpPr>
        <p:grpSpPr>
          <a:xfrm>
            <a:off x="5711972" y="1707153"/>
            <a:ext cx="260909" cy="197629"/>
            <a:chOff x="4389170" y="1567889"/>
            <a:chExt cx="195750" cy="148273"/>
          </a:xfrm>
        </p:grpSpPr>
        <p:sp>
          <p:nvSpPr>
            <p:cNvPr id="520" name="Oval 519"/>
            <p:cNvSpPr/>
            <p:nvPr/>
          </p:nvSpPr>
          <p:spPr>
            <a:xfrm>
              <a:off x="4479131" y="16168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1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4389170" y="156788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2" name="Group 521"/>
          <p:cNvGrpSpPr/>
          <p:nvPr/>
        </p:nvGrpSpPr>
        <p:grpSpPr>
          <a:xfrm>
            <a:off x="5111195" y="1742156"/>
            <a:ext cx="260909" cy="197629"/>
            <a:chOff x="3938431" y="1594150"/>
            <a:chExt cx="195750" cy="148273"/>
          </a:xfrm>
        </p:grpSpPr>
        <p:sp>
          <p:nvSpPr>
            <p:cNvPr id="523" name="Oval 522"/>
            <p:cNvSpPr/>
            <p:nvPr/>
          </p:nvSpPr>
          <p:spPr>
            <a:xfrm>
              <a:off x="4000500" y="164782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4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38431" y="1594150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5" name="Group 524"/>
          <p:cNvGrpSpPr/>
          <p:nvPr/>
        </p:nvGrpSpPr>
        <p:grpSpPr>
          <a:xfrm>
            <a:off x="4884202" y="1962192"/>
            <a:ext cx="260909" cy="197629"/>
            <a:chOff x="3768127" y="1759234"/>
            <a:chExt cx="195750" cy="148273"/>
          </a:xfrm>
        </p:grpSpPr>
        <p:sp>
          <p:nvSpPr>
            <p:cNvPr id="526" name="Oval 525"/>
            <p:cNvSpPr/>
            <p:nvPr/>
          </p:nvSpPr>
          <p:spPr>
            <a:xfrm>
              <a:off x="3860006" y="18026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7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768127" y="1759234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8" name="Group 527"/>
          <p:cNvGrpSpPr/>
          <p:nvPr/>
        </p:nvGrpSpPr>
        <p:grpSpPr>
          <a:xfrm>
            <a:off x="5279696" y="1984120"/>
            <a:ext cx="260909" cy="197629"/>
            <a:chOff x="4064850" y="1775686"/>
            <a:chExt cx="195750" cy="148273"/>
          </a:xfrm>
        </p:grpSpPr>
        <p:sp>
          <p:nvSpPr>
            <p:cNvPr id="529" name="Oval 528"/>
            <p:cNvSpPr/>
            <p:nvPr/>
          </p:nvSpPr>
          <p:spPr>
            <a:xfrm>
              <a:off x="4131469" y="18335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0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4850" y="1775686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1" name="Group 530"/>
          <p:cNvGrpSpPr/>
          <p:nvPr/>
        </p:nvGrpSpPr>
        <p:grpSpPr>
          <a:xfrm>
            <a:off x="5622830" y="1940963"/>
            <a:ext cx="260909" cy="197629"/>
            <a:chOff x="4322290" y="1743307"/>
            <a:chExt cx="195750" cy="148273"/>
          </a:xfrm>
        </p:grpSpPr>
        <p:sp>
          <p:nvSpPr>
            <p:cNvPr id="532" name="Oval 531"/>
            <p:cNvSpPr/>
            <p:nvPr/>
          </p:nvSpPr>
          <p:spPr>
            <a:xfrm>
              <a:off x="4381500" y="1793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3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2290" y="1743307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4" name="Group 533"/>
          <p:cNvGrpSpPr/>
          <p:nvPr/>
        </p:nvGrpSpPr>
        <p:grpSpPr>
          <a:xfrm>
            <a:off x="6707724" y="1515324"/>
            <a:ext cx="433757" cy="252463"/>
            <a:chOff x="5136243" y="1423967"/>
            <a:chExt cx="325431" cy="189413"/>
          </a:xfrm>
        </p:grpSpPr>
        <p:sp>
          <p:nvSpPr>
            <p:cNvPr id="535" name="Oval 534"/>
            <p:cNvSpPr/>
            <p:nvPr/>
          </p:nvSpPr>
          <p:spPr>
            <a:xfrm>
              <a:off x="5243513" y="15001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6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36243" y="1423967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37" name="Group 536"/>
          <p:cNvGrpSpPr/>
          <p:nvPr/>
        </p:nvGrpSpPr>
        <p:grpSpPr>
          <a:xfrm>
            <a:off x="7438560" y="1805017"/>
            <a:ext cx="433757" cy="252463"/>
            <a:chOff x="5684560" y="1641312"/>
            <a:chExt cx="325431" cy="189413"/>
          </a:xfrm>
        </p:grpSpPr>
        <p:sp>
          <p:nvSpPr>
            <p:cNvPr id="538" name="Oval 537"/>
            <p:cNvSpPr/>
            <p:nvPr/>
          </p:nvSpPr>
          <p:spPr>
            <a:xfrm>
              <a:off x="5779294" y="1721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9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84560" y="1641312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0" name="Group 539"/>
          <p:cNvGrpSpPr/>
          <p:nvPr/>
        </p:nvGrpSpPr>
        <p:grpSpPr>
          <a:xfrm>
            <a:off x="7200002" y="1459258"/>
            <a:ext cx="433757" cy="252463"/>
            <a:chOff x="5505579" y="1381903"/>
            <a:chExt cx="325431" cy="189413"/>
          </a:xfrm>
        </p:grpSpPr>
        <p:sp>
          <p:nvSpPr>
            <p:cNvPr id="541" name="Oval 540"/>
            <p:cNvSpPr/>
            <p:nvPr/>
          </p:nvSpPr>
          <p:spPr>
            <a:xfrm>
              <a:off x="5688806" y="1447800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2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5505579" y="1381903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3" name="Group 542"/>
          <p:cNvGrpSpPr/>
          <p:nvPr/>
        </p:nvGrpSpPr>
        <p:grpSpPr>
          <a:xfrm>
            <a:off x="6878471" y="1875916"/>
            <a:ext cx="433757" cy="252463"/>
            <a:chOff x="5264347" y="1694505"/>
            <a:chExt cx="325431" cy="189413"/>
          </a:xfrm>
        </p:grpSpPr>
        <p:sp>
          <p:nvSpPr>
            <p:cNvPr id="544" name="Oval 543"/>
            <p:cNvSpPr/>
            <p:nvPr/>
          </p:nvSpPr>
          <p:spPr>
            <a:xfrm>
              <a:off x="5431631" y="17811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5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5264347" y="1694505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6" name="Group 545"/>
          <p:cNvGrpSpPr/>
          <p:nvPr/>
        </p:nvGrpSpPr>
        <p:grpSpPr>
          <a:xfrm>
            <a:off x="8801607" y="1462434"/>
            <a:ext cx="277778" cy="230283"/>
            <a:chOff x="6707201" y="1384286"/>
            <a:chExt cx="208406" cy="172772"/>
          </a:xfrm>
        </p:grpSpPr>
        <p:sp>
          <p:nvSpPr>
            <p:cNvPr id="547" name="Oval 546"/>
            <p:cNvSpPr/>
            <p:nvPr/>
          </p:nvSpPr>
          <p:spPr>
            <a:xfrm>
              <a:off x="6772276" y="145970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8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07201" y="138428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49" name="Group 548"/>
          <p:cNvGrpSpPr/>
          <p:nvPr/>
        </p:nvGrpSpPr>
        <p:grpSpPr>
          <a:xfrm>
            <a:off x="8607463" y="1694312"/>
            <a:ext cx="277778" cy="230283"/>
            <a:chOff x="6561542" y="1558255"/>
            <a:chExt cx="208406" cy="172772"/>
          </a:xfrm>
        </p:grpSpPr>
        <p:sp>
          <p:nvSpPr>
            <p:cNvPr id="550" name="Oval 549"/>
            <p:cNvSpPr/>
            <p:nvPr/>
          </p:nvSpPr>
          <p:spPr>
            <a:xfrm>
              <a:off x="6627020" y="16263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1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61542" y="1558255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2" name="Group 551"/>
          <p:cNvGrpSpPr/>
          <p:nvPr/>
        </p:nvGrpSpPr>
        <p:grpSpPr>
          <a:xfrm>
            <a:off x="9079599" y="1685930"/>
            <a:ext cx="277778" cy="230283"/>
            <a:chOff x="6915767" y="1551966"/>
            <a:chExt cx="208406" cy="172772"/>
          </a:xfrm>
        </p:grpSpPr>
        <p:sp>
          <p:nvSpPr>
            <p:cNvPr id="553" name="Oval 552"/>
            <p:cNvSpPr/>
            <p:nvPr/>
          </p:nvSpPr>
          <p:spPr>
            <a:xfrm>
              <a:off x="6984206" y="16097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4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15767" y="155196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5" name="Group 554"/>
          <p:cNvGrpSpPr/>
          <p:nvPr/>
        </p:nvGrpSpPr>
        <p:grpSpPr>
          <a:xfrm>
            <a:off x="9182978" y="1998861"/>
            <a:ext cx="277778" cy="230283"/>
            <a:chOff x="6993328" y="1786746"/>
            <a:chExt cx="208406" cy="172772"/>
          </a:xfrm>
        </p:grpSpPr>
        <p:sp>
          <p:nvSpPr>
            <p:cNvPr id="556" name="Oval 555"/>
            <p:cNvSpPr/>
            <p:nvPr/>
          </p:nvSpPr>
          <p:spPr>
            <a:xfrm>
              <a:off x="7058025" y="18502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7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93328" y="178674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8" name="Group 557"/>
          <p:cNvGrpSpPr/>
          <p:nvPr/>
        </p:nvGrpSpPr>
        <p:grpSpPr>
          <a:xfrm>
            <a:off x="9546175" y="1546229"/>
            <a:ext cx="277778" cy="230283"/>
            <a:chOff x="7265821" y="1447154"/>
            <a:chExt cx="208406" cy="172772"/>
          </a:xfrm>
        </p:grpSpPr>
        <p:sp>
          <p:nvSpPr>
            <p:cNvPr id="559" name="Oval 558"/>
            <p:cNvSpPr/>
            <p:nvPr/>
          </p:nvSpPr>
          <p:spPr>
            <a:xfrm>
              <a:off x="7374731" y="1516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0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265821" y="1447154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1" name="Group 560"/>
          <p:cNvGrpSpPr/>
          <p:nvPr/>
        </p:nvGrpSpPr>
        <p:grpSpPr>
          <a:xfrm>
            <a:off x="9243037" y="1428877"/>
            <a:ext cx="277778" cy="230283"/>
            <a:chOff x="7038388" y="1359110"/>
            <a:chExt cx="208406" cy="172772"/>
          </a:xfrm>
        </p:grpSpPr>
        <p:sp>
          <p:nvSpPr>
            <p:cNvPr id="562" name="Oval 561"/>
            <p:cNvSpPr/>
            <p:nvPr/>
          </p:nvSpPr>
          <p:spPr>
            <a:xfrm>
              <a:off x="7138988" y="14382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3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038388" y="135911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4" name="Group 563"/>
          <p:cNvGrpSpPr/>
          <p:nvPr/>
        </p:nvGrpSpPr>
        <p:grpSpPr>
          <a:xfrm>
            <a:off x="9462354" y="1824167"/>
            <a:ext cx="277778" cy="230283"/>
            <a:chOff x="7202933" y="1655680"/>
            <a:chExt cx="208406" cy="172772"/>
          </a:xfrm>
        </p:grpSpPr>
        <p:sp>
          <p:nvSpPr>
            <p:cNvPr id="565" name="Oval 564"/>
            <p:cNvSpPr/>
            <p:nvPr/>
          </p:nvSpPr>
          <p:spPr>
            <a:xfrm>
              <a:off x="7296150" y="17145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6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7202933" y="165568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7" name="Group 566"/>
          <p:cNvGrpSpPr/>
          <p:nvPr/>
        </p:nvGrpSpPr>
        <p:grpSpPr>
          <a:xfrm>
            <a:off x="8805785" y="1954156"/>
            <a:ext cx="277778" cy="230283"/>
            <a:chOff x="6710335" y="1753206"/>
            <a:chExt cx="208406" cy="172772"/>
          </a:xfrm>
        </p:grpSpPr>
        <p:sp>
          <p:nvSpPr>
            <p:cNvPr id="568" name="Oval 567"/>
            <p:cNvSpPr/>
            <p:nvPr/>
          </p:nvSpPr>
          <p:spPr>
            <a:xfrm>
              <a:off x="6798469" y="18097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9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6710335" y="1753206"/>
              <a:ext cx="208406" cy="172772"/>
            </a:xfrm>
            <a:prstGeom prst="rect">
              <a:avLst/>
            </a:prstGeom>
            <a:noFill/>
          </p:spPr>
        </p:pic>
      </p:grpSp>
      <p:pic>
        <p:nvPicPr>
          <p:cNvPr id="570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308" y="4889639"/>
            <a:ext cx="1450651" cy="1243488"/>
          </a:xfrm>
          <a:prstGeom prst="rect">
            <a:avLst/>
          </a:prstGeom>
          <a:noFill/>
        </p:spPr>
      </p:pic>
      <p:pic>
        <p:nvPicPr>
          <p:cNvPr id="571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0517" y="4889639"/>
            <a:ext cx="1450651" cy="1243488"/>
          </a:xfrm>
          <a:prstGeom prst="rect">
            <a:avLst/>
          </a:prstGeom>
          <a:noFill/>
        </p:spPr>
      </p:pic>
      <p:pic>
        <p:nvPicPr>
          <p:cNvPr id="572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3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3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9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4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0026" y="4889639"/>
            <a:ext cx="1450651" cy="1243488"/>
          </a:xfrm>
          <a:prstGeom prst="rect">
            <a:avLst/>
          </a:prstGeom>
          <a:noFill/>
        </p:spPr>
      </p:pic>
      <p:grpSp>
        <p:nvGrpSpPr>
          <p:cNvPr id="575" name="Group 574"/>
          <p:cNvGrpSpPr/>
          <p:nvPr/>
        </p:nvGrpSpPr>
        <p:grpSpPr>
          <a:xfrm>
            <a:off x="3177571" y="5398369"/>
            <a:ext cx="426862" cy="240211"/>
            <a:chOff x="2487709" y="4337262"/>
            <a:chExt cx="320258" cy="180221"/>
          </a:xfrm>
        </p:grpSpPr>
        <p:sp>
          <p:nvSpPr>
            <p:cNvPr id="576" name="Oval 575"/>
            <p:cNvSpPr/>
            <p:nvPr/>
          </p:nvSpPr>
          <p:spPr>
            <a:xfrm>
              <a:off x="2655094" y="4388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7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87709" y="4337262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78" name="Group 577"/>
          <p:cNvGrpSpPr/>
          <p:nvPr/>
        </p:nvGrpSpPr>
        <p:grpSpPr>
          <a:xfrm>
            <a:off x="3497568" y="5171500"/>
            <a:ext cx="426862" cy="240211"/>
            <a:chOff x="2727790" y="4167051"/>
            <a:chExt cx="320258" cy="180221"/>
          </a:xfrm>
        </p:grpSpPr>
        <p:sp>
          <p:nvSpPr>
            <p:cNvPr id="579" name="Oval 578"/>
            <p:cNvSpPr/>
            <p:nvPr/>
          </p:nvSpPr>
          <p:spPr>
            <a:xfrm>
              <a:off x="2876550" y="4221956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0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27790" y="416705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1" name="Group 580"/>
          <p:cNvGrpSpPr/>
          <p:nvPr/>
        </p:nvGrpSpPr>
        <p:grpSpPr>
          <a:xfrm>
            <a:off x="2953215" y="5670344"/>
            <a:ext cx="426862" cy="240211"/>
            <a:chOff x="2319384" y="4541314"/>
            <a:chExt cx="320258" cy="180221"/>
          </a:xfrm>
        </p:grpSpPr>
        <p:sp>
          <p:nvSpPr>
            <p:cNvPr id="582" name="Oval 581"/>
            <p:cNvSpPr/>
            <p:nvPr/>
          </p:nvSpPr>
          <p:spPr>
            <a:xfrm>
              <a:off x="2469356" y="4598194"/>
              <a:ext cx="4762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3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19384" y="4541314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4" name="Group 583"/>
          <p:cNvGrpSpPr/>
          <p:nvPr/>
        </p:nvGrpSpPr>
        <p:grpSpPr>
          <a:xfrm>
            <a:off x="2837144" y="5217737"/>
            <a:ext cx="426862" cy="240211"/>
            <a:chOff x="2232300" y="4201741"/>
            <a:chExt cx="320258" cy="180221"/>
          </a:xfrm>
        </p:grpSpPr>
        <p:sp>
          <p:nvSpPr>
            <p:cNvPr id="585" name="Oval 584"/>
            <p:cNvSpPr/>
            <p:nvPr/>
          </p:nvSpPr>
          <p:spPr>
            <a:xfrm>
              <a:off x="2324100" y="425529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6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2232300" y="420174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7" name="Group 586"/>
          <p:cNvGrpSpPr/>
          <p:nvPr/>
        </p:nvGrpSpPr>
        <p:grpSpPr>
          <a:xfrm>
            <a:off x="3506076" y="5618617"/>
            <a:ext cx="426862" cy="240211"/>
            <a:chOff x="2734173" y="4502505"/>
            <a:chExt cx="320258" cy="180221"/>
          </a:xfrm>
        </p:grpSpPr>
        <p:sp>
          <p:nvSpPr>
            <p:cNvPr id="588" name="Oval 587"/>
            <p:cNvSpPr/>
            <p:nvPr/>
          </p:nvSpPr>
          <p:spPr>
            <a:xfrm>
              <a:off x="2840831" y="4564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9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2734173" y="4502505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90" name="Group 589"/>
          <p:cNvGrpSpPr/>
          <p:nvPr/>
        </p:nvGrpSpPr>
        <p:grpSpPr>
          <a:xfrm>
            <a:off x="4830034" y="5184529"/>
            <a:ext cx="303351" cy="224907"/>
            <a:chOff x="3727487" y="4176826"/>
            <a:chExt cx="227592" cy="168739"/>
          </a:xfrm>
        </p:grpSpPr>
        <p:sp>
          <p:nvSpPr>
            <p:cNvPr id="591" name="Oval 590"/>
            <p:cNvSpPr/>
            <p:nvPr/>
          </p:nvSpPr>
          <p:spPr>
            <a:xfrm>
              <a:off x="3793331" y="4229100"/>
              <a:ext cx="50007" cy="500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2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27487" y="417682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3" name="Group 592"/>
          <p:cNvGrpSpPr/>
          <p:nvPr/>
        </p:nvGrpSpPr>
        <p:grpSpPr>
          <a:xfrm>
            <a:off x="5218690" y="5363816"/>
            <a:ext cx="303351" cy="224907"/>
            <a:chOff x="4019080" y="4311338"/>
            <a:chExt cx="227592" cy="168739"/>
          </a:xfrm>
        </p:grpSpPr>
        <p:sp>
          <p:nvSpPr>
            <p:cNvPr id="594" name="Oval 593"/>
            <p:cNvSpPr/>
            <p:nvPr/>
          </p:nvSpPr>
          <p:spPr>
            <a:xfrm>
              <a:off x="4090988" y="43719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5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19080" y="4311338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6" name="Group 595"/>
          <p:cNvGrpSpPr/>
          <p:nvPr/>
        </p:nvGrpSpPr>
        <p:grpSpPr>
          <a:xfrm>
            <a:off x="5491830" y="5185733"/>
            <a:ext cx="303351" cy="224907"/>
            <a:chOff x="4224006" y="4177729"/>
            <a:chExt cx="227592" cy="168739"/>
          </a:xfrm>
        </p:grpSpPr>
        <p:sp>
          <p:nvSpPr>
            <p:cNvPr id="597" name="Oval 596"/>
            <p:cNvSpPr/>
            <p:nvPr/>
          </p:nvSpPr>
          <p:spPr>
            <a:xfrm>
              <a:off x="4324350" y="42338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8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224006" y="4177729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9" name="Group 598"/>
          <p:cNvGrpSpPr/>
          <p:nvPr/>
        </p:nvGrpSpPr>
        <p:grpSpPr>
          <a:xfrm>
            <a:off x="4754227" y="5480533"/>
            <a:ext cx="303351" cy="224907"/>
            <a:chOff x="3670612" y="4398906"/>
            <a:chExt cx="227592" cy="168739"/>
          </a:xfrm>
        </p:grpSpPr>
        <p:sp>
          <p:nvSpPr>
            <p:cNvPr id="600" name="Oval 599"/>
            <p:cNvSpPr/>
            <p:nvPr/>
          </p:nvSpPr>
          <p:spPr>
            <a:xfrm>
              <a:off x="3776663" y="4438650"/>
              <a:ext cx="6429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1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3670612" y="439890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2" name="Group 601"/>
          <p:cNvGrpSpPr/>
          <p:nvPr/>
        </p:nvGrpSpPr>
        <p:grpSpPr>
          <a:xfrm>
            <a:off x="5057450" y="5697122"/>
            <a:ext cx="303351" cy="224907"/>
            <a:chOff x="3898108" y="4561404"/>
            <a:chExt cx="227592" cy="168739"/>
          </a:xfrm>
        </p:grpSpPr>
        <p:sp>
          <p:nvSpPr>
            <p:cNvPr id="603" name="Oval 602"/>
            <p:cNvSpPr/>
            <p:nvPr/>
          </p:nvSpPr>
          <p:spPr>
            <a:xfrm>
              <a:off x="4007644" y="46243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4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3898108" y="456140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5" name="Group 604"/>
          <p:cNvGrpSpPr/>
          <p:nvPr/>
        </p:nvGrpSpPr>
        <p:grpSpPr>
          <a:xfrm>
            <a:off x="5444903" y="5680277"/>
            <a:ext cx="303351" cy="224907"/>
            <a:chOff x="4188799" y="4548766"/>
            <a:chExt cx="227592" cy="168739"/>
          </a:xfrm>
        </p:grpSpPr>
        <p:sp>
          <p:nvSpPr>
            <p:cNvPr id="606" name="Oval 605"/>
            <p:cNvSpPr/>
            <p:nvPr/>
          </p:nvSpPr>
          <p:spPr>
            <a:xfrm>
              <a:off x="4262438" y="4610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7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88799" y="454876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8" name="Group 607"/>
          <p:cNvGrpSpPr/>
          <p:nvPr/>
        </p:nvGrpSpPr>
        <p:grpSpPr>
          <a:xfrm>
            <a:off x="5690369" y="5427589"/>
            <a:ext cx="303351" cy="224907"/>
            <a:chOff x="4372962" y="4359184"/>
            <a:chExt cx="227592" cy="168739"/>
          </a:xfrm>
        </p:grpSpPr>
        <p:sp>
          <p:nvSpPr>
            <p:cNvPr id="609" name="Oval 608"/>
            <p:cNvSpPr/>
            <p:nvPr/>
          </p:nvSpPr>
          <p:spPr>
            <a:xfrm>
              <a:off x="4445794" y="44124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0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72962" y="435918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11" name="Group 610"/>
          <p:cNvGrpSpPr/>
          <p:nvPr/>
        </p:nvGrpSpPr>
        <p:grpSpPr>
          <a:xfrm>
            <a:off x="7083477" y="5511904"/>
            <a:ext cx="416611" cy="440762"/>
            <a:chOff x="5418155" y="4422443"/>
            <a:chExt cx="312567" cy="330686"/>
          </a:xfrm>
        </p:grpSpPr>
        <p:sp>
          <p:nvSpPr>
            <p:cNvPr id="612" name="Oval 611"/>
            <p:cNvSpPr/>
            <p:nvPr/>
          </p:nvSpPr>
          <p:spPr>
            <a:xfrm>
              <a:off x="5519738" y="4562475"/>
              <a:ext cx="54768" cy="54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3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8155" y="4422443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4" name="Group 613"/>
          <p:cNvGrpSpPr/>
          <p:nvPr/>
        </p:nvGrpSpPr>
        <p:grpSpPr>
          <a:xfrm>
            <a:off x="7444217" y="5195055"/>
            <a:ext cx="416611" cy="440762"/>
            <a:chOff x="5688804" y="4184724"/>
            <a:chExt cx="312567" cy="330686"/>
          </a:xfrm>
        </p:grpSpPr>
        <p:sp>
          <p:nvSpPr>
            <p:cNvPr id="615" name="Oval 614"/>
            <p:cNvSpPr/>
            <p:nvPr/>
          </p:nvSpPr>
          <p:spPr>
            <a:xfrm>
              <a:off x="5791200" y="43243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6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88804" y="4184724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7" name="Group 616"/>
          <p:cNvGrpSpPr/>
          <p:nvPr/>
        </p:nvGrpSpPr>
        <p:grpSpPr>
          <a:xfrm>
            <a:off x="6743077" y="5155446"/>
            <a:ext cx="416611" cy="440762"/>
            <a:chOff x="5162767" y="4155007"/>
            <a:chExt cx="312567" cy="330686"/>
          </a:xfrm>
        </p:grpSpPr>
        <p:sp>
          <p:nvSpPr>
            <p:cNvPr id="618" name="Oval 617"/>
            <p:cNvSpPr/>
            <p:nvPr/>
          </p:nvSpPr>
          <p:spPr>
            <a:xfrm>
              <a:off x="5314950" y="42814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9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5162767" y="4155007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20" name="Group 619"/>
          <p:cNvGrpSpPr/>
          <p:nvPr/>
        </p:nvGrpSpPr>
        <p:grpSpPr>
          <a:xfrm>
            <a:off x="8729175" y="5702999"/>
            <a:ext cx="302807" cy="198506"/>
            <a:chOff x="6652858" y="4565814"/>
            <a:chExt cx="227184" cy="148931"/>
          </a:xfrm>
        </p:grpSpPr>
        <p:sp>
          <p:nvSpPr>
            <p:cNvPr id="621" name="Oval 620"/>
            <p:cNvSpPr/>
            <p:nvPr/>
          </p:nvSpPr>
          <p:spPr>
            <a:xfrm>
              <a:off x="6727032" y="460771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2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2858" y="4565814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3" name="Group 622"/>
          <p:cNvGrpSpPr/>
          <p:nvPr/>
        </p:nvGrpSpPr>
        <p:grpSpPr>
          <a:xfrm>
            <a:off x="8604530" y="5447321"/>
            <a:ext cx="302807" cy="198506"/>
            <a:chOff x="6559342" y="4373989"/>
            <a:chExt cx="227184" cy="148931"/>
          </a:xfrm>
        </p:grpSpPr>
        <p:sp>
          <p:nvSpPr>
            <p:cNvPr id="624" name="Oval 623"/>
            <p:cNvSpPr/>
            <p:nvPr/>
          </p:nvSpPr>
          <p:spPr>
            <a:xfrm>
              <a:off x="6636544" y="44196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5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59342" y="4373989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6" name="Group 625"/>
          <p:cNvGrpSpPr/>
          <p:nvPr/>
        </p:nvGrpSpPr>
        <p:grpSpPr>
          <a:xfrm>
            <a:off x="8712645" y="5179709"/>
            <a:ext cx="302807" cy="198506"/>
            <a:chOff x="6640456" y="4173210"/>
            <a:chExt cx="227184" cy="148931"/>
          </a:xfrm>
        </p:grpSpPr>
        <p:sp>
          <p:nvSpPr>
            <p:cNvPr id="627" name="Oval 626"/>
            <p:cNvSpPr/>
            <p:nvPr/>
          </p:nvSpPr>
          <p:spPr>
            <a:xfrm>
              <a:off x="6748463" y="421957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8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6640456" y="417321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9" name="Group 628"/>
          <p:cNvGrpSpPr/>
          <p:nvPr/>
        </p:nvGrpSpPr>
        <p:grpSpPr>
          <a:xfrm>
            <a:off x="9112987" y="5197909"/>
            <a:ext cx="302807" cy="198506"/>
            <a:chOff x="6940817" y="4186865"/>
            <a:chExt cx="227184" cy="148931"/>
          </a:xfrm>
        </p:grpSpPr>
        <p:sp>
          <p:nvSpPr>
            <p:cNvPr id="630" name="Oval 629"/>
            <p:cNvSpPr/>
            <p:nvPr/>
          </p:nvSpPr>
          <p:spPr>
            <a:xfrm>
              <a:off x="7015163" y="422671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1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40817" y="41868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2" name="Group 631"/>
          <p:cNvGrpSpPr/>
          <p:nvPr/>
        </p:nvGrpSpPr>
        <p:grpSpPr>
          <a:xfrm>
            <a:off x="9491922" y="5185380"/>
            <a:ext cx="302807" cy="198506"/>
            <a:chOff x="7225117" y="4177465"/>
            <a:chExt cx="227184" cy="148931"/>
          </a:xfrm>
        </p:grpSpPr>
        <p:sp>
          <p:nvSpPr>
            <p:cNvPr id="633" name="Oval 632"/>
            <p:cNvSpPr/>
            <p:nvPr/>
          </p:nvSpPr>
          <p:spPr>
            <a:xfrm>
              <a:off x="7300913" y="42219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4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25117" y="41774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5" name="Group 634"/>
          <p:cNvGrpSpPr/>
          <p:nvPr/>
        </p:nvGrpSpPr>
        <p:grpSpPr>
          <a:xfrm>
            <a:off x="9015577" y="5460482"/>
            <a:ext cx="302807" cy="198506"/>
            <a:chOff x="6867734" y="4383863"/>
            <a:chExt cx="227184" cy="148931"/>
          </a:xfrm>
        </p:grpSpPr>
        <p:sp>
          <p:nvSpPr>
            <p:cNvPr id="636" name="Oval 635"/>
            <p:cNvSpPr/>
            <p:nvPr/>
          </p:nvSpPr>
          <p:spPr>
            <a:xfrm>
              <a:off x="6974681" y="44315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7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6867734" y="4383863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8" name="Group 637"/>
          <p:cNvGrpSpPr/>
          <p:nvPr/>
        </p:nvGrpSpPr>
        <p:grpSpPr>
          <a:xfrm>
            <a:off x="9463523" y="5684958"/>
            <a:ext cx="302807" cy="198506"/>
            <a:chOff x="7203810" y="4552278"/>
            <a:chExt cx="227184" cy="148931"/>
          </a:xfrm>
        </p:grpSpPr>
        <p:sp>
          <p:nvSpPr>
            <p:cNvPr id="639" name="Oval 638"/>
            <p:cNvSpPr/>
            <p:nvPr/>
          </p:nvSpPr>
          <p:spPr>
            <a:xfrm>
              <a:off x="7312819" y="45934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0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7203810" y="4552278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1" name="Group 640"/>
          <p:cNvGrpSpPr/>
          <p:nvPr/>
        </p:nvGrpSpPr>
        <p:grpSpPr>
          <a:xfrm>
            <a:off x="9425556" y="5426983"/>
            <a:ext cx="302807" cy="198506"/>
            <a:chOff x="7175325" y="4358730"/>
            <a:chExt cx="227184" cy="148931"/>
          </a:xfrm>
        </p:grpSpPr>
        <p:sp>
          <p:nvSpPr>
            <p:cNvPr id="642" name="Oval 641"/>
            <p:cNvSpPr/>
            <p:nvPr/>
          </p:nvSpPr>
          <p:spPr>
            <a:xfrm>
              <a:off x="7253288" y="44029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3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75325" y="435873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4" name="Group 643"/>
          <p:cNvGrpSpPr/>
          <p:nvPr/>
        </p:nvGrpSpPr>
        <p:grpSpPr>
          <a:xfrm>
            <a:off x="9084838" y="5725637"/>
            <a:ext cx="302807" cy="198506"/>
            <a:chOff x="6919698" y="4582798"/>
            <a:chExt cx="227184" cy="148931"/>
          </a:xfrm>
        </p:grpSpPr>
        <p:sp>
          <p:nvSpPr>
            <p:cNvPr id="645" name="Oval 644"/>
            <p:cNvSpPr/>
            <p:nvPr/>
          </p:nvSpPr>
          <p:spPr>
            <a:xfrm>
              <a:off x="6991350" y="46267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6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19698" y="4582798"/>
              <a:ext cx="227184" cy="148931"/>
            </a:xfrm>
            <a:prstGeom prst="rect">
              <a:avLst/>
            </a:prstGeom>
            <a:noFill/>
          </p:spPr>
        </p:pic>
      </p:grpSp>
      <p:pic>
        <p:nvPicPr>
          <p:cNvPr id="64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5320" y="3016882"/>
            <a:ext cx="1450651" cy="1243488"/>
          </a:xfrm>
          <a:prstGeom prst="rect">
            <a:avLst/>
          </a:prstGeom>
          <a:noFill/>
        </p:spPr>
      </p:pic>
      <p:grpSp>
        <p:nvGrpSpPr>
          <p:cNvPr id="648" name="Group 647"/>
          <p:cNvGrpSpPr/>
          <p:nvPr/>
        </p:nvGrpSpPr>
        <p:grpSpPr>
          <a:xfrm>
            <a:off x="10816639" y="3526955"/>
            <a:ext cx="578678" cy="266238"/>
            <a:chOff x="8218999" y="2933214"/>
            <a:chExt cx="434159" cy="199748"/>
          </a:xfrm>
        </p:grpSpPr>
        <p:sp>
          <p:nvSpPr>
            <p:cNvPr id="649" name="Oval 648"/>
            <p:cNvSpPr/>
            <p:nvPr/>
          </p:nvSpPr>
          <p:spPr>
            <a:xfrm>
              <a:off x="8360569" y="30122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50" name="Picture 15" descr="F:\AAA-LÀM ẢNH SLIDE\Bai17-LT1-1(2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218999" y="2933214"/>
              <a:ext cx="434159" cy="199748"/>
            </a:xfrm>
            <a:prstGeom prst="rect">
              <a:avLst/>
            </a:prstGeom>
            <a:noFill/>
          </p:spPr>
        </p:pic>
      </p:grpSp>
      <p:grpSp>
        <p:nvGrpSpPr>
          <p:cNvPr id="651" name="Group 650"/>
          <p:cNvGrpSpPr/>
          <p:nvPr/>
        </p:nvGrpSpPr>
        <p:grpSpPr>
          <a:xfrm>
            <a:off x="1017583" y="2957003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057830" y="2932938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658" name="Rounded Rectangle 657"/>
          <p:cNvSpPr/>
          <p:nvPr/>
        </p:nvSpPr>
        <p:spPr>
          <a:xfrm>
            <a:off x="1056058" y="2991239"/>
            <a:ext cx="463533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660" name="Group 659"/>
          <p:cNvGrpSpPr/>
          <p:nvPr/>
        </p:nvGrpSpPr>
        <p:grpSpPr>
          <a:xfrm>
            <a:off x="2538961" y="2957059"/>
            <a:ext cx="1301526" cy="577643"/>
            <a:chOff x="3079086" y="2895941"/>
            <a:chExt cx="97648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sp>
          <p:nvSpPr>
            <p:cNvPr id="663" name="Rounded Rectangle 662"/>
            <p:cNvSpPr/>
            <p:nvPr/>
          </p:nvSpPr>
          <p:spPr>
            <a:xfrm>
              <a:off x="3109286" y="2921499"/>
              <a:ext cx="347771" cy="383380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67" name="Group 666"/>
          <p:cNvGrpSpPr/>
          <p:nvPr/>
        </p:nvGrpSpPr>
        <p:grpSpPr>
          <a:xfrm>
            <a:off x="5565206" y="2967414"/>
            <a:ext cx="1263445" cy="577644"/>
            <a:chOff x="3186221" y="3528175"/>
            <a:chExt cx="947913" cy="433383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sp>
          <p:nvSpPr>
            <p:cNvPr id="670" name="Rounded Rectangle 669"/>
            <p:cNvSpPr/>
            <p:nvPr/>
          </p:nvSpPr>
          <p:spPr>
            <a:xfrm>
              <a:off x="3216418" y="3553732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74" name="Group 673"/>
          <p:cNvGrpSpPr/>
          <p:nvPr/>
        </p:nvGrpSpPr>
        <p:grpSpPr>
          <a:xfrm>
            <a:off x="7091153" y="2956680"/>
            <a:ext cx="1263445" cy="577644"/>
            <a:chOff x="3186221" y="3528175"/>
            <a:chExt cx="947913" cy="433383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sp>
          <p:nvSpPr>
            <p:cNvPr id="677" name="Rounded Rectangle 676"/>
            <p:cNvSpPr/>
            <p:nvPr/>
          </p:nvSpPr>
          <p:spPr>
            <a:xfrm>
              <a:off x="3216417" y="3553732"/>
              <a:ext cx="347771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81" name="Group 680"/>
          <p:cNvGrpSpPr/>
          <p:nvPr/>
        </p:nvGrpSpPr>
        <p:grpSpPr>
          <a:xfrm>
            <a:off x="4059065" y="3720491"/>
            <a:ext cx="1294061" cy="577644"/>
            <a:chOff x="3186211" y="3528175"/>
            <a:chExt cx="970883" cy="433383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sp>
          <p:nvSpPr>
            <p:cNvPr id="684" name="Rounded Rectangle 683"/>
            <p:cNvSpPr/>
            <p:nvPr/>
          </p:nvSpPr>
          <p:spPr>
            <a:xfrm>
              <a:off x="3216418" y="3553732"/>
              <a:ext cx="347771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88" name="Group 687"/>
          <p:cNvGrpSpPr/>
          <p:nvPr/>
        </p:nvGrpSpPr>
        <p:grpSpPr>
          <a:xfrm>
            <a:off x="1027491" y="3724950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067738" y="3700885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695" name="Rounded Rectangle 694"/>
          <p:cNvSpPr/>
          <p:nvPr/>
        </p:nvSpPr>
        <p:spPr>
          <a:xfrm>
            <a:off x="1065960" y="3759186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697" name="Group 696"/>
          <p:cNvGrpSpPr/>
          <p:nvPr/>
        </p:nvGrpSpPr>
        <p:grpSpPr>
          <a:xfrm>
            <a:off x="2543525" y="3724950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2583777" y="3700885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04" name="Rounded Rectangle 703"/>
          <p:cNvSpPr/>
          <p:nvPr/>
        </p:nvSpPr>
        <p:spPr>
          <a:xfrm>
            <a:off x="2582000" y="3759186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706" name="Group 705"/>
          <p:cNvGrpSpPr/>
          <p:nvPr/>
        </p:nvGrpSpPr>
        <p:grpSpPr>
          <a:xfrm>
            <a:off x="4059572" y="2966918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099817" y="2942853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13" name="Rounded Rectangle 712"/>
          <p:cNvSpPr/>
          <p:nvPr/>
        </p:nvSpPr>
        <p:spPr>
          <a:xfrm>
            <a:off x="4098041" y="3001154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715" name="Group 714"/>
          <p:cNvGrpSpPr/>
          <p:nvPr/>
        </p:nvGrpSpPr>
        <p:grpSpPr>
          <a:xfrm>
            <a:off x="5565713" y="3715041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5605947" y="3690976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22" name="Rounded Rectangle 721"/>
          <p:cNvSpPr/>
          <p:nvPr/>
        </p:nvSpPr>
        <p:spPr>
          <a:xfrm>
            <a:off x="5604168" y="3749278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724" name="Group 723"/>
          <p:cNvGrpSpPr/>
          <p:nvPr/>
        </p:nvGrpSpPr>
        <p:grpSpPr>
          <a:xfrm>
            <a:off x="7081742" y="3715041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121987" y="3690976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31" name="Rounded Rectangle 730"/>
          <p:cNvSpPr/>
          <p:nvPr/>
        </p:nvSpPr>
        <p:spPr>
          <a:xfrm>
            <a:off x="7120208" y="3749278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733" name="Group 732"/>
          <p:cNvGrpSpPr/>
          <p:nvPr/>
        </p:nvGrpSpPr>
        <p:grpSpPr>
          <a:xfrm>
            <a:off x="8597758" y="3328598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637999" y="3304533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40" name="Rounded Rectangle 739"/>
          <p:cNvSpPr/>
          <p:nvPr/>
        </p:nvSpPr>
        <p:spPr>
          <a:xfrm>
            <a:off x="8636221" y="3362834"/>
            <a:ext cx="463532" cy="510998"/>
          </a:xfrm>
          <a:prstGeom prst="roundRect">
            <a:avLst>
              <a:gd name="adj" fmla="val 243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3FC63-1681-F5F3-63B0-A117D55CAEAD}"/>
              </a:ext>
            </a:extLst>
          </p:cNvPr>
          <p:cNvSpPr txBox="1"/>
          <p:nvPr/>
        </p:nvSpPr>
        <p:spPr>
          <a:xfrm>
            <a:off x="1095153" y="2955852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C7AE0-F18D-AD8E-4570-B186F5AB0AB1}"/>
              </a:ext>
            </a:extLst>
          </p:cNvPr>
          <p:cNvSpPr txBox="1"/>
          <p:nvPr/>
        </p:nvSpPr>
        <p:spPr>
          <a:xfrm>
            <a:off x="2519916" y="2945219"/>
            <a:ext cx="69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A766F-F8EF-A3D4-EE33-D9267A3418A0}"/>
              </a:ext>
            </a:extLst>
          </p:cNvPr>
          <p:cNvSpPr txBox="1"/>
          <p:nvPr/>
        </p:nvSpPr>
        <p:spPr>
          <a:xfrm>
            <a:off x="4146697" y="2934586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B0364-CF2F-CA5E-08CE-F4B1781B64A1}"/>
              </a:ext>
            </a:extLst>
          </p:cNvPr>
          <p:cNvSpPr txBox="1"/>
          <p:nvPr/>
        </p:nvSpPr>
        <p:spPr>
          <a:xfrm>
            <a:off x="5645888" y="2966484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E496F-0BF5-171D-05DC-F99CCC817015}"/>
              </a:ext>
            </a:extLst>
          </p:cNvPr>
          <p:cNvSpPr txBox="1"/>
          <p:nvPr/>
        </p:nvSpPr>
        <p:spPr>
          <a:xfrm>
            <a:off x="7166343" y="2913321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4D945-0C02-D606-B675-15F74A2CEB90}"/>
              </a:ext>
            </a:extLst>
          </p:cNvPr>
          <p:cNvSpPr txBox="1"/>
          <p:nvPr/>
        </p:nvSpPr>
        <p:spPr>
          <a:xfrm>
            <a:off x="1180213" y="3721396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55AD-B0D4-348D-5018-AF5BF69DA02D}"/>
              </a:ext>
            </a:extLst>
          </p:cNvPr>
          <p:cNvSpPr txBox="1"/>
          <p:nvPr/>
        </p:nvSpPr>
        <p:spPr>
          <a:xfrm>
            <a:off x="2668771" y="3689498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7E6CA-02E5-50E3-9826-105325AD1EDD}"/>
              </a:ext>
            </a:extLst>
          </p:cNvPr>
          <p:cNvSpPr txBox="1"/>
          <p:nvPr/>
        </p:nvSpPr>
        <p:spPr>
          <a:xfrm>
            <a:off x="4125431" y="3689498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B5E22-2EFE-D169-4647-4153B465EF3D}"/>
              </a:ext>
            </a:extLst>
          </p:cNvPr>
          <p:cNvSpPr txBox="1"/>
          <p:nvPr/>
        </p:nvSpPr>
        <p:spPr>
          <a:xfrm>
            <a:off x="5645887" y="3689498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B44C7-A108-49D3-1C3F-F011E0376B33}"/>
              </a:ext>
            </a:extLst>
          </p:cNvPr>
          <p:cNvSpPr txBox="1"/>
          <p:nvPr/>
        </p:nvSpPr>
        <p:spPr>
          <a:xfrm>
            <a:off x="7176976" y="3668233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DDAEF-2376-1695-EDD5-418CC29AC4CF}"/>
              </a:ext>
            </a:extLst>
          </p:cNvPr>
          <p:cNvSpPr txBox="1"/>
          <p:nvPr/>
        </p:nvSpPr>
        <p:spPr>
          <a:xfrm>
            <a:off x="8686799" y="3317359"/>
            <a:ext cx="446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54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7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658" restart="whenNotActive" fill="hold" evtFilter="cancelBubble" nodeType="interactiveSeq">
                <p:stCondLst>
                  <p:cond evt="onClick" delay="0">
                    <p:tgtEl>
                      <p:spTgt spid="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9" fill="hold">
                      <p:stCondLst>
                        <p:cond delay="0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</p:childTnLst>
        </p:cTn>
      </p:par>
    </p:tnLst>
    <p:bldLst>
      <p:bldP spid="445" grpId="0" animBg="1"/>
      <p:bldP spid="448" grpId="0" animBg="1"/>
      <p:bldP spid="449" grpId="0" animBg="1"/>
      <p:bldP spid="453" grpId="0" animBg="1"/>
      <p:bldP spid="455" grpId="0" animBg="1"/>
      <p:bldP spid="456" grpId="0" animBg="1"/>
      <p:bldP spid="463" grpId="0" animBg="1"/>
      <p:bldP spid="468" grpId="0" animBg="1"/>
      <p:bldP spid="469" grpId="0" animBg="1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4735" y="1235295"/>
            <a:ext cx="7427550" cy="4966352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88" y="468843"/>
            <a:ext cx="2230362" cy="991397"/>
          </a:xfrm>
          <a:prstGeom prst="rect">
            <a:avLst/>
          </a:prstGeom>
          <a:noFill/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5556" y="1709037"/>
            <a:ext cx="1417630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59071" y="2124982"/>
            <a:ext cx="3994210" cy="1835256"/>
            <a:chOff x="135802" y="1729212"/>
            <a:chExt cx="2996698" cy="1376920"/>
          </a:xfrm>
        </p:grpSpPr>
        <p:sp>
          <p:nvSpPr>
            <p:cNvPr id="106" name="Rectangle 105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5" descr="F:\AAA-LÀM ẢNH SLIDE\Bai17-LT1-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764" y="2378392"/>
            <a:ext cx="985242" cy="725232"/>
          </a:xfrm>
          <a:prstGeom prst="rect">
            <a:avLst/>
          </a:prstGeom>
          <a:noFill/>
        </p:spPr>
      </p:pic>
      <p:pic>
        <p:nvPicPr>
          <p:cNvPr id="118" name="Picture 26" descr="F:\AAA-LÀM ẢNH SLIDE\Bai17-LT1-2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067" y="2209310"/>
            <a:ext cx="794428" cy="1021020"/>
          </a:xfrm>
          <a:prstGeom prst="rect">
            <a:avLst/>
          </a:prstGeom>
          <a:noFill/>
        </p:spPr>
      </p:pic>
      <p:pic>
        <p:nvPicPr>
          <p:cNvPr id="119" name="Picture 27" descr="F:\AAA-LÀM ẢNH SLIDE\Bai17-LT1-2(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6516" y="2426660"/>
            <a:ext cx="805670" cy="699888"/>
          </a:xfrm>
          <a:prstGeom prst="rect">
            <a:avLst/>
          </a:prstGeom>
          <a:noFill/>
        </p:spPr>
      </p:pic>
      <p:grpSp>
        <p:nvGrpSpPr>
          <p:cNvPr id="122" name="Group 121"/>
          <p:cNvGrpSpPr/>
          <p:nvPr/>
        </p:nvGrpSpPr>
        <p:grpSpPr>
          <a:xfrm>
            <a:off x="359071" y="4367449"/>
            <a:ext cx="3994210" cy="1835256"/>
            <a:chOff x="135802" y="1729212"/>
            <a:chExt cx="2996698" cy="1376920"/>
          </a:xfrm>
        </p:grpSpPr>
        <p:sp>
          <p:nvSpPr>
            <p:cNvPr id="123" name="Rectangle 122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Picture 28" descr="F:\AAA-LÀM ẢNH SLIDE\Bai17-LT1-2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7092" y="4614272"/>
            <a:ext cx="1020080" cy="735546"/>
          </a:xfrm>
          <a:prstGeom prst="rect">
            <a:avLst/>
          </a:prstGeom>
          <a:noFill/>
        </p:spPr>
      </p:pic>
      <p:pic>
        <p:nvPicPr>
          <p:cNvPr id="131" name="Picture 29" descr="F:\AAA-LÀM ẢNH SLIDE\Bai17-LT1-2(5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0493" y="4562538"/>
            <a:ext cx="921273" cy="823265"/>
          </a:xfrm>
          <a:prstGeom prst="rect">
            <a:avLst/>
          </a:prstGeom>
          <a:noFill/>
        </p:spPr>
      </p:pic>
      <p:pic>
        <p:nvPicPr>
          <p:cNvPr id="132" name="Picture 24" descr="F:\AAA-LÀM ẢNH SLIDE\Bai17-LT1-2(6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227" y="4597920"/>
            <a:ext cx="959051" cy="768012"/>
          </a:xfrm>
          <a:prstGeom prst="rect">
            <a:avLst/>
          </a:prstGeom>
          <a:noFill/>
        </p:spPr>
      </p:pic>
      <p:sp>
        <p:nvSpPr>
          <p:cNvPr id="133" name="Rectangle 132"/>
          <p:cNvSpPr/>
          <p:nvPr/>
        </p:nvSpPr>
        <p:spPr>
          <a:xfrm>
            <a:off x="398235" y="334329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47735" y="3341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099250" y="334128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08291" y="559783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7792" y="5595816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085174" y="5595818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7934360" y="1574838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218" name="Group 217"/>
          <p:cNvGrpSpPr/>
          <p:nvPr/>
        </p:nvGrpSpPr>
        <p:grpSpPr>
          <a:xfrm>
            <a:off x="5339721" y="1738736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219" name="Group 218"/>
          <p:cNvGrpSpPr/>
          <p:nvPr/>
        </p:nvGrpSpPr>
        <p:grpSpPr>
          <a:xfrm>
            <a:off x="5681284" y="1741774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222" name="Group 221"/>
          <p:cNvGrpSpPr/>
          <p:nvPr/>
        </p:nvGrpSpPr>
        <p:grpSpPr>
          <a:xfrm>
            <a:off x="6768522" y="1757878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225" name="Group 224"/>
          <p:cNvGrpSpPr/>
          <p:nvPr/>
        </p:nvGrpSpPr>
        <p:grpSpPr>
          <a:xfrm>
            <a:off x="5913372" y="2961382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226" name="Group 225"/>
          <p:cNvGrpSpPr/>
          <p:nvPr/>
        </p:nvGrpSpPr>
        <p:grpSpPr>
          <a:xfrm>
            <a:off x="4996978" y="3672924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252" name="Group 251"/>
          <p:cNvGrpSpPr/>
          <p:nvPr/>
        </p:nvGrpSpPr>
        <p:grpSpPr>
          <a:xfrm>
            <a:off x="5316600" y="4693234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245" name="Group 244"/>
          <p:cNvGrpSpPr/>
          <p:nvPr/>
        </p:nvGrpSpPr>
        <p:grpSpPr>
          <a:xfrm>
            <a:off x="5003435" y="4828768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4" name="Group 243"/>
          <p:cNvGrpSpPr/>
          <p:nvPr/>
        </p:nvGrpSpPr>
        <p:grpSpPr>
          <a:xfrm>
            <a:off x="4810397" y="5123541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3" name="Group 242"/>
          <p:cNvGrpSpPr/>
          <p:nvPr/>
        </p:nvGrpSpPr>
        <p:grpSpPr>
          <a:xfrm>
            <a:off x="5094250" y="5473614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39" name="Group 238"/>
          <p:cNvGrpSpPr/>
          <p:nvPr/>
        </p:nvGrpSpPr>
        <p:grpSpPr>
          <a:xfrm>
            <a:off x="7409722" y="5023975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240" name="Group 239"/>
          <p:cNvGrpSpPr/>
          <p:nvPr/>
        </p:nvGrpSpPr>
        <p:grpSpPr>
          <a:xfrm>
            <a:off x="7894408" y="4336026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227" name="Group 226"/>
          <p:cNvGrpSpPr/>
          <p:nvPr/>
        </p:nvGrpSpPr>
        <p:grpSpPr>
          <a:xfrm>
            <a:off x="7963794" y="3044406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35" name="Group 234"/>
          <p:cNvGrpSpPr/>
          <p:nvPr/>
        </p:nvGrpSpPr>
        <p:grpSpPr>
          <a:xfrm>
            <a:off x="11074510" y="4709488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36" name="Group 235"/>
          <p:cNvGrpSpPr/>
          <p:nvPr/>
        </p:nvGrpSpPr>
        <p:grpSpPr>
          <a:xfrm>
            <a:off x="10150297" y="5250034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37" name="Group 236"/>
          <p:cNvGrpSpPr/>
          <p:nvPr/>
        </p:nvGrpSpPr>
        <p:grpSpPr>
          <a:xfrm>
            <a:off x="9428665" y="5216265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8" name="Group 237"/>
          <p:cNvGrpSpPr/>
          <p:nvPr/>
        </p:nvGrpSpPr>
        <p:grpSpPr>
          <a:xfrm>
            <a:off x="9080925" y="4546505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28" name="Group 227"/>
          <p:cNvGrpSpPr/>
          <p:nvPr/>
        </p:nvGrpSpPr>
        <p:grpSpPr>
          <a:xfrm>
            <a:off x="9352743" y="3207193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29" name="Group 228"/>
          <p:cNvGrpSpPr/>
          <p:nvPr/>
        </p:nvGrpSpPr>
        <p:grpSpPr>
          <a:xfrm>
            <a:off x="9761673" y="3192440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30" name="Group 229"/>
          <p:cNvGrpSpPr/>
          <p:nvPr/>
        </p:nvGrpSpPr>
        <p:grpSpPr>
          <a:xfrm>
            <a:off x="10315395" y="3487650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23" name="Group 222"/>
          <p:cNvGrpSpPr/>
          <p:nvPr/>
        </p:nvGrpSpPr>
        <p:grpSpPr>
          <a:xfrm>
            <a:off x="6415374" y="1737698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24" name="Group 223"/>
          <p:cNvGrpSpPr/>
          <p:nvPr/>
        </p:nvGrpSpPr>
        <p:grpSpPr>
          <a:xfrm>
            <a:off x="6106249" y="1749808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21" name="Group 220"/>
          <p:cNvGrpSpPr/>
          <p:nvPr/>
        </p:nvGrpSpPr>
        <p:grpSpPr>
          <a:xfrm>
            <a:off x="8516619" y="1385270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241" name="Group 240"/>
          <p:cNvGrpSpPr/>
          <p:nvPr/>
        </p:nvGrpSpPr>
        <p:grpSpPr>
          <a:xfrm>
            <a:off x="7502533" y="3457181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242" name="Group 241"/>
          <p:cNvGrpSpPr/>
          <p:nvPr/>
        </p:nvGrpSpPr>
        <p:grpSpPr>
          <a:xfrm>
            <a:off x="8654376" y="3456057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708842" y="3611253"/>
            <a:ext cx="2790826" cy="791100"/>
          </a:xfrm>
          <a:prstGeom prst="rect">
            <a:avLst/>
          </a:prstGeom>
          <a:noFill/>
        </p:spPr>
      </p:pic>
      <p:grpSp>
        <p:nvGrpSpPr>
          <p:cNvPr id="251" name="Group 250"/>
          <p:cNvGrpSpPr/>
          <p:nvPr/>
        </p:nvGrpSpPr>
        <p:grpSpPr>
          <a:xfrm>
            <a:off x="6156522" y="4824662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6" name="Group 245"/>
          <p:cNvGrpSpPr/>
          <p:nvPr/>
        </p:nvGrpSpPr>
        <p:grpSpPr>
          <a:xfrm>
            <a:off x="5488053" y="5514427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50" name="Group 249"/>
          <p:cNvGrpSpPr/>
          <p:nvPr/>
        </p:nvGrpSpPr>
        <p:grpSpPr>
          <a:xfrm>
            <a:off x="5990248" y="5220164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48" name="Group 247"/>
          <p:cNvGrpSpPr/>
          <p:nvPr/>
        </p:nvGrpSpPr>
        <p:grpSpPr>
          <a:xfrm>
            <a:off x="6310930" y="5720768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7" name="Group 246"/>
          <p:cNvGrpSpPr/>
          <p:nvPr/>
        </p:nvGrpSpPr>
        <p:grpSpPr>
          <a:xfrm>
            <a:off x="5842263" y="5727552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9" name="Group 248"/>
          <p:cNvGrpSpPr/>
          <p:nvPr/>
        </p:nvGrpSpPr>
        <p:grpSpPr>
          <a:xfrm>
            <a:off x="6436670" y="5255116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31" name="Group 230"/>
          <p:cNvGrpSpPr/>
          <p:nvPr/>
        </p:nvGrpSpPr>
        <p:grpSpPr>
          <a:xfrm>
            <a:off x="10793897" y="3532693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4" name="Group 233"/>
          <p:cNvGrpSpPr/>
          <p:nvPr/>
        </p:nvGrpSpPr>
        <p:grpSpPr>
          <a:xfrm>
            <a:off x="11088817" y="3832713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3" name="Group 232"/>
          <p:cNvGrpSpPr/>
          <p:nvPr/>
        </p:nvGrpSpPr>
        <p:grpSpPr>
          <a:xfrm>
            <a:off x="10465829" y="3826765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2" name="Group 231"/>
          <p:cNvGrpSpPr/>
          <p:nvPr/>
        </p:nvGrpSpPr>
        <p:grpSpPr>
          <a:xfrm>
            <a:off x="10000925" y="3790219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sp>
        <p:nvSpPr>
          <p:cNvPr id="145" name="Rectangle 144"/>
          <p:cNvSpPr/>
          <p:nvPr/>
        </p:nvSpPr>
        <p:spPr>
          <a:xfrm>
            <a:off x="1745735" y="3339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6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085183" y="333928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06290" y="558376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3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755791" y="558174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083173" y="558175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4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5" grpId="0" animBg="1"/>
      <p:bldP spid="155" grpId="0" animBg="1"/>
      <p:bldP spid="166" grpId="0" animBg="1"/>
      <p:bldP spid="253" grpId="0" animBg="1"/>
      <p:bldP spid="2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745" y="1056523"/>
            <a:ext cx="7427550" cy="4966352"/>
          </a:xfrm>
          <a:prstGeom prst="rect">
            <a:avLst/>
          </a:prstGeom>
          <a:noFill/>
        </p:spPr>
      </p:pic>
      <p:grpSp>
        <p:nvGrpSpPr>
          <p:cNvPr id="5" name="Group 219"/>
          <p:cNvGrpSpPr/>
          <p:nvPr/>
        </p:nvGrpSpPr>
        <p:grpSpPr>
          <a:xfrm>
            <a:off x="7992370" y="1396066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6" name="Group 217"/>
          <p:cNvGrpSpPr/>
          <p:nvPr/>
        </p:nvGrpSpPr>
        <p:grpSpPr>
          <a:xfrm>
            <a:off x="5334832" y="1650913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7" name="Group 218"/>
          <p:cNvGrpSpPr/>
          <p:nvPr/>
        </p:nvGrpSpPr>
        <p:grpSpPr>
          <a:xfrm>
            <a:off x="5739294" y="1563002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8" name="Group 221"/>
          <p:cNvGrpSpPr/>
          <p:nvPr/>
        </p:nvGrpSpPr>
        <p:grpSpPr>
          <a:xfrm>
            <a:off x="6826532" y="1579106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9" name="Group 224"/>
          <p:cNvGrpSpPr/>
          <p:nvPr/>
        </p:nvGrpSpPr>
        <p:grpSpPr>
          <a:xfrm>
            <a:off x="5971382" y="2782610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10" name="Group 225"/>
          <p:cNvGrpSpPr/>
          <p:nvPr/>
        </p:nvGrpSpPr>
        <p:grpSpPr>
          <a:xfrm>
            <a:off x="5054988" y="3494152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11" name="Group 251"/>
          <p:cNvGrpSpPr/>
          <p:nvPr/>
        </p:nvGrpSpPr>
        <p:grpSpPr>
          <a:xfrm>
            <a:off x="5374610" y="4514462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12" name="Group 244"/>
          <p:cNvGrpSpPr/>
          <p:nvPr/>
        </p:nvGrpSpPr>
        <p:grpSpPr>
          <a:xfrm>
            <a:off x="4998546" y="4740945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13" name="Group 243"/>
          <p:cNvGrpSpPr/>
          <p:nvPr/>
        </p:nvGrpSpPr>
        <p:grpSpPr>
          <a:xfrm>
            <a:off x="4805508" y="5035717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4" name="Group 242"/>
          <p:cNvGrpSpPr/>
          <p:nvPr/>
        </p:nvGrpSpPr>
        <p:grpSpPr>
          <a:xfrm>
            <a:off x="5089361" y="5385791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15" name="Group 238"/>
          <p:cNvGrpSpPr/>
          <p:nvPr/>
        </p:nvGrpSpPr>
        <p:grpSpPr>
          <a:xfrm>
            <a:off x="7467732" y="4845202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18" name="Group 239"/>
          <p:cNvGrpSpPr/>
          <p:nvPr/>
        </p:nvGrpSpPr>
        <p:grpSpPr>
          <a:xfrm>
            <a:off x="7952418" y="4157254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19" name="Group 226"/>
          <p:cNvGrpSpPr/>
          <p:nvPr/>
        </p:nvGrpSpPr>
        <p:grpSpPr>
          <a:xfrm>
            <a:off x="8021804" y="2865634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0" name="Group 234"/>
          <p:cNvGrpSpPr/>
          <p:nvPr/>
        </p:nvGrpSpPr>
        <p:grpSpPr>
          <a:xfrm>
            <a:off x="11132520" y="4530716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1" name="Group 235"/>
          <p:cNvGrpSpPr/>
          <p:nvPr/>
        </p:nvGrpSpPr>
        <p:grpSpPr>
          <a:xfrm>
            <a:off x="10208307" y="5071262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2" name="Group 236"/>
          <p:cNvGrpSpPr/>
          <p:nvPr/>
        </p:nvGrpSpPr>
        <p:grpSpPr>
          <a:xfrm>
            <a:off x="9486675" y="5037493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" name="Group 237"/>
          <p:cNvGrpSpPr/>
          <p:nvPr/>
        </p:nvGrpSpPr>
        <p:grpSpPr>
          <a:xfrm>
            <a:off x="9138935" y="4367732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4" name="Group 227"/>
          <p:cNvGrpSpPr/>
          <p:nvPr/>
        </p:nvGrpSpPr>
        <p:grpSpPr>
          <a:xfrm>
            <a:off x="9410753" y="3028421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5" name="Group 228"/>
          <p:cNvGrpSpPr/>
          <p:nvPr/>
        </p:nvGrpSpPr>
        <p:grpSpPr>
          <a:xfrm>
            <a:off x="9819683" y="3013668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6" name="Group 229"/>
          <p:cNvGrpSpPr/>
          <p:nvPr/>
        </p:nvGrpSpPr>
        <p:grpSpPr>
          <a:xfrm>
            <a:off x="10373405" y="3308878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7" name="Group 222"/>
          <p:cNvGrpSpPr/>
          <p:nvPr/>
        </p:nvGrpSpPr>
        <p:grpSpPr>
          <a:xfrm>
            <a:off x="6473384" y="1558925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8" name="Group 223"/>
          <p:cNvGrpSpPr/>
          <p:nvPr/>
        </p:nvGrpSpPr>
        <p:grpSpPr>
          <a:xfrm>
            <a:off x="6164259" y="1571035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9" name="Group 220"/>
          <p:cNvGrpSpPr/>
          <p:nvPr/>
        </p:nvGrpSpPr>
        <p:grpSpPr>
          <a:xfrm>
            <a:off x="8574629" y="1206497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30" name="Group 240"/>
          <p:cNvGrpSpPr/>
          <p:nvPr/>
        </p:nvGrpSpPr>
        <p:grpSpPr>
          <a:xfrm>
            <a:off x="7560543" y="3278408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31" name="Group 241"/>
          <p:cNvGrpSpPr/>
          <p:nvPr/>
        </p:nvGrpSpPr>
        <p:grpSpPr>
          <a:xfrm>
            <a:off x="8712387" y="3277285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766852" y="3432481"/>
            <a:ext cx="2790826" cy="791100"/>
          </a:xfrm>
          <a:prstGeom prst="rect">
            <a:avLst/>
          </a:prstGeom>
          <a:noFill/>
        </p:spPr>
      </p:pic>
      <p:grpSp>
        <p:nvGrpSpPr>
          <p:cNvPr id="2048" name="Group 250"/>
          <p:cNvGrpSpPr/>
          <p:nvPr/>
        </p:nvGrpSpPr>
        <p:grpSpPr>
          <a:xfrm>
            <a:off x="6214532" y="4645890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49" name="Group 245"/>
          <p:cNvGrpSpPr/>
          <p:nvPr/>
        </p:nvGrpSpPr>
        <p:grpSpPr>
          <a:xfrm>
            <a:off x="5546063" y="5335655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0" name="Group 249"/>
          <p:cNvGrpSpPr/>
          <p:nvPr/>
        </p:nvGrpSpPr>
        <p:grpSpPr>
          <a:xfrm>
            <a:off x="6048258" y="5041392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1" name="Group 247"/>
          <p:cNvGrpSpPr/>
          <p:nvPr/>
        </p:nvGrpSpPr>
        <p:grpSpPr>
          <a:xfrm>
            <a:off x="6368940" y="5541996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052" name="Group 246"/>
          <p:cNvGrpSpPr/>
          <p:nvPr/>
        </p:nvGrpSpPr>
        <p:grpSpPr>
          <a:xfrm>
            <a:off x="5900273" y="5548779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3" name="Group 248"/>
          <p:cNvGrpSpPr/>
          <p:nvPr/>
        </p:nvGrpSpPr>
        <p:grpSpPr>
          <a:xfrm>
            <a:off x="6494680" y="5076343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4" name="Group 230"/>
          <p:cNvGrpSpPr/>
          <p:nvPr/>
        </p:nvGrpSpPr>
        <p:grpSpPr>
          <a:xfrm>
            <a:off x="10851907" y="3353921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5" name="Group 233"/>
          <p:cNvGrpSpPr/>
          <p:nvPr/>
        </p:nvGrpSpPr>
        <p:grpSpPr>
          <a:xfrm>
            <a:off x="11146827" y="3653941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6" name="Group 232"/>
          <p:cNvGrpSpPr/>
          <p:nvPr/>
        </p:nvGrpSpPr>
        <p:grpSpPr>
          <a:xfrm>
            <a:off x="10523839" y="3647992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7" name="Group 231"/>
          <p:cNvGrpSpPr/>
          <p:nvPr/>
        </p:nvGrpSpPr>
        <p:grpSpPr>
          <a:xfrm>
            <a:off x="10058935" y="3611446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82" y="4726608"/>
            <a:ext cx="1763580" cy="1763580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581491" y="2665766"/>
            <a:ext cx="3893488" cy="1769528"/>
            <a:chOff x="508639" y="1401364"/>
            <a:chExt cx="2375471" cy="1020984"/>
          </a:xfrm>
        </p:grpSpPr>
        <p:sp>
          <p:nvSpPr>
            <p:cNvPr id="116" name="Cloud Callout 115"/>
            <p:cNvSpPr/>
            <p:nvPr/>
          </p:nvSpPr>
          <p:spPr>
            <a:xfrm>
              <a:off x="508639" y="1401364"/>
              <a:ext cx="2375471" cy="1017552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82661" y="1516684"/>
              <a:ext cx="2062223" cy="90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: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thỏ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trâu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nhất</a:t>
              </a:r>
              <a:endParaRPr lang="en-US" sz="2400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sp>
        <p:nvSpPr>
          <p:cNvPr id="118" name="Rounded Rectangle 117"/>
          <p:cNvSpPr/>
          <p:nvPr/>
        </p:nvSpPr>
        <p:spPr>
          <a:xfrm>
            <a:off x="2123628" y="1504052"/>
            <a:ext cx="2303785" cy="787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Đáp</a:t>
            </a:r>
            <a:r>
              <a:rPr lang="en-US" sz="1866" b="1" dirty="0">
                <a:solidFill>
                  <a:prstClr val="black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án</a:t>
            </a:r>
            <a:endParaRPr lang="en-US" sz="1866" b="1" dirty="0">
              <a:solidFill>
                <a:prstClr val="black"/>
              </a:solidFill>
              <a:latin typeface="+mj-lt"/>
              <a:cs typeface="Lato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123628" y="1474116"/>
            <a:ext cx="2303785" cy="78774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Trong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tranh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,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số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con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trâu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ít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nhất</a:t>
            </a:r>
            <a:endParaRPr lang="en-US" sz="1866" b="1" dirty="0">
              <a:solidFill>
                <a:prstClr val="white"/>
              </a:solidFill>
              <a:latin typeface="+mj-lt"/>
              <a:cs typeface="Lato" pitchFamily="34" charset="0"/>
            </a:endParaRPr>
          </a:p>
        </p:txBody>
      </p:sp>
      <p:pic>
        <p:nvPicPr>
          <p:cNvPr id="12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05688" y="549986"/>
            <a:ext cx="2230362" cy="991397"/>
          </a:xfrm>
          <a:prstGeom prst="rect">
            <a:avLst/>
          </a:prstGeom>
          <a:noFill/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6082" y="1555609"/>
            <a:ext cx="1011769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44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14098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1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53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91552" y="1905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     8 + 2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60275" y="2019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098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+ 3      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97039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053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+ 1      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36586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891552" y="3810000"/>
            <a:ext cx="2843248" cy="762000"/>
          </a:xfrm>
          <a:prstGeom prst="roundRect">
            <a:avLst/>
          </a:prstGeom>
          <a:solidFill>
            <a:srgbClr val="00D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+ 0        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91705" y="39243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810" y="16764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1643742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6128" y="161108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573" y="3559314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317" y="3526656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5891" y="3493998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014" r="63092" b="57133"/>
          <a:stretch/>
        </p:blipFill>
        <p:spPr>
          <a:xfrm>
            <a:off x="2331835" y="916345"/>
            <a:ext cx="1717125" cy="1524486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4634" r="58540" b="30178"/>
          <a:stretch/>
        </p:blipFill>
        <p:spPr>
          <a:xfrm>
            <a:off x="5277672" y="755657"/>
            <a:ext cx="1731827" cy="1845863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9" t="43561" r="3578" b="15294"/>
          <a:stretch/>
        </p:blipFill>
        <p:spPr>
          <a:xfrm>
            <a:off x="8001001" y="170958"/>
            <a:ext cx="2066933" cy="3015261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5518" r="29173" b="66881"/>
          <a:stretch/>
        </p:blipFill>
        <p:spPr>
          <a:xfrm>
            <a:off x="1295400" y="2601520"/>
            <a:ext cx="2476500" cy="3388469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7" t="57706" r="34905" b="12362"/>
          <a:stretch/>
        </p:blipFill>
        <p:spPr>
          <a:xfrm>
            <a:off x="4795730" y="3162301"/>
            <a:ext cx="2247900" cy="2570439"/>
          </a:xfrm>
          <a:prstGeom prst="rect">
            <a:avLst/>
          </a:prstGeom>
        </p:spPr>
      </p:pic>
      <p:pic>
        <p:nvPicPr>
          <p:cNvPr id="7" name="Picture 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5" t="37010" r="3108" b="40988"/>
          <a:stretch/>
        </p:blipFill>
        <p:spPr>
          <a:xfrm>
            <a:off x="8001001" y="3939880"/>
            <a:ext cx="2535283" cy="1889421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68" y="5305647"/>
            <a:ext cx="1040504" cy="1040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3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852952" y="29718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6       8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97971" y="3086118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03831" y="308199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2780" y="2743200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014" r="63092" b="57133"/>
          <a:stretch/>
        </p:blipFill>
        <p:spPr>
          <a:xfrm>
            <a:off x="5860084" y="3011721"/>
            <a:ext cx="801052" cy="711184"/>
          </a:xfrm>
          <a:prstGeom prst="rect">
            <a:avLst/>
          </a:prstGeom>
        </p:spPr>
      </p:pic>
      <p:pic>
        <p:nvPicPr>
          <p:cNvPr id="38" name="Picture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8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1" y="372189"/>
            <a:ext cx="11374185" cy="784860"/>
            <a:chOff x="559883" y="346364"/>
            <a:chExt cx="1137418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&gt;; &lt;; = ?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05352" y="3091943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9 - 1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3588" y="3206261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43587" y="3206261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52554" y="2830685"/>
            <a:ext cx="142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44634" r="58540" b="30178"/>
          <a:stretch/>
        </p:blipFill>
        <p:spPr>
          <a:xfrm>
            <a:off x="5711031" y="3025092"/>
            <a:ext cx="807910" cy="861108"/>
          </a:xfrm>
          <a:prstGeom prst="rect">
            <a:avLst/>
          </a:prstGeom>
        </p:spPr>
      </p:pic>
      <p:pic>
        <p:nvPicPr>
          <p:cNvPr id="38" name="Picture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5697"/>
            <a:ext cx="868012" cy="868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0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E9DCEC-E600-4A3D-B5B2-6BD340B353F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7-t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AAAE3D-14E6-4275-83A2-33224E2DDB58}:3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F5EF57-664F-473B-945C-BA46451FE49F}:3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FC3F90-37E4-4AA4-975D-4A8F0D6FDDDF}:3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980428-6B40-4081-9EAF-9447411E7B4A}: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0CBCB9-ADCA-412D-9830-854A3388EECB}:30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02E188-2F36-4459-A013-02B25419E686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3982F1-4F74-4ACD-9B54-1B368ECD6ADB}:2007577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422F4B-7D89-408E-B6F2-9965BCA7FF82}:3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319AC3-D7C3-4837-92D4-42596F6E089A}:3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F485CA-CD9B-43EB-A17E-996E99680A6B}:3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1E069F-F10D-4EDD-907D-3DFB8BD1E677}:3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510658-0DE7-45E4-8A26-F267B46EDE68}: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AD01FC-BAD3-42B9-BA78-C13B2370E2D1}:20075771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5A7902-4814-4DD4-BEAF-9863EC60674C}:303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343</Words>
  <Application>Microsoft Office PowerPoint</Application>
  <PresentationFormat>Widescreen</PresentationFormat>
  <Paragraphs>151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Arial-Rounded</vt:lpstr>
      <vt:lpstr>Calibri</vt:lpstr>
      <vt:lpstr>Lato</vt:lpstr>
      <vt:lpstr>自定义设计方案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17-t1</dc:title>
  <dc:creator>tran thao</dc:creator>
  <cp:lastModifiedBy>Admin</cp:lastModifiedBy>
  <cp:revision>51</cp:revision>
  <dcterms:created xsi:type="dcterms:W3CDTF">2021-07-24T01:07:49Z</dcterms:created>
  <dcterms:modified xsi:type="dcterms:W3CDTF">2025-12-27T02:55:55Z</dcterms:modified>
</cp:coreProperties>
</file>