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</p:sldMasterIdLst>
  <p:notesMasterIdLst>
    <p:notesMasterId r:id="rId8"/>
  </p:notesMasterIdLst>
  <p:handoutMasterIdLst>
    <p:handoutMasterId r:id="rId9"/>
  </p:handoutMasterIdLst>
  <p:sldIdLst>
    <p:sldId id="2007577113" r:id="rId3"/>
    <p:sldId id="260" r:id="rId4"/>
    <p:sldId id="329" r:id="rId5"/>
    <p:sldId id="327" r:id="rId6"/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12: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Bảng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,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trừ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trong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vi 10 (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Tiết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3)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vi 10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0539937" y="2454337"/>
            <a:ext cx="609018" cy="679314"/>
            <a:chOff x="5268391" y="3738284"/>
            <a:chExt cx="806199" cy="880071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39937" y="3394381"/>
            <a:ext cx="609018" cy="679317"/>
            <a:chOff x="5268391" y="3738280"/>
            <a:chExt cx="806199" cy="880075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6125" y="3738280"/>
              <a:ext cx="537291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539937" y="4332953"/>
            <a:ext cx="609018" cy="679314"/>
            <a:chOff x="5268391" y="3738284"/>
            <a:chExt cx="806199" cy="880071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539937" y="5276054"/>
            <a:ext cx="609018" cy="679314"/>
            <a:chOff x="5268391" y="3738284"/>
            <a:chExt cx="806199" cy="880071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546202" y="2457428"/>
            <a:ext cx="609018" cy="667248"/>
            <a:chOff x="5268391" y="3753916"/>
            <a:chExt cx="806199" cy="864439"/>
          </a:xfrm>
        </p:grpSpPr>
        <p:sp>
          <p:nvSpPr>
            <p:cNvPr id="71" name="Rounded Rectangle 7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34178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7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546202" y="3397473"/>
            <a:ext cx="609018" cy="667251"/>
            <a:chOff x="5268391" y="3753912"/>
            <a:chExt cx="806199" cy="864443"/>
          </a:xfrm>
        </p:grpSpPr>
        <p:sp>
          <p:nvSpPr>
            <p:cNvPr id="74" name="Rounded Rectangle 7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34178" y="3753912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7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546199" y="4336044"/>
            <a:ext cx="609018" cy="667248"/>
            <a:chOff x="5268391" y="3753916"/>
            <a:chExt cx="806199" cy="864439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18206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546202" y="5291209"/>
            <a:ext cx="609018" cy="666657"/>
            <a:chOff x="5268391" y="3769548"/>
            <a:chExt cx="806199" cy="863674"/>
          </a:xfrm>
        </p:grpSpPr>
        <p:sp>
          <p:nvSpPr>
            <p:cNvPr id="80" name="Rounded Rectangle 7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34178" y="3769548"/>
              <a:ext cx="564879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59" y="545843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5722727" y="949086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42816" y="1899085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145028" y="2368282"/>
            <a:ext cx="6190436" cy="3692533"/>
            <a:chOff x="1620553" y="1421387"/>
            <a:chExt cx="4644439" cy="2770361"/>
          </a:xfrm>
        </p:grpSpPr>
        <p:sp>
          <p:nvSpPr>
            <p:cNvPr id="35" name="Rounded Rectangle 34"/>
            <p:cNvSpPr/>
            <p:nvPr/>
          </p:nvSpPr>
          <p:spPr>
            <a:xfrm>
              <a:off x="1620553" y="1421387"/>
              <a:ext cx="4644439" cy="2770361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856033" y="1897055"/>
              <a:ext cx="1806204" cy="1819024"/>
              <a:chOff x="1856033" y="1801764"/>
              <a:chExt cx="1806204" cy="1819024"/>
            </a:xfrm>
          </p:grpSpPr>
          <p:pic>
            <p:nvPicPr>
              <p:cNvPr id="102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6033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4320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6033" y="2962871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4320" y="2962871"/>
                <a:ext cx="657917" cy="657917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225704" y="1897055"/>
              <a:ext cx="1812950" cy="1819024"/>
              <a:chOff x="4225704" y="1801764"/>
              <a:chExt cx="1812950" cy="1819024"/>
            </a:xfrm>
          </p:grpSpPr>
          <p:pic>
            <p:nvPicPr>
              <p:cNvPr id="1027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97576" y="1801764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25704" y="2962871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75487" y="2962871"/>
                <a:ext cx="663167" cy="6579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7345095" y="3186839"/>
            <a:ext cx="3861425" cy="1880463"/>
            <a:chOff x="5484608" y="2225631"/>
            <a:chExt cx="2897074" cy="14108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8613523" y="2416573"/>
            <a:ext cx="1778051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4 + 3 =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22069" y="3355792"/>
            <a:ext cx="1778051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3 + 4 =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733173" y="4297028"/>
            <a:ext cx="1672253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7 - 3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733173" y="5250322"/>
            <a:ext cx="1672253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7 - 4 = 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30102" y="1718411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101500" y="2385693"/>
            <a:ext cx="6190436" cy="369253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508907" y="2681419"/>
            <a:ext cx="5425207" cy="3118697"/>
            <a:chOff x="1066180" y="1770000"/>
            <a:chExt cx="4070318" cy="2339835"/>
          </a:xfrm>
        </p:grpSpPr>
        <p:grpSp>
          <p:nvGrpSpPr>
            <p:cNvPr id="56" name="Group 55"/>
            <p:cNvGrpSpPr/>
            <p:nvPr/>
          </p:nvGrpSpPr>
          <p:grpSpPr>
            <a:xfrm>
              <a:off x="1066180" y="1770000"/>
              <a:ext cx="4070318" cy="2339835"/>
              <a:chOff x="1066180" y="1770000"/>
              <a:chExt cx="4070318" cy="233983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068561" y="3538335"/>
                <a:ext cx="4065555" cy="571500"/>
                <a:chOff x="1068561" y="3538335"/>
                <a:chExt cx="4065555" cy="571500"/>
              </a:xfrm>
            </p:grpSpPr>
            <p:pic>
              <p:nvPicPr>
                <p:cNvPr id="205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068561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722445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132404" y="3538335"/>
                  <a:ext cx="1001712" cy="5715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1066180" y="1770000"/>
                <a:ext cx="4070318" cy="568325"/>
                <a:chOff x="1066180" y="1770000"/>
                <a:chExt cx="4070318" cy="568325"/>
              </a:xfrm>
            </p:grpSpPr>
            <p:pic>
              <p:nvPicPr>
                <p:cNvPr id="20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6180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0064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30023" y="1770000"/>
                  <a:ext cx="1006475" cy="56832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1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180" y="2655755"/>
              <a:ext cx="1006475" cy="568325"/>
            </a:xfrm>
            <a:prstGeom prst="rect">
              <a:avLst/>
            </a:prstGeom>
            <a:noFill/>
          </p:spPr>
        </p:pic>
        <p:pic>
          <p:nvPicPr>
            <p:cNvPr id="52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0064" y="2655755"/>
              <a:ext cx="1006475" cy="568325"/>
            </a:xfrm>
            <a:prstGeom prst="rect">
              <a:avLst/>
            </a:prstGeom>
            <a:noFill/>
          </p:spPr>
        </p:pic>
      </p:grpSp>
      <p:grpSp>
        <p:nvGrpSpPr>
          <p:cNvPr id="102" name="Group 101"/>
          <p:cNvGrpSpPr/>
          <p:nvPr/>
        </p:nvGrpSpPr>
        <p:grpSpPr>
          <a:xfrm>
            <a:off x="10496409" y="2471749"/>
            <a:ext cx="609018" cy="679314"/>
            <a:chOff x="5268391" y="3738284"/>
            <a:chExt cx="806199" cy="880071"/>
          </a:xfrm>
        </p:grpSpPr>
        <p:sp>
          <p:nvSpPr>
            <p:cNvPr id="103" name="Rounded Rectangle 10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0496409" y="3411792"/>
            <a:ext cx="609018" cy="679317"/>
            <a:chOff x="5268391" y="3738280"/>
            <a:chExt cx="806199" cy="880075"/>
          </a:xfrm>
        </p:grpSpPr>
        <p:sp>
          <p:nvSpPr>
            <p:cNvPr id="106" name="Rounded Rectangle 10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66125" y="3738280"/>
              <a:ext cx="537291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496409" y="4350364"/>
            <a:ext cx="609018" cy="679314"/>
            <a:chOff x="5268391" y="3738284"/>
            <a:chExt cx="806199" cy="880071"/>
          </a:xfrm>
        </p:grpSpPr>
        <p:sp>
          <p:nvSpPr>
            <p:cNvPr id="109" name="Rounded Rectangle 10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0496409" y="5293465"/>
            <a:ext cx="609018" cy="679314"/>
            <a:chOff x="5268391" y="3738284"/>
            <a:chExt cx="806199" cy="880071"/>
          </a:xfrm>
        </p:grpSpPr>
        <p:sp>
          <p:nvSpPr>
            <p:cNvPr id="112" name="Rounded Rectangle 11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0502676" y="2474840"/>
            <a:ext cx="609018" cy="667248"/>
            <a:chOff x="5268391" y="3753916"/>
            <a:chExt cx="806199" cy="864439"/>
          </a:xfrm>
        </p:grpSpPr>
        <p:sp>
          <p:nvSpPr>
            <p:cNvPr id="115" name="Rounded Rectangle 11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14504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8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0502676" y="3414884"/>
            <a:ext cx="609018" cy="667251"/>
            <a:chOff x="5268391" y="3753912"/>
            <a:chExt cx="806199" cy="864443"/>
          </a:xfrm>
        </p:grpSpPr>
        <p:sp>
          <p:nvSpPr>
            <p:cNvPr id="118" name="Rounded Rectangle 11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14504" y="3753912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8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0502672" y="4353455"/>
            <a:ext cx="609018" cy="667248"/>
            <a:chOff x="5268391" y="3753916"/>
            <a:chExt cx="806199" cy="864439"/>
          </a:xfrm>
        </p:grpSpPr>
        <p:sp>
          <p:nvSpPr>
            <p:cNvPr id="121" name="Rounded Rectangle 12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318206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502675" y="5308620"/>
            <a:ext cx="609018" cy="666657"/>
            <a:chOff x="5268391" y="3769548"/>
            <a:chExt cx="806199" cy="863674"/>
          </a:xfrm>
        </p:grpSpPr>
        <p:sp>
          <p:nvSpPr>
            <p:cNvPr id="124" name="Rounded Rectangle 1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34178" y="3769548"/>
              <a:ext cx="564879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301568" y="3204251"/>
            <a:ext cx="3861425" cy="1880463"/>
            <a:chOff x="5484608" y="2225631"/>
            <a:chExt cx="2897074" cy="1410837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8733860" y="243309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+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733860" y="337231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+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843246" y="4313551"/>
            <a:ext cx="351378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828383" y="5266846"/>
            <a:ext cx="351378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932800" y="243309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9932800" y="337231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9932800" y="4313551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9932800" y="526684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9302407" y="2466793"/>
            <a:ext cx="609018" cy="679314"/>
            <a:chOff x="5268391" y="3738284"/>
            <a:chExt cx="806199" cy="880071"/>
          </a:xfrm>
        </p:grpSpPr>
        <p:sp>
          <p:nvSpPr>
            <p:cNvPr id="139" name="Rounded Rectangle 1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9302407" y="3406836"/>
            <a:ext cx="609018" cy="679317"/>
            <a:chOff x="5268391" y="3738280"/>
            <a:chExt cx="806199" cy="880075"/>
          </a:xfrm>
        </p:grpSpPr>
        <p:sp>
          <p:nvSpPr>
            <p:cNvPr id="142" name="Rounded Rectangle 1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66125" y="3738280"/>
              <a:ext cx="537291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9302407" y="4345409"/>
            <a:ext cx="609018" cy="679314"/>
            <a:chOff x="5268391" y="3738284"/>
            <a:chExt cx="806199" cy="880071"/>
          </a:xfrm>
        </p:grpSpPr>
        <p:sp>
          <p:nvSpPr>
            <p:cNvPr id="145" name="Rounded Rectangle 14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9302407" y="5288509"/>
            <a:ext cx="609018" cy="679314"/>
            <a:chOff x="5268391" y="3738284"/>
            <a:chExt cx="806199" cy="880071"/>
          </a:xfrm>
        </p:grpSpPr>
        <p:sp>
          <p:nvSpPr>
            <p:cNvPr id="148" name="Rounded Rectangle 1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9308672" y="2469884"/>
            <a:ext cx="609018" cy="667248"/>
            <a:chOff x="5268391" y="3753916"/>
            <a:chExt cx="806199" cy="864439"/>
          </a:xfrm>
        </p:grpSpPr>
        <p:sp>
          <p:nvSpPr>
            <p:cNvPr id="151" name="Rounded Rectangle 15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334178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308672" y="3409928"/>
            <a:ext cx="609018" cy="667251"/>
            <a:chOff x="5268391" y="3753912"/>
            <a:chExt cx="806199" cy="864443"/>
          </a:xfrm>
        </p:grpSpPr>
        <p:sp>
          <p:nvSpPr>
            <p:cNvPr id="154" name="Rounded Rectangle 1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334178" y="3753912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308669" y="4348500"/>
            <a:ext cx="609018" cy="667248"/>
            <a:chOff x="5268391" y="3753916"/>
            <a:chExt cx="806199" cy="864439"/>
          </a:xfrm>
        </p:grpSpPr>
        <p:sp>
          <p:nvSpPr>
            <p:cNvPr id="157" name="Rounded Rectangle 15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318206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9308672" y="5303665"/>
            <a:ext cx="609018" cy="666657"/>
            <a:chOff x="5268391" y="3769548"/>
            <a:chExt cx="806199" cy="863674"/>
          </a:xfrm>
        </p:grpSpPr>
        <p:sp>
          <p:nvSpPr>
            <p:cNvPr id="160" name="Rounded Rectangle 15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334178" y="3769548"/>
              <a:ext cx="564879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8099829" y="2479796"/>
            <a:ext cx="609018" cy="667248"/>
            <a:chOff x="5268391" y="3753916"/>
            <a:chExt cx="806199" cy="864439"/>
          </a:xfrm>
        </p:grpSpPr>
        <p:sp>
          <p:nvSpPr>
            <p:cNvPr id="163" name="Rounded Rectangle 16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315949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099829" y="3403884"/>
            <a:ext cx="609018" cy="683210"/>
            <a:chOff x="5268391" y="3733237"/>
            <a:chExt cx="806199" cy="885118"/>
          </a:xfrm>
        </p:grpSpPr>
        <p:sp>
          <p:nvSpPr>
            <p:cNvPr id="166" name="Rounded Rectangle 16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315949" y="3733237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099827" y="4343546"/>
            <a:ext cx="609017" cy="682110"/>
            <a:chOff x="5268391" y="3734661"/>
            <a:chExt cx="806199" cy="883694"/>
          </a:xfrm>
        </p:grpSpPr>
        <p:sp>
          <p:nvSpPr>
            <p:cNvPr id="169" name="Rounded Rectangle 16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319651" y="3734661"/>
              <a:ext cx="564880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8099828" y="5298714"/>
            <a:ext cx="609017" cy="670044"/>
            <a:chOff x="5268391" y="3750293"/>
            <a:chExt cx="806199" cy="868062"/>
          </a:xfrm>
        </p:grpSpPr>
        <p:sp>
          <p:nvSpPr>
            <p:cNvPr id="172" name="Rounded Rectangle 1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325064" y="3750293"/>
              <a:ext cx="564880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8</a:t>
              </a:r>
            </a:p>
          </p:txBody>
        </p:sp>
      </p:grp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72" y="431288"/>
            <a:ext cx="2230362" cy="991397"/>
          </a:xfrm>
          <a:prstGeom prst="rect">
            <a:avLst/>
          </a:prstGeom>
          <a:noFill/>
        </p:spPr>
      </p:pic>
      <p:sp>
        <p:nvSpPr>
          <p:cNvPr id="90" name="Rectangle 89"/>
          <p:cNvSpPr/>
          <p:nvPr/>
        </p:nvSpPr>
        <p:spPr>
          <a:xfrm>
            <a:off x="5291957" y="964085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77685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AA-PDF-SGK\PNG\Bai12-LT2-2.png"/>
          <p:cNvPicPr>
            <a:picLocks noChangeAspect="1" noChangeArrowheads="1"/>
          </p:cNvPicPr>
          <p:nvPr/>
        </p:nvPicPr>
        <p:blipFill>
          <a:blip r:embed="rId2"/>
          <a:srcRect l="20855" t="74543" r="55206" b="18181"/>
          <a:stretch>
            <a:fillRect/>
          </a:stretch>
        </p:blipFill>
        <p:spPr bwMode="auto">
          <a:xfrm>
            <a:off x="1917419" y="2383543"/>
            <a:ext cx="4176310" cy="1712680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74349" y="3010431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74349" y="489805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sp>
        <p:nvSpPr>
          <p:cNvPr id="22" name="Oval 21"/>
          <p:cNvSpPr/>
          <p:nvPr/>
        </p:nvSpPr>
        <p:spPr>
          <a:xfrm>
            <a:off x="4812043" y="2767507"/>
            <a:ext cx="1129598" cy="11295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9</a:t>
            </a:r>
          </a:p>
        </p:txBody>
      </p:sp>
      <p:pic>
        <p:nvPicPr>
          <p:cNvPr id="24" name="Picture 2" descr="F:\AAA-PDF-SGK\PNG\Bai12-LT2-2.png"/>
          <p:cNvPicPr>
            <a:picLocks noChangeAspect="1" noChangeArrowheads="1"/>
          </p:cNvPicPr>
          <p:nvPr/>
        </p:nvPicPr>
        <p:blipFill>
          <a:blip r:embed="rId2"/>
          <a:srcRect l="20855" t="82725" r="53979" b="10000"/>
          <a:stretch>
            <a:fillRect/>
          </a:stretch>
        </p:blipFill>
        <p:spPr bwMode="auto">
          <a:xfrm>
            <a:off x="1917420" y="4309608"/>
            <a:ext cx="4390202" cy="1712621"/>
          </a:xfrm>
          <a:prstGeom prst="rect">
            <a:avLst/>
          </a:prstGeom>
          <a:noFill/>
        </p:spPr>
      </p:pic>
      <p:pic>
        <p:nvPicPr>
          <p:cNvPr id="26" name="Picture 2" descr="F:\AAA-PDF-SGK\PNG\Bai12-LT2-2.png"/>
          <p:cNvPicPr>
            <a:picLocks noChangeAspect="1" noChangeArrowheads="1"/>
          </p:cNvPicPr>
          <p:nvPr/>
        </p:nvPicPr>
        <p:blipFill>
          <a:blip r:embed="rId2"/>
          <a:srcRect l="44164" t="74543" r="24536" b="18181"/>
          <a:stretch>
            <a:fillRect/>
          </a:stretch>
        </p:blipFill>
        <p:spPr bwMode="auto">
          <a:xfrm>
            <a:off x="5983751" y="2383543"/>
            <a:ext cx="5459666" cy="1712680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7393276" y="2767507"/>
            <a:ext cx="1129598" cy="11295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26909" y="4665035"/>
            <a:ext cx="1040419" cy="105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6</a:t>
            </a:r>
          </a:p>
        </p:txBody>
      </p:sp>
      <p:pic>
        <p:nvPicPr>
          <p:cNvPr id="31" name="Picture 2" descr="F:\AAA-PDF-SGK\PNG\Bai12-LT2-2.png"/>
          <p:cNvPicPr>
            <a:picLocks noChangeAspect="1" noChangeArrowheads="1"/>
          </p:cNvPicPr>
          <p:nvPr/>
        </p:nvPicPr>
        <p:blipFill>
          <a:blip r:embed="rId2"/>
          <a:srcRect l="45391" t="82725" r="39257" b="10000"/>
          <a:stretch>
            <a:fillRect/>
          </a:stretch>
        </p:blipFill>
        <p:spPr bwMode="auto">
          <a:xfrm>
            <a:off x="6197842" y="4309608"/>
            <a:ext cx="2677620" cy="1712621"/>
          </a:xfrm>
          <a:prstGeom prst="rect">
            <a:avLst/>
          </a:prstGeom>
          <a:noFill/>
        </p:spPr>
      </p:pic>
      <p:pic>
        <p:nvPicPr>
          <p:cNvPr id="32" name="Picture 2" descr="F:\AAA-PDF-SGK\PNG\Bai12-LT2-2.png"/>
          <p:cNvPicPr>
            <a:picLocks noChangeAspect="1" noChangeArrowheads="1"/>
          </p:cNvPicPr>
          <p:nvPr/>
        </p:nvPicPr>
        <p:blipFill>
          <a:blip r:embed="rId2"/>
          <a:srcRect l="60113" t="82725" r="24536" b="10000"/>
          <a:stretch>
            <a:fillRect/>
          </a:stretch>
        </p:blipFill>
        <p:spPr bwMode="auto">
          <a:xfrm>
            <a:off x="8765551" y="4309608"/>
            <a:ext cx="2677866" cy="1712621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7437865" y="4665035"/>
            <a:ext cx="1040419" cy="105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048824" y="4665035"/>
            <a:ext cx="1040419" cy="105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10</a:t>
            </a: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54" y="476380"/>
            <a:ext cx="2230362" cy="991397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331959" y="1640179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49976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32761" y="654070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latin typeface="+mj-lt"/>
                <a:cs typeface="Lato" panose="020F0502020204030203" pitchFamily="34" charset="0"/>
              </a:rPr>
              <a:t>Chọn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52832" y="1229296"/>
            <a:ext cx="4607508" cy="2720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 err="1">
                <a:latin typeface="+mj-lt"/>
                <a:cs typeface="Lato" panose="020F0502020204030203" pitchFamily="34" charset="0"/>
              </a:rPr>
              <a:t>Cách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: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theo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nhóm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Đặt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12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mặt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bàn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đến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lượt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người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gieo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úp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ghi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phép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quả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bằng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mặt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Trò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thúc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úp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được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6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  <a:endParaRPr lang="en-GB" sz="2800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25" name="Picture 2" descr="F:\AAA-PDF-SGK\PNG\Bai12-TC.png"/>
          <p:cNvPicPr>
            <a:picLocks noChangeAspect="1" noChangeArrowheads="1"/>
          </p:cNvPicPr>
          <p:nvPr/>
        </p:nvPicPr>
        <p:blipFill>
          <a:blip r:embed="rId2" cstate="print"/>
          <a:srcRect l="19629" t="32726" r="8588" b="8182"/>
          <a:stretch>
            <a:fillRect/>
          </a:stretch>
        </p:blipFill>
        <p:spPr bwMode="auto">
          <a:xfrm>
            <a:off x="5660340" y="597540"/>
            <a:ext cx="5097676" cy="5662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6814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166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等线</vt:lpstr>
      <vt:lpstr>Arial</vt:lpstr>
      <vt:lpstr>Calibri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2021-07-24T01:07:49Z</dcterms:created>
  <dcterms:modified xsi:type="dcterms:W3CDTF">2025-12-27T02:59:36Z</dcterms:modified>
</cp:coreProperties>
</file>