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36"/>
  </p:notesMasterIdLst>
  <p:sldIdLst>
    <p:sldId id="325" r:id="rId5"/>
    <p:sldId id="484" r:id="rId6"/>
    <p:sldId id="327" r:id="rId7"/>
    <p:sldId id="329" r:id="rId8"/>
    <p:sldId id="485" r:id="rId9"/>
    <p:sldId id="486" r:id="rId10"/>
    <p:sldId id="334" r:id="rId11"/>
    <p:sldId id="335" r:id="rId12"/>
    <p:sldId id="336" r:id="rId13"/>
    <p:sldId id="487" r:id="rId14"/>
    <p:sldId id="488" r:id="rId15"/>
    <p:sldId id="505" r:id="rId16"/>
    <p:sldId id="337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341" r:id="rId26"/>
    <p:sldId id="342" r:id="rId27"/>
    <p:sldId id="506" r:id="rId28"/>
    <p:sldId id="497" r:id="rId29"/>
    <p:sldId id="498" r:id="rId30"/>
    <p:sldId id="499" r:id="rId31"/>
    <p:sldId id="501" r:id="rId32"/>
    <p:sldId id="503" r:id="rId33"/>
    <p:sldId id="507" r:id="rId34"/>
    <p:sldId id="35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F91B8-F12A-43D4-A156-B287079C65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2E5F2-B029-45CF-B8EC-408179FF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3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2E5F2-B029-45CF-B8EC-408179FF8A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2E5F2-B029-45CF-B8EC-408179FF8A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7088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822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525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56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1571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4499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8617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514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6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3657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80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4142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144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2650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837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016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546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019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6960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06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4780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109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5002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1935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238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79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2025/8/17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635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127614E-CDB7-5CB5-1973-40740E8461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6194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9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2E41A65-5589-4356-BC87-2C1D1E003D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837A58F-9E47-4605-FFA4-75E5BAA2DB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050" y="143576"/>
            <a:ext cx="1489309" cy="14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76A83-B5CB-4F48-A02E-94B30A0E9BE1}"/>
              </a:ext>
            </a:extLst>
          </p:cNvPr>
          <p:cNvGrpSpPr/>
          <p:nvPr/>
        </p:nvGrpSpPr>
        <p:grpSpPr>
          <a:xfrm>
            <a:off x="4809808" y="1680775"/>
            <a:ext cx="2205934" cy="725372"/>
            <a:chOff x="1510030" y="2040099"/>
            <a:chExt cx="10197732" cy="1347125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A3BB23EE-2C23-4F7F-9496-2DF36A15830C}"/>
                </a:ext>
              </a:extLst>
            </p:cNvPr>
            <p:cNvSpPr/>
            <p:nvPr/>
          </p:nvSpPr>
          <p:spPr>
            <a:xfrm>
              <a:off x="1510030" y="2040099"/>
              <a:ext cx="9589770" cy="134712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D55C4-3C04-4043-8C89-86A8D76F34F3}"/>
                </a:ext>
              </a:extLst>
            </p:cNvPr>
            <p:cNvSpPr txBox="1"/>
            <p:nvPr/>
          </p:nvSpPr>
          <p:spPr>
            <a:xfrm>
              <a:off x="3797344" y="2158069"/>
              <a:ext cx="7910418" cy="119723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B0F9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5F7304-7D81-C288-0A36-979857B12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771650"/>
            <a:ext cx="6858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057577-4C5B-9838-8660-DFCEDC20C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163" y="725401"/>
            <a:ext cx="3000438" cy="770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22C1F1-5120-C63F-442C-154755888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900" y="2309933"/>
            <a:ext cx="763895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7AAD96-01C4-535B-E55E-0EB944F58FD0}"/>
              </a:ext>
            </a:extLst>
          </p:cNvPr>
          <p:cNvSpPr txBox="1"/>
          <p:nvPr/>
        </p:nvSpPr>
        <p:spPr>
          <a:xfrm rot="21383421">
            <a:off x="4935679" y="610692"/>
            <a:ext cx="493568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CEA11-FB82-AB4A-F791-39209B44E5DC}"/>
              </a:ext>
            </a:extLst>
          </p:cNvPr>
          <p:cNvSpPr txBox="1"/>
          <p:nvPr/>
        </p:nvSpPr>
        <p:spPr>
          <a:xfrm>
            <a:off x="4704385" y="1242543"/>
            <a:ext cx="70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răng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70AD47">
                    <a:lumMod val="60000"/>
                    <a:lumOff val="4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811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89427" y="242737"/>
            <a:ext cx="10030802" cy="740976"/>
            <a:chOff x="1116917" y="304502"/>
            <a:chExt cx="9960347" cy="740976"/>
          </a:xfrm>
        </p:grpSpPr>
        <p:sp>
          <p:nvSpPr>
            <p:cNvPr id="17" name="矩形 10"/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47886" y="328842"/>
              <a:ext cx="9119365" cy="666529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đánh răng theo các bước như thế nào?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C4B3B65-DDB5-34D4-BDD1-E43DCB83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1414462"/>
            <a:ext cx="6868825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96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9066C4F-4A5B-4414-171E-8E59F5680577}"/>
              </a:ext>
            </a:extLst>
          </p:cNvPr>
          <p:cNvSpPr/>
          <p:nvPr/>
        </p:nvSpPr>
        <p:spPr>
          <a:xfrm>
            <a:off x="3676178" y="1853756"/>
            <a:ext cx="519007" cy="386649"/>
          </a:xfrm>
          <a:prstGeom prst="rightArrow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Arrow: Right 1">
            <a:extLst>
              <a:ext uri="{FF2B5EF4-FFF2-40B4-BE49-F238E27FC236}">
                <a16:creationId xmlns:a16="http://schemas.microsoft.com/office/drawing/2014/main" id="{29921EDA-C5C5-2B98-2CB2-A2D9BED873AF}"/>
              </a:ext>
            </a:extLst>
          </p:cNvPr>
          <p:cNvSpPr/>
          <p:nvPr/>
        </p:nvSpPr>
        <p:spPr>
          <a:xfrm>
            <a:off x="7333153" y="1966770"/>
            <a:ext cx="519007" cy="386649"/>
          </a:xfrm>
          <a:prstGeom prst="rightArrow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Arrow: Right 1">
            <a:extLst>
              <a:ext uri="{FF2B5EF4-FFF2-40B4-BE49-F238E27FC236}">
                <a16:creationId xmlns:a16="http://schemas.microsoft.com/office/drawing/2014/main" id="{3004D90C-8240-DA8F-2FF8-F776D54277BA}"/>
              </a:ext>
            </a:extLst>
          </p:cNvPr>
          <p:cNvSpPr/>
          <p:nvPr/>
        </p:nvSpPr>
        <p:spPr>
          <a:xfrm flipH="1">
            <a:off x="3727548" y="4742539"/>
            <a:ext cx="519007" cy="386649"/>
          </a:xfrm>
          <a:prstGeom prst="rightArrow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Arrow: Right 1">
            <a:extLst>
              <a:ext uri="{FF2B5EF4-FFF2-40B4-BE49-F238E27FC236}">
                <a16:creationId xmlns:a16="http://schemas.microsoft.com/office/drawing/2014/main" id="{C0554211-FF71-D21D-E09C-06F14B57E309}"/>
              </a:ext>
            </a:extLst>
          </p:cNvPr>
          <p:cNvSpPr/>
          <p:nvPr/>
        </p:nvSpPr>
        <p:spPr>
          <a:xfrm flipH="1">
            <a:off x="7415346" y="4710235"/>
            <a:ext cx="519007" cy="386649"/>
          </a:xfrm>
          <a:prstGeom prst="rightArrow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Arrow: Right 1">
            <a:extLst>
              <a:ext uri="{FF2B5EF4-FFF2-40B4-BE49-F238E27FC236}">
                <a16:creationId xmlns:a16="http://schemas.microsoft.com/office/drawing/2014/main" id="{586FF62C-91A4-7927-41A0-D3DAC2745EE9}"/>
              </a:ext>
            </a:extLst>
          </p:cNvPr>
          <p:cNvSpPr/>
          <p:nvPr/>
        </p:nvSpPr>
        <p:spPr>
          <a:xfrm rot="16200000" flipH="1">
            <a:off x="9102478" y="3282376"/>
            <a:ext cx="519007" cy="386649"/>
          </a:xfrm>
          <a:prstGeom prst="rightArrow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6B0D8-3B36-8E8F-802A-9F948A80D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59" y="3739509"/>
            <a:ext cx="2582353" cy="2500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57726-7686-90A1-FCC3-790593438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82" y="872930"/>
            <a:ext cx="2665680" cy="2583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C8A123-89B8-2319-55DF-79610C0B7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89" y="624156"/>
            <a:ext cx="2665680" cy="2633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C36AFA-A359-E56C-4020-2C0188BB9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57" y="3621888"/>
            <a:ext cx="2654763" cy="254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572BC-2BA0-2CC2-612F-25ECE1D7A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0" y="857928"/>
            <a:ext cx="2580984" cy="2583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B85C30-05AD-C107-7DA9-C08946235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05" y="3536380"/>
            <a:ext cx="2469840" cy="2528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EBDDF8-EA63-89A6-B255-41A28F74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613" y="-226892"/>
            <a:ext cx="398713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0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0" y="1970192"/>
            <a:ext cx="5267325" cy="2259330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chải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36C86-D52E-FBDC-8801-6F5FA10C8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63" y="2080553"/>
            <a:ext cx="2580984" cy="258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0" y="1970192"/>
            <a:ext cx="5267325" cy="2259330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2/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5328CA-C3AB-F7B9-4C34-486D32D9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82" y="1689573"/>
            <a:ext cx="3084530" cy="29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7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1" y="2552700"/>
            <a:ext cx="4171950" cy="1676822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3/ Lấy nước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B7E9D-F137-D5AF-D8E1-6F4B72511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11" y="1839074"/>
            <a:ext cx="3266163" cy="32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8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0" y="1970192"/>
            <a:ext cx="5267325" cy="2259330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4/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chải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F6533-49B7-C2E8-AC03-BCE8ACD60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25" y="1397285"/>
            <a:ext cx="3558396" cy="34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93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0" y="1970192"/>
            <a:ext cx="5267325" cy="1935058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5/ Súc miệng bằng nước sạch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FF1CBD-D5A8-84D2-33D0-BA9A59666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42" y="1232899"/>
            <a:ext cx="3525609" cy="36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38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形标注 3">
            <a:extLst>
              <a:ext uri="{FF2B5EF4-FFF2-40B4-BE49-F238E27FC236}">
                <a16:creationId xmlns:a16="http://schemas.microsoft.com/office/drawing/2014/main" id="{74D4CFE5-D96A-4155-F9B0-0534F6F18742}"/>
              </a:ext>
            </a:extLst>
          </p:cNvPr>
          <p:cNvSpPr/>
          <p:nvPr/>
        </p:nvSpPr>
        <p:spPr>
          <a:xfrm>
            <a:off x="5314950" y="1970192"/>
            <a:ext cx="5267325" cy="2049358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6/ Vệ sinh bàn chải đánh răng và cất đúng nơi quy định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3DCE2-2CBA-1BDA-D9E1-5B3185CA3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6" y="1510301"/>
            <a:ext cx="3549646" cy="34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21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0750" y="1817593"/>
            <a:ext cx="77861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Chải răng đúng cách giúp em giữ vệ sinh răng miệng để có hàm răng chắc khoẻ.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5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408663" y="1046255"/>
            <a:ext cx="11290694" cy="5461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id="{0562451E-74BA-BD2C-3498-E5AD87ED9F52}"/>
              </a:ext>
            </a:extLst>
          </p:cNvPr>
          <p:cNvGrpSpPr/>
          <p:nvPr/>
        </p:nvGrpSpPr>
        <p:grpSpPr>
          <a:xfrm>
            <a:off x="487572" y="1582305"/>
            <a:ext cx="1250565" cy="1155344"/>
            <a:chOff x="990159" y="1862891"/>
            <a:chExt cx="1250951" cy="11557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C1068FA-2B34-0D79-DB63-279A74F37EF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5" name="组合 30">
              <a:extLst>
                <a:ext uri="{FF2B5EF4-FFF2-40B4-BE49-F238E27FC236}">
                  <a16:creationId xmlns:a16="http://schemas.microsoft.com/office/drawing/2014/main" id="{EB939913-AD8A-C8BE-F64B-B1F9E3D06EB5}"/>
                </a:ext>
              </a:extLst>
            </p:cNvPr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03CCD39-90AC-6156-74AC-9A99C4E3EF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:a16="http://schemas.microsoft.com/office/drawing/2014/main" id="{F6BAFE71-4E55-3C81-D05A-2B8196692182}"/>
                  </a:ext>
                </a:extLst>
              </p:cNvPr>
              <p:cNvSpPr txBox="1"/>
              <p:nvPr/>
            </p:nvSpPr>
            <p:spPr>
              <a:xfrm>
                <a:off x="1351061" y="2136650"/>
                <a:ext cx="556544" cy="496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103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仓耳羽辰体-谷力 W05" panose="02020400000000000000" pitchFamily="18" charset="-122"/>
                    <a:cs typeface="Calibri" panose="020F0502020204030204" pitchFamily="34" charset="0"/>
                  </a:rPr>
                  <a:t>01</a:t>
                </a:r>
              </a:p>
            </p:txBody>
          </p:sp>
        </p:grpSp>
      </p:grpSp>
      <p:grpSp>
        <p:nvGrpSpPr>
          <p:cNvPr id="18" name="组合 35">
            <a:extLst>
              <a:ext uri="{FF2B5EF4-FFF2-40B4-BE49-F238E27FC236}">
                <a16:creationId xmlns:a16="http://schemas.microsoft.com/office/drawing/2014/main" id="{BD69D626-B774-1E6B-3528-060184FFC210}"/>
              </a:ext>
            </a:extLst>
          </p:cNvPr>
          <p:cNvGrpSpPr/>
          <p:nvPr/>
        </p:nvGrpSpPr>
        <p:grpSpPr>
          <a:xfrm>
            <a:off x="893106" y="2859411"/>
            <a:ext cx="1250565" cy="1155344"/>
            <a:chOff x="990159" y="3430434"/>
            <a:chExt cx="1250951" cy="11557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DA8CEF0-FCF8-F6F1-A3C5-B4CA1303336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20" name="组合 37">
              <a:extLst>
                <a:ext uri="{FF2B5EF4-FFF2-40B4-BE49-F238E27FC236}">
                  <a16:creationId xmlns:a16="http://schemas.microsoft.com/office/drawing/2014/main" id="{48F38328-E4AB-0FF3-436E-D0AB23D75C6D}"/>
                </a:ext>
              </a:extLst>
            </p:cNvPr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E789B59A-2183-B98E-36C7-3178F9FB0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50">
                <a:extLst>
                  <a:ext uri="{FF2B5EF4-FFF2-40B4-BE49-F238E27FC236}">
                    <a16:creationId xmlns:a16="http://schemas.microsoft.com/office/drawing/2014/main" id="{E1A7C57B-C575-099C-7B5A-B7DB62D2A265}"/>
                  </a:ext>
                </a:extLst>
              </p:cNvPr>
              <p:cNvSpPr txBox="1"/>
              <p:nvPr/>
            </p:nvSpPr>
            <p:spPr>
              <a:xfrm>
                <a:off x="1337362" y="3673783"/>
                <a:ext cx="556544" cy="496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103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仓耳羽辰体-谷力 W05" panose="02020400000000000000" pitchFamily="18" charset="-122"/>
                    <a:cs typeface="Calibri" panose="020F0502020204030204" pitchFamily="34" charset="0"/>
                  </a:rPr>
                  <a:t>02</a:t>
                </a:r>
              </a:p>
            </p:txBody>
          </p:sp>
        </p:grpSp>
      </p:grpSp>
      <p:grpSp>
        <p:nvGrpSpPr>
          <p:cNvPr id="23" name="组合 42">
            <a:extLst>
              <a:ext uri="{FF2B5EF4-FFF2-40B4-BE49-F238E27FC236}">
                <a16:creationId xmlns:a16="http://schemas.microsoft.com/office/drawing/2014/main" id="{5DE30215-7470-47C5-2F50-53DD0DA103BE}"/>
              </a:ext>
            </a:extLst>
          </p:cNvPr>
          <p:cNvGrpSpPr/>
          <p:nvPr/>
        </p:nvGrpSpPr>
        <p:grpSpPr>
          <a:xfrm>
            <a:off x="692637" y="4612415"/>
            <a:ext cx="1250565" cy="1155344"/>
            <a:chOff x="6485268" y="1862891"/>
            <a:chExt cx="1250951" cy="11557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5546E63-BBF9-C43D-F89A-CF923435E4A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58CE698-A321-7F46-C98D-175A4DEF1BB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rgbClr val="FFC3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26" name="TextBox 50">
              <a:extLst>
                <a:ext uri="{FF2B5EF4-FFF2-40B4-BE49-F238E27FC236}">
                  <a16:creationId xmlns:a16="http://schemas.microsoft.com/office/drawing/2014/main" id="{AF7E41FE-DEE7-714B-315B-F97AFC1F3FAA}"/>
                </a:ext>
              </a:extLst>
            </p:cNvPr>
            <p:cNvSpPr txBox="1"/>
            <p:nvPr/>
          </p:nvSpPr>
          <p:spPr>
            <a:xfrm>
              <a:off x="6825966" y="2119277"/>
              <a:ext cx="556544" cy="496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rPr>
                <a:t>03</a:t>
              </a:r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929A7D65-B603-D7C9-99D4-A1B893E0E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745" y="1610086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Nêu được các việc làm để giữ sạch răng miệng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3A30C2B9-C901-3262-64A6-6E88896F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856" y="3079545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Biết vì sao phải giữ sạch răng miệng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59AFAD33-0DBF-6D29-2702-E7A7B4E98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181" y="4837540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Tự thực hiện giữ sạch răng miệng đúng cách.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818C3-C8B3-B0FE-20B4-15482FF8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532" y="0"/>
            <a:ext cx="564538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503C8-78AB-9E00-1E2D-5EADC685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999" y="2653220"/>
            <a:ext cx="658425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21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7AAD96-01C4-535B-E55E-0EB944F58FD0}"/>
              </a:ext>
            </a:extLst>
          </p:cNvPr>
          <p:cNvSpPr txBox="1"/>
          <p:nvPr/>
        </p:nvSpPr>
        <p:spPr>
          <a:xfrm rot="21383421">
            <a:off x="4935679" y="610692"/>
            <a:ext cx="493568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CEA11-FB82-AB4A-F791-39209B44E5DC}"/>
              </a:ext>
            </a:extLst>
          </p:cNvPr>
          <p:cNvSpPr txBox="1"/>
          <p:nvPr/>
        </p:nvSpPr>
        <p:spPr>
          <a:xfrm>
            <a:off x="4704385" y="1175868"/>
            <a:ext cx="7045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răng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miệng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70AD47">
                    <a:lumMod val="60000"/>
                    <a:lumOff val="4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848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2525" y="267035"/>
            <a:ext cx="10058400" cy="799765"/>
            <a:chOff x="1235349" y="1059876"/>
            <a:chExt cx="6778265" cy="1018840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1018840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3742" y="1111578"/>
              <a:ext cx="6205956" cy="64979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miệng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C25D4E-F81C-5EA7-8FC0-285D2337E80F}"/>
              </a:ext>
            </a:extLst>
          </p:cNvPr>
          <p:cNvGrpSpPr/>
          <p:nvPr/>
        </p:nvGrpSpPr>
        <p:grpSpPr>
          <a:xfrm>
            <a:off x="6600826" y="3343275"/>
            <a:ext cx="4527336" cy="2255416"/>
            <a:chOff x="203200" y="3859933"/>
            <a:chExt cx="4928176" cy="28120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CB198C-B1AD-B43F-1946-81B87DBB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19842D-A8AE-D38C-52BF-B7A2571DB9AC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D8C734-9FA2-F8F4-DC2F-285B16B3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41" y="1053876"/>
            <a:ext cx="3291790" cy="2606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82CEA-4E50-037E-62E5-CFA334D7B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5" y="3424436"/>
            <a:ext cx="3490818" cy="2953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4224D-A4EA-7AE3-55B3-3E7CAC91C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05" y="1080466"/>
            <a:ext cx="3291790" cy="2551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4BD42-B479-7B7A-E6A0-26D340377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69" y="3545770"/>
            <a:ext cx="3274298" cy="29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71118" y="1971036"/>
            <a:ext cx="4025482" cy="3553464"/>
            <a:chOff x="903320" y="1985272"/>
            <a:chExt cx="4290531" cy="3553464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3553464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7"/>
              <a:ext cx="4137285" cy="294644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răng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miệng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răng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BE064D-6D4B-101E-B0E2-B469A9EA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4" y="2517168"/>
            <a:ext cx="2961922" cy="2345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A6A1EA-A8B0-83E5-B4F2-3C088B2FE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39" y="2360973"/>
            <a:ext cx="3047650" cy="25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28189" y="2032681"/>
            <a:ext cx="5178175" cy="3553464"/>
            <a:chOff x="903320" y="1985272"/>
            <a:chExt cx="4290531" cy="3553464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3553464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7"/>
              <a:ext cx="4137285" cy="293279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khoa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miệng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FAD27D-C85C-77CB-D960-11A089485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2044557"/>
            <a:ext cx="4142284" cy="321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3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7AAD96-01C4-535B-E55E-0EB944F58FD0}"/>
              </a:ext>
            </a:extLst>
          </p:cNvPr>
          <p:cNvSpPr txBox="1"/>
          <p:nvPr/>
        </p:nvSpPr>
        <p:spPr>
          <a:xfrm rot="21383421">
            <a:off x="4935679" y="610692"/>
            <a:ext cx="493568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CEA11-FB82-AB4A-F791-39209B44E5DC}"/>
              </a:ext>
            </a:extLst>
          </p:cNvPr>
          <p:cNvSpPr txBox="1"/>
          <p:nvPr/>
        </p:nvSpPr>
        <p:spPr>
          <a:xfrm>
            <a:off x="4704385" y="1175868"/>
            <a:ext cx="704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70AD47">
                    <a:lumMod val="60000"/>
                    <a:lumOff val="4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20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1D3CF32-3FC7-89B7-F43A-3E43C6E0410A}"/>
              </a:ext>
            </a:extLst>
          </p:cNvPr>
          <p:cNvSpPr/>
          <p:nvPr/>
        </p:nvSpPr>
        <p:spPr>
          <a:xfrm>
            <a:off x="428625" y="152398"/>
            <a:ext cx="3784146" cy="1632858"/>
          </a:xfrm>
          <a:custGeom>
            <a:avLst/>
            <a:gdLst>
              <a:gd name="connsiteX0" fmla="*/ 341624 w 3784146"/>
              <a:gd name="connsiteY0" fmla="*/ 543152 h 1632858"/>
              <a:gd name="connsiteX1" fmla="*/ 492552 w 3784146"/>
              <a:gd name="connsiteY1" fmla="*/ 261068 h 1632858"/>
              <a:gd name="connsiteX2" fmla="*/ 1226781 w 3784146"/>
              <a:gd name="connsiteY2" fmla="*/ 196623 h 1632858"/>
              <a:gd name="connsiteX3" fmla="*/ 1967055 w 3784146"/>
              <a:gd name="connsiteY3" fmla="*/ 129721 h 1632858"/>
              <a:gd name="connsiteX4" fmla="*/ 2255508 w 3784146"/>
              <a:gd name="connsiteY4" fmla="*/ 7559 h 1632858"/>
              <a:gd name="connsiteX5" fmla="*/ 2613250 w 3784146"/>
              <a:gd name="connsiteY5" fmla="*/ 93775 h 1632858"/>
              <a:gd name="connsiteX6" fmla="*/ 3106415 w 3784146"/>
              <a:gd name="connsiteY6" fmla="*/ 26080 h 1632858"/>
              <a:gd name="connsiteX7" fmla="*/ 3356502 w 3784146"/>
              <a:gd name="connsiteY7" fmla="*/ 210759 h 1632858"/>
              <a:gd name="connsiteX8" fmla="*/ 3677454 w 3784146"/>
              <a:gd name="connsiteY8" fmla="*/ 389996 h 1632858"/>
              <a:gd name="connsiteX9" fmla="*/ 3663088 w 3784146"/>
              <a:gd name="connsiteY9" fmla="*/ 584351 h 1632858"/>
              <a:gd name="connsiteX10" fmla="*/ 3768028 w 3784146"/>
              <a:gd name="connsiteY10" fmla="*/ 881516 h 1632858"/>
              <a:gd name="connsiteX11" fmla="*/ 3276439 w 3784146"/>
              <a:gd name="connsiteY11" fmla="*/ 1141639 h 1632858"/>
              <a:gd name="connsiteX12" fmla="*/ 3100459 w 3784146"/>
              <a:gd name="connsiteY12" fmla="*/ 1364532 h 1632858"/>
              <a:gd name="connsiteX13" fmla="*/ 2501302 w 3784146"/>
              <a:gd name="connsiteY13" fmla="*/ 1391520 h 1632858"/>
              <a:gd name="connsiteX14" fmla="*/ 2073133 w 3784146"/>
              <a:gd name="connsiteY14" fmla="*/ 1629305 h 1632858"/>
              <a:gd name="connsiteX15" fmla="*/ 1443581 w 3784146"/>
              <a:gd name="connsiteY15" fmla="*/ 1484162 h 1632858"/>
              <a:gd name="connsiteX16" fmla="*/ 508407 w 3784146"/>
              <a:gd name="connsiteY16" fmla="*/ 1340757 h 1632858"/>
              <a:gd name="connsiteX17" fmla="*/ 97231 w 3784146"/>
              <a:gd name="connsiteY17" fmla="*/ 1181176 h 1632858"/>
              <a:gd name="connsiteX18" fmla="*/ 185090 w 3784146"/>
              <a:gd name="connsiteY18" fmla="*/ 965767 h 1632858"/>
              <a:gd name="connsiteX19" fmla="*/ -438 w 3784146"/>
              <a:gd name="connsiteY19" fmla="*/ 744764 h 1632858"/>
              <a:gd name="connsiteX20" fmla="*/ 338383 w 3784146"/>
              <a:gd name="connsiteY20" fmla="*/ 548330 h 1632858"/>
              <a:gd name="connsiteX21" fmla="*/ 341624 w 3784146"/>
              <a:gd name="connsiteY21" fmla="*/ 543152 h 1632858"/>
              <a:gd name="connsiteX0" fmla="*/ 411087 w 3784146"/>
              <a:gd name="connsiteY0" fmla="*/ 989428 h 1632858"/>
              <a:gd name="connsiteX1" fmla="*/ 189207 w 3784146"/>
              <a:gd name="connsiteY1" fmla="*/ 959304 h 1632858"/>
              <a:gd name="connsiteX2" fmla="*/ 606864 w 3784146"/>
              <a:gd name="connsiteY2" fmla="*/ 1319099 h 1632858"/>
              <a:gd name="connsiteX3" fmla="*/ 509808 w 3784146"/>
              <a:gd name="connsiteY3" fmla="*/ 1333500 h 1632858"/>
              <a:gd name="connsiteX4" fmla="*/ 1443406 w 3784146"/>
              <a:gd name="connsiteY4" fmla="*/ 1477509 h 1632858"/>
              <a:gd name="connsiteX5" fmla="*/ 1384892 w 3784146"/>
              <a:gd name="connsiteY5" fmla="*/ 1411741 h 1632858"/>
              <a:gd name="connsiteX6" fmla="*/ 2525129 w 3784146"/>
              <a:gd name="connsiteY6" fmla="*/ 1313505 h 1632858"/>
              <a:gd name="connsiteX7" fmla="*/ 2501740 w 3784146"/>
              <a:gd name="connsiteY7" fmla="*/ 1385661 h 1632858"/>
              <a:gd name="connsiteX8" fmla="*/ 2989562 w 3784146"/>
              <a:gd name="connsiteY8" fmla="*/ 867607 h 1632858"/>
              <a:gd name="connsiteX9" fmla="*/ 3274337 w 3784146"/>
              <a:gd name="connsiteY9" fmla="*/ 1137330 h 1632858"/>
              <a:gd name="connsiteX10" fmla="*/ 3661336 w 3784146"/>
              <a:gd name="connsiteY10" fmla="*/ 580344 h 1632858"/>
              <a:gd name="connsiteX11" fmla="*/ 3534497 w 3784146"/>
              <a:gd name="connsiteY11" fmla="*/ 681491 h 1632858"/>
              <a:gd name="connsiteX12" fmla="*/ 3357028 w 3784146"/>
              <a:gd name="connsiteY12" fmla="*/ 205089 h 1632858"/>
              <a:gd name="connsiteX13" fmla="*/ 3363685 w 3784146"/>
              <a:gd name="connsiteY13" fmla="*/ 252866 h 1632858"/>
              <a:gd name="connsiteX14" fmla="*/ 2547115 w 3784146"/>
              <a:gd name="connsiteY14" fmla="*/ 149376 h 1632858"/>
              <a:gd name="connsiteX15" fmla="*/ 2612111 w 3784146"/>
              <a:gd name="connsiteY15" fmla="*/ 88446 h 1632858"/>
              <a:gd name="connsiteX16" fmla="*/ 1939462 w 3784146"/>
              <a:gd name="connsiteY16" fmla="*/ 178404 h 1632858"/>
              <a:gd name="connsiteX17" fmla="*/ 1970909 w 3784146"/>
              <a:gd name="connsiteY17" fmla="*/ 125866 h 1632858"/>
              <a:gd name="connsiteX18" fmla="*/ 1226343 w 3784146"/>
              <a:gd name="connsiteY18" fmla="*/ 196245 h 1632858"/>
              <a:gd name="connsiteX19" fmla="*/ 1340218 w 3784146"/>
              <a:gd name="connsiteY19" fmla="*/ 247196 h 1632858"/>
              <a:gd name="connsiteX20" fmla="*/ 361508 w 3784146"/>
              <a:gd name="connsiteY20" fmla="*/ 596786 h 1632858"/>
              <a:gd name="connsiteX21" fmla="*/ 341624 w 3784146"/>
              <a:gd name="connsiteY21" fmla="*/ 543152 h 16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4146" h="1632858" fill="none" extrusionOk="0">
                <a:moveTo>
                  <a:pt x="341624" y="543152"/>
                </a:moveTo>
                <a:cubicBezTo>
                  <a:pt x="310907" y="434043"/>
                  <a:pt x="370686" y="344727"/>
                  <a:pt x="492552" y="261068"/>
                </a:cubicBezTo>
                <a:cubicBezTo>
                  <a:pt x="742305" y="99592"/>
                  <a:pt x="972074" y="40360"/>
                  <a:pt x="1226781" y="196623"/>
                </a:cubicBezTo>
                <a:cubicBezTo>
                  <a:pt x="1411031" y="37408"/>
                  <a:pt x="1684806" y="-11255"/>
                  <a:pt x="1967055" y="129721"/>
                </a:cubicBezTo>
                <a:cubicBezTo>
                  <a:pt x="2037705" y="45582"/>
                  <a:pt x="2097681" y="7284"/>
                  <a:pt x="2255508" y="7559"/>
                </a:cubicBezTo>
                <a:cubicBezTo>
                  <a:pt x="2411456" y="-1191"/>
                  <a:pt x="2533420" y="27247"/>
                  <a:pt x="2613250" y="93775"/>
                </a:cubicBezTo>
                <a:cubicBezTo>
                  <a:pt x="2731846" y="-10430"/>
                  <a:pt x="2954634" y="-32920"/>
                  <a:pt x="3106415" y="26080"/>
                </a:cubicBezTo>
                <a:cubicBezTo>
                  <a:pt x="3232504" y="61368"/>
                  <a:pt x="3342134" y="131327"/>
                  <a:pt x="3356502" y="210759"/>
                </a:cubicBezTo>
                <a:cubicBezTo>
                  <a:pt x="3496123" y="228418"/>
                  <a:pt x="3639133" y="298581"/>
                  <a:pt x="3677454" y="389996"/>
                </a:cubicBezTo>
                <a:cubicBezTo>
                  <a:pt x="3716089" y="471791"/>
                  <a:pt x="3711929" y="515552"/>
                  <a:pt x="3663088" y="584351"/>
                </a:cubicBezTo>
                <a:cubicBezTo>
                  <a:pt x="3788218" y="697744"/>
                  <a:pt x="3802638" y="781899"/>
                  <a:pt x="3768028" y="881516"/>
                </a:cubicBezTo>
                <a:cubicBezTo>
                  <a:pt x="3742233" y="1048601"/>
                  <a:pt x="3533046" y="1086510"/>
                  <a:pt x="3276439" y="1141639"/>
                </a:cubicBezTo>
                <a:cubicBezTo>
                  <a:pt x="3278652" y="1225308"/>
                  <a:pt x="3217431" y="1310485"/>
                  <a:pt x="3100459" y="1364532"/>
                </a:cubicBezTo>
                <a:cubicBezTo>
                  <a:pt x="2938463" y="1429008"/>
                  <a:pt x="2676834" y="1492417"/>
                  <a:pt x="2501302" y="1391520"/>
                </a:cubicBezTo>
                <a:cubicBezTo>
                  <a:pt x="2427047" y="1492172"/>
                  <a:pt x="2303436" y="1638162"/>
                  <a:pt x="2073133" y="1629305"/>
                </a:cubicBezTo>
                <a:cubicBezTo>
                  <a:pt x="1804866" y="1657503"/>
                  <a:pt x="1564138" y="1619083"/>
                  <a:pt x="1443581" y="1484162"/>
                </a:cubicBezTo>
                <a:cubicBezTo>
                  <a:pt x="1153342" y="1570907"/>
                  <a:pt x="690832" y="1515984"/>
                  <a:pt x="508407" y="1340757"/>
                </a:cubicBezTo>
                <a:cubicBezTo>
                  <a:pt x="328693" y="1358564"/>
                  <a:pt x="124602" y="1297353"/>
                  <a:pt x="97231" y="1181176"/>
                </a:cubicBezTo>
                <a:cubicBezTo>
                  <a:pt x="49412" y="1124156"/>
                  <a:pt x="106073" y="1030779"/>
                  <a:pt x="185090" y="965767"/>
                </a:cubicBezTo>
                <a:cubicBezTo>
                  <a:pt x="75583" y="915650"/>
                  <a:pt x="-15658" y="827128"/>
                  <a:pt x="-438" y="744764"/>
                </a:cubicBezTo>
                <a:cubicBezTo>
                  <a:pt x="17237" y="634110"/>
                  <a:pt x="171984" y="560364"/>
                  <a:pt x="338383" y="548330"/>
                </a:cubicBezTo>
                <a:cubicBezTo>
                  <a:pt x="339415" y="546822"/>
                  <a:pt x="340961" y="544609"/>
                  <a:pt x="341624" y="543152"/>
                </a:cubicBezTo>
                <a:close/>
              </a:path>
              <a:path w="3784146" h="1632858" fill="none" extrusionOk="0">
                <a:moveTo>
                  <a:pt x="411087" y="989428"/>
                </a:moveTo>
                <a:cubicBezTo>
                  <a:pt x="319644" y="995116"/>
                  <a:pt x="267002" y="996629"/>
                  <a:pt x="189207" y="959304"/>
                </a:cubicBezTo>
                <a:moveTo>
                  <a:pt x="606864" y="1319099"/>
                </a:moveTo>
                <a:cubicBezTo>
                  <a:pt x="572209" y="1332285"/>
                  <a:pt x="535099" y="1328706"/>
                  <a:pt x="509808" y="1333500"/>
                </a:cubicBezTo>
                <a:moveTo>
                  <a:pt x="1443406" y="1477509"/>
                </a:moveTo>
                <a:cubicBezTo>
                  <a:pt x="1424999" y="1459964"/>
                  <a:pt x="1407651" y="1430718"/>
                  <a:pt x="1384892" y="1411741"/>
                </a:cubicBezTo>
                <a:moveTo>
                  <a:pt x="2525129" y="1313505"/>
                </a:moveTo>
                <a:cubicBezTo>
                  <a:pt x="2523050" y="1339635"/>
                  <a:pt x="2513121" y="1363248"/>
                  <a:pt x="2501740" y="1385661"/>
                </a:cubicBezTo>
                <a:moveTo>
                  <a:pt x="2989562" y="867607"/>
                </a:moveTo>
                <a:cubicBezTo>
                  <a:pt x="3170570" y="906849"/>
                  <a:pt x="3284790" y="1015050"/>
                  <a:pt x="3274337" y="1137330"/>
                </a:cubicBezTo>
                <a:moveTo>
                  <a:pt x="3661336" y="580344"/>
                </a:moveTo>
                <a:cubicBezTo>
                  <a:pt x="3639496" y="623929"/>
                  <a:pt x="3592943" y="651395"/>
                  <a:pt x="3534497" y="681491"/>
                </a:cubicBezTo>
                <a:moveTo>
                  <a:pt x="3357028" y="205089"/>
                </a:moveTo>
                <a:cubicBezTo>
                  <a:pt x="3362484" y="219101"/>
                  <a:pt x="3367447" y="238174"/>
                  <a:pt x="3363685" y="252866"/>
                </a:cubicBezTo>
                <a:moveTo>
                  <a:pt x="2547115" y="149376"/>
                </a:moveTo>
                <a:cubicBezTo>
                  <a:pt x="2563831" y="128488"/>
                  <a:pt x="2585188" y="105184"/>
                  <a:pt x="2612111" y="88446"/>
                </a:cubicBezTo>
                <a:moveTo>
                  <a:pt x="1939462" y="178404"/>
                </a:moveTo>
                <a:cubicBezTo>
                  <a:pt x="1950002" y="164320"/>
                  <a:pt x="1952456" y="139555"/>
                  <a:pt x="1970909" y="125866"/>
                </a:cubicBezTo>
                <a:moveTo>
                  <a:pt x="1226343" y="196245"/>
                </a:moveTo>
                <a:cubicBezTo>
                  <a:pt x="1263410" y="202724"/>
                  <a:pt x="1303788" y="234272"/>
                  <a:pt x="1340218" y="247196"/>
                </a:cubicBezTo>
                <a:moveTo>
                  <a:pt x="361508" y="596786"/>
                </a:moveTo>
                <a:cubicBezTo>
                  <a:pt x="353789" y="579329"/>
                  <a:pt x="345308" y="560138"/>
                  <a:pt x="341624" y="543152"/>
                </a:cubicBezTo>
              </a:path>
              <a:path w="3784146" h="1632858" stroke="0" extrusionOk="0">
                <a:moveTo>
                  <a:pt x="341624" y="543152"/>
                </a:moveTo>
                <a:cubicBezTo>
                  <a:pt x="303092" y="430050"/>
                  <a:pt x="355922" y="334540"/>
                  <a:pt x="492552" y="261068"/>
                </a:cubicBezTo>
                <a:cubicBezTo>
                  <a:pt x="643627" y="196007"/>
                  <a:pt x="966991" y="63709"/>
                  <a:pt x="1226781" y="196623"/>
                </a:cubicBezTo>
                <a:cubicBezTo>
                  <a:pt x="1376371" y="17143"/>
                  <a:pt x="1743054" y="-5806"/>
                  <a:pt x="1967055" y="129721"/>
                </a:cubicBezTo>
                <a:cubicBezTo>
                  <a:pt x="2028214" y="62323"/>
                  <a:pt x="2127339" y="-11443"/>
                  <a:pt x="2255508" y="7559"/>
                </a:cubicBezTo>
                <a:cubicBezTo>
                  <a:pt x="2401787" y="12927"/>
                  <a:pt x="2522420" y="40211"/>
                  <a:pt x="2613250" y="93775"/>
                </a:cubicBezTo>
                <a:cubicBezTo>
                  <a:pt x="2712439" y="-24949"/>
                  <a:pt x="2955310" y="-4393"/>
                  <a:pt x="3106415" y="26080"/>
                </a:cubicBezTo>
                <a:cubicBezTo>
                  <a:pt x="3230798" y="60008"/>
                  <a:pt x="3317341" y="113301"/>
                  <a:pt x="3356502" y="210759"/>
                </a:cubicBezTo>
                <a:cubicBezTo>
                  <a:pt x="3531792" y="224975"/>
                  <a:pt x="3649083" y="285708"/>
                  <a:pt x="3677454" y="389996"/>
                </a:cubicBezTo>
                <a:cubicBezTo>
                  <a:pt x="3714065" y="470818"/>
                  <a:pt x="3716208" y="522750"/>
                  <a:pt x="3663088" y="584351"/>
                </a:cubicBezTo>
                <a:cubicBezTo>
                  <a:pt x="3776005" y="666620"/>
                  <a:pt x="3810046" y="771671"/>
                  <a:pt x="3768028" y="881516"/>
                </a:cubicBezTo>
                <a:cubicBezTo>
                  <a:pt x="3670193" y="1041330"/>
                  <a:pt x="3504165" y="1112919"/>
                  <a:pt x="3276439" y="1141639"/>
                </a:cubicBezTo>
                <a:cubicBezTo>
                  <a:pt x="3256849" y="1238735"/>
                  <a:pt x="3196018" y="1296390"/>
                  <a:pt x="3100459" y="1364532"/>
                </a:cubicBezTo>
                <a:cubicBezTo>
                  <a:pt x="2939258" y="1453200"/>
                  <a:pt x="2694085" y="1458492"/>
                  <a:pt x="2501302" y="1391520"/>
                </a:cubicBezTo>
                <a:cubicBezTo>
                  <a:pt x="2394547" y="1520187"/>
                  <a:pt x="2294952" y="1554777"/>
                  <a:pt x="2073133" y="1629305"/>
                </a:cubicBezTo>
                <a:cubicBezTo>
                  <a:pt x="1833276" y="1651545"/>
                  <a:pt x="1584085" y="1596803"/>
                  <a:pt x="1443581" y="1484162"/>
                </a:cubicBezTo>
                <a:cubicBezTo>
                  <a:pt x="1126914" y="1597791"/>
                  <a:pt x="659330" y="1475169"/>
                  <a:pt x="508407" y="1340757"/>
                </a:cubicBezTo>
                <a:cubicBezTo>
                  <a:pt x="325119" y="1355100"/>
                  <a:pt x="160581" y="1268468"/>
                  <a:pt x="97231" y="1181176"/>
                </a:cubicBezTo>
                <a:cubicBezTo>
                  <a:pt x="67534" y="1101192"/>
                  <a:pt x="85247" y="1017575"/>
                  <a:pt x="185090" y="965767"/>
                </a:cubicBezTo>
                <a:cubicBezTo>
                  <a:pt x="36587" y="917848"/>
                  <a:pt x="-31837" y="823654"/>
                  <a:pt x="-438" y="744764"/>
                </a:cubicBezTo>
                <a:cubicBezTo>
                  <a:pt x="-13607" y="659501"/>
                  <a:pt x="194706" y="572894"/>
                  <a:pt x="338383" y="548330"/>
                </a:cubicBezTo>
                <a:cubicBezTo>
                  <a:pt x="339375" y="546522"/>
                  <a:pt x="340583" y="544982"/>
                  <a:pt x="341624" y="543152"/>
                </a:cubicBezTo>
                <a:close/>
              </a:path>
              <a:path w="3784146" h="1632858" fill="none" stroke="0" extrusionOk="0">
                <a:moveTo>
                  <a:pt x="411087" y="989428"/>
                </a:moveTo>
                <a:cubicBezTo>
                  <a:pt x="339140" y="994659"/>
                  <a:pt x="263130" y="971197"/>
                  <a:pt x="189207" y="959304"/>
                </a:cubicBezTo>
                <a:moveTo>
                  <a:pt x="606864" y="1319099"/>
                </a:moveTo>
                <a:cubicBezTo>
                  <a:pt x="576874" y="1325564"/>
                  <a:pt x="541971" y="1331674"/>
                  <a:pt x="509808" y="1333500"/>
                </a:cubicBezTo>
                <a:moveTo>
                  <a:pt x="1443406" y="1477509"/>
                </a:moveTo>
                <a:cubicBezTo>
                  <a:pt x="1417088" y="1455938"/>
                  <a:pt x="1399929" y="1434403"/>
                  <a:pt x="1384892" y="1411741"/>
                </a:cubicBezTo>
                <a:moveTo>
                  <a:pt x="2525129" y="1313505"/>
                </a:moveTo>
                <a:cubicBezTo>
                  <a:pt x="2521777" y="1334922"/>
                  <a:pt x="2510976" y="1359688"/>
                  <a:pt x="2501740" y="1385661"/>
                </a:cubicBezTo>
                <a:moveTo>
                  <a:pt x="2989562" y="867607"/>
                </a:moveTo>
                <a:cubicBezTo>
                  <a:pt x="3184560" y="922803"/>
                  <a:pt x="3260024" y="1022012"/>
                  <a:pt x="3274337" y="1137330"/>
                </a:cubicBezTo>
                <a:moveTo>
                  <a:pt x="3661336" y="580344"/>
                </a:moveTo>
                <a:cubicBezTo>
                  <a:pt x="3633942" y="604279"/>
                  <a:pt x="3592983" y="642065"/>
                  <a:pt x="3534497" y="681491"/>
                </a:cubicBezTo>
                <a:moveTo>
                  <a:pt x="3357028" y="205089"/>
                </a:moveTo>
                <a:cubicBezTo>
                  <a:pt x="3361389" y="220018"/>
                  <a:pt x="3360528" y="234183"/>
                  <a:pt x="3363685" y="252866"/>
                </a:cubicBezTo>
                <a:moveTo>
                  <a:pt x="2547115" y="149376"/>
                </a:moveTo>
                <a:cubicBezTo>
                  <a:pt x="2563440" y="130851"/>
                  <a:pt x="2586792" y="112275"/>
                  <a:pt x="2612111" y="88446"/>
                </a:cubicBezTo>
                <a:moveTo>
                  <a:pt x="1939462" y="178404"/>
                </a:moveTo>
                <a:cubicBezTo>
                  <a:pt x="1947995" y="164096"/>
                  <a:pt x="1956894" y="138900"/>
                  <a:pt x="1970909" y="125866"/>
                </a:cubicBezTo>
                <a:moveTo>
                  <a:pt x="1226343" y="196245"/>
                </a:moveTo>
                <a:cubicBezTo>
                  <a:pt x="1264073" y="221038"/>
                  <a:pt x="1308507" y="223138"/>
                  <a:pt x="1340218" y="247196"/>
                </a:cubicBezTo>
                <a:moveTo>
                  <a:pt x="361508" y="596786"/>
                </a:moveTo>
                <a:cubicBezTo>
                  <a:pt x="350838" y="581882"/>
                  <a:pt x="346341" y="560695"/>
                  <a:pt x="341624" y="543152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4068898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AE720-53F3-D155-0223-0C166BDDD11E}"/>
              </a:ext>
            </a:extLst>
          </p:cNvPr>
          <p:cNvSpPr txBox="1"/>
          <p:nvPr/>
        </p:nvSpPr>
        <p:spPr>
          <a:xfrm>
            <a:off x="3375229" y="2025603"/>
            <a:ext cx="4906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</a:rPr>
              <a:t>Hãy</a:t>
            </a:r>
            <a:r>
              <a:rPr lang="en-US" sz="4800" b="1" dirty="0">
                <a:solidFill>
                  <a:prstClr val="black"/>
                </a:solidFill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</a:rPr>
              <a:t>sẻ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với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bạn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em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giữ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sạch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răng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miệng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26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20A69-F2BC-07E0-1EAE-59708990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749" y="2615120"/>
            <a:ext cx="658425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71676" y="1817593"/>
            <a:ext cx="8353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không nên ăn kẹo vào buổi tối trước khi đi ngủ vì sẽ khiến răng của chúng ta bị sâu.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727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E13C0-F555-FA29-37B6-C8998D236177}"/>
              </a:ext>
            </a:extLst>
          </p:cNvPr>
          <p:cNvSpPr/>
          <p:nvPr/>
        </p:nvSpPr>
        <p:spPr>
          <a:xfrm>
            <a:off x="5802424" y="1295401"/>
            <a:ext cx="5475176" cy="3944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4320" b="1" dirty="0">
              <a:solidFill>
                <a:srgbClr val="DA09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320" b="1" dirty="0">
                <a:solidFill>
                  <a:srgbClr val="0199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Nụ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32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2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320" b="1" dirty="0">
              <a:solidFill>
                <a:srgbClr val="DA09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8E02A-16E0-60CE-2DAB-87FAD31EC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0173" r="16523" b="7102"/>
          <a:stretch/>
        </p:blipFill>
        <p:spPr>
          <a:xfrm>
            <a:off x="893852" y="887484"/>
            <a:ext cx="4395444" cy="54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25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825E9-2CB6-4623-5A9E-D76A8D6F70E9}"/>
              </a:ext>
            </a:extLst>
          </p:cNvPr>
          <p:cNvSpPr txBox="1"/>
          <p:nvPr/>
        </p:nvSpPr>
        <p:spPr>
          <a:xfrm>
            <a:off x="1452880" y="3244334"/>
            <a:ext cx="847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https://g.co/gemini/share/6a50e16818e2</a:t>
            </a:r>
          </a:p>
        </p:txBody>
      </p:sp>
    </p:spTree>
    <p:extLst>
      <p:ext uri="{BB962C8B-B14F-4D97-AF65-F5344CB8AC3E}">
        <p14:creationId xmlns:p14="http://schemas.microsoft.com/office/powerpoint/2010/main" val="42394860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4647" y="1562704"/>
            <a:ext cx="10314934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bạn Tí điều gì để không bị sâu răng?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38" y="4633983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06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3E6AE-C097-69F1-6C8C-BC82CC3B516C}"/>
              </a:ext>
            </a:extLst>
          </p:cNvPr>
          <p:cNvSpPr txBox="1"/>
          <p:nvPr/>
        </p:nvSpPr>
        <p:spPr>
          <a:xfrm>
            <a:off x="2085974" y="2400300"/>
            <a:ext cx="6581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90369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7AAD96-01C4-535B-E55E-0EB944F58FD0}"/>
              </a:ext>
            </a:extLst>
          </p:cNvPr>
          <p:cNvSpPr txBox="1"/>
          <p:nvPr/>
        </p:nvSpPr>
        <p:spPr>
          <a:xfrm rot="21383421">
            <a:off x="4935679" y="610692"/>
            <a:ext cx="493568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CEA11-FB82-AB4A-F791-39209B44E5DC}"/>
              </a:ext>
            </a:extLst>
          </p:cNvPr>
          <p:cNvSpPr txBox="1"/>
          <p:nvPr/>
        </p:nvSpPr>
        <p:spPr>
          <a:xfrm>
            <a:off x="4704385" y="1071093"/>
            <a:ext cx="7045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 lợi ích của việc giữ sạch răng miệng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70AD47">
                    <a:lumMod val="60000"/>
                    <a:lumOff val="4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24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89427" y="242737"/>
            <a:ext cx="10030802" cy="740976"/>
            <a:chOff x="1116917" y="304502"/>
            <a:chExt cx="9960347" cy="740976"/>
          </a:xfrm>
        </p:grpSpPr>
        <p:sp>
          <p:nvSpPr>
            <p:cNvPr id="17" name="矩形 10"/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47886" y="328842"/>
              <a:ext cx="9119365" cy="64979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miệng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BC483-D24C-5099-C9BF-0B1B097ECF48}"/>
              </a:ext>
            </a:extLst>
          </p:cNvPr>
          <p:cNvGrpSpPr/>
          <p:nvPr/>
        </p:nvGrpSpPr>
        <p:grpSpPr>
          <a:xfrm>
            <a:off x="1248452" y="5102972"/>
            <a:ext cx="10151730" cy="740976"/>
            <a:chOff x="1116917" y="304502"/>
            <a:chExt cx="10080426" cy="740976"/>
          </a:xfrm>
        </p:grpSpPr>
        <p:sp>
          <p:nvSpPr>
            <p:cNvPr id="10" name="矩形 10">
              <a:extLst>
                <a:ext uri="{FF2B5EF4-FFF2-40B4-BE49-F238E27FC236}">
                  <a16:creationId xmlns:a16="http://schemas.microsoft.com/office/drawing/2014/main" id="{38AA4C41-AF1C-2C75-6513-4401B63842A8}"/>
                </a:ext>
              </a:extLst>
            </p:cNvPr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C9BD8F-0362-8510-1F28-14FA0057BFDC}"/>
                </a:ext>
              </a:extLst>
            </p:cNvPr>
            <p:cNvSpPr txBox="1"/>
            <p:nvPr/>
          </p:nvSpPr>
          <p:spPr>
            <a:xfrm>
              <a:off x="1229330" y="328842"/>
              <a:ext cx="9968013" cy="71372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3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vi-VN" sz="33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không giữ sạch răng miệng thì điều gì sẽ xảy ra?</a:t>
              </a:r>
              <a:endParaRPr lang="en-US" sz="33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C9E95C-B84E-EC8C-E4BB-6910270FC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28" y="1214017"/>
            <a:ext cx="4812516" cy="3486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918B5-98AD-F1C0-4A1A-E178A884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09" y="1315092"/>
            <a:ext cx="4812516" cy="34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8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441BE-D619-501F-12D1-B8896C8D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076575"/>
            <a:ext cx="3773612" cy="2928937"/>
          </a:xfrm>
          <a:prstGeom prst="rect">
            <a:avLst/>
          </a:prstGeom>
        </p:spPr>
      </p:pic>
      <p:sp>
        <p:nvSpPr>
          <p:cNvPr id="4" name="椭圆形标注 3">
            <a:extLst>
              <a:ext uri="{FF2B5EF4-FFF2-40B4-BE49-F238E27FC236}">
                <a16:creationId xmlns:a16="http://schemas.microsoft.com/office/drawing/2014/main" id="{C9B92F21-DE9F-D36A-9028-E142F86D9449}"/>
              </a:ext>
            </a:extLst>
          </p:cNvPr>
          <p:cNvSpPr/>
          <p:nvPr/>
        </p:nvSpPr>
        <p:spPr>
          <a:xfrm rot="160631">
            <a:off x="4444029" y="751676"/>
            <a:ext cx="6160483" cy="3296340"/>
          </a:xfrm>
          <a:prstGeom prst="wedgeEllipseCallout">
            <a:avLst>
              <a:gd name="adj1" fmla="val -45641"/>
              <a:gd name="adj2" fmla="val 45276"/>
            </a:avLst>
          </a:prstGeom>
          <a:solidFill>
            <a:srgbClr val="FFFF00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miệng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3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57400" y="1274668"/>
            <a:ext cx="77861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vệ sinh răng miệng giúp em có hơi thở thơm tho và nụ cười xinh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không giữ vệ sinh răng miệng có thể khiến răng bị sâu, bị đau.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387</Words>
  <Application>Microsoft Office PowerPoint</Application>
  <PresentationFormat>Widescreen</PresentationFormat>
  <Paragraphs>54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Arial</vt:lpstr>
      <vt:lpstr>Calibri</vt:lpstr>
      <vt:lpstr>Cambria</vt:lpstr>
      <vt:lpstr>Chango</vt:lpstr>
      <vt:lpstr>SVN-Hole Hearted</vt:lpstr>
      <vt:lpstr>UTM Avo</vt:lpstr>
      <vt:lpstr>UTM Showcard</vt:lpstr>
      <vt:lpstr>Office 主题​​</vt:lpstr>
      <vt:lpstr>2_Office 主题​​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2023-04-24T12:09:54Z</dcterms:created>
  <dcterms:modified xsi:type="dcterms:W3CDTF">2025-08-17T12:25:12Z</dcterms:modified>
</cp:coreProperties>
</file>