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84" r:id="rId3"/>
  </p:sldMasterIdLst>
  <p:notesMasterIdLst>
    <p:notesMasterId r:id="rId15"/>
  </p:notesMasterIdLst>
  <p:sldIdLst>
    <p:sldId id="287" r:id="rId4"/>
    <p:sldId id="285" r:id="rId5"/>
    <p:sldId id="283" r:id="rId6"/>
    <p:sldId id="293" r:id="rId7"/>
    <p:sldId id="264" r:id="rId8"/>
    <p:sldId id="266" r:id="rId9"/>
    <p:sldId id="298" r:id="rId10"/>
    <p:sldId id="301" r:id="rId11"/>
    <p:sldId id="299" r:id="rId12"/>
    <p:sldId id="306" r:id="rId13"/>
    <p:sldId id="288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FDB12-2866-4BD3-B908-5968692EFD76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4210-83AB-4AE8-8536-B06155A9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32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254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Slide HS </a:t>
            </a:r>
            <a:r>
              <a:rPr lang="en-US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9473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474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587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498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929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120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52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129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698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578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r="9725" b="15724"/>
          <a:stretch/>
        </p:blipFill>
        <p:spPr>
          <a:xfrm>
            <a:off x="0" y="171450"/>
            <a:ext cx="121920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05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8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74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06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131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70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01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65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0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83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90C226"/>
                </a:solidFill>
              </a:rPr>
              <a:pPr/>
              <a:t>‹#›</a:t>
            </a:fld>
            <a:endParaRPr lang="zh-CN" alt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4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534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90C226"/>
                </a:solidFill>
              </a:rPr>
              <a:pPr/>
              <a:t>‹#›</a:t>
            </a:fld>
            <a:endParaRPr lang="zh-CN" alt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22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90C226"/>
                </a:solidFill>
              </a:rPr>
              <a:pPr/>
              <a:t>‹#›</a:t>
            </a:fld>
            <a:endParaRPr lang="zh-CN" alt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64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894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7142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2568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7311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2406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49622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8037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350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pic>
        <p:nvPicPr>
          <p:cNvPr id="7" name="Google Shape;98;p1"/>
          <p:cNvPicPr preferRelativeResize="0"/>
          <p:nvPr userDrawn="1"/>
        </p:nvPicPr>
        <p:blipFill rotWithShape="1">
          <a:blip r:embed="rId2">
            <a:alphaModFix/>
          </a:blip>
          <a:srcRect l="8398" t="12425" r="8178" b="5143"/>
          <a:stretch/>
        </p:blipFill>
        <p:spPr>
          <a:xfrm>
            <a:off x="-3814563" y="-764217"/>
            <a:ext cx="3206925" cy="3168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308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169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9502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41848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961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6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0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0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4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31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63A7DDE-BE4A-4CDF-AFA3-DD4D87AA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6" name="Google Shape;21;p11"/>
          <p:cNvPicPr preferRelativeResize="0"/>
          <p:nvPr userDrawn="1"/>
        </p:nvPicPr>
        <p:blipFill rotWithShape="1">
          <a:blip r:embed="rId2">
            <a:alphaModFix/>
          </a:blip>
          <a:srcRect l="8398" t="12425" r="8178" b="5143"/>
          <a:stretch/>
        </p:blipFill>
        <p:spPr>
          <a:xfrm>
            <a:off x="-2598979" y="-268243"/>
            <a:ext cx="2076979" cy="2052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1;p11"/>
          <p:cNvPicPr preferRelativeResize="0"/>
          <p:nvPr userDrawn="1"/>
        </p:nvPicPr>
        <p:blipFill rotWithShape="1">
          <a:blip r:embed="rId2">
            <a:alphaModFix/>
          </a:blip>
          <a:srcRect l="8398" t="12425" r="8178" b="5143"/>
          <a:stretch/>
        </p:blipFill>
        <p:spPr>
          <a:xfrm>
            <a:off x="-2574266" y="-276056"/>
            <a:ext cx="2076979" cy="2052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33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heme" Target="../theme/them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Relationship Id="rId9" Type="http://schemas.openxmlformats.org/officeDocument/2006/relationships/image" Target="../media/image6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image" Target="../media/image12.png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8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667000" y="-2666999"/>
            <a:ext cx="6857998" cy="1219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5"/>
          <a:srcRect l="15920" r="25588" b="38940"/>
          <a:stretch/>
        </p:blipFill>
        <p:spPr>
          <a:xfrm>
            <a:off x="-14514" y="2693759"/>
            <a:ext cx="12206514" cy="41642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5400000">
            <a:off x="1219157" y="-516887"/>
            <a:ext cx="813793" cy="25536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45615" y="353020"/>
            <a:ext cx="1478590" cy="12616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243448" y="957263"/>
            <a:ext cx="596607" cy="31115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0D4FAC64-2A17-C19D-A1C3-F7D94618108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2125" y="457200"/>
            <a:ext cx="1571624" cy="157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8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FB5A6D8-3C74-470E-9DC4-B9597BBE882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66"/>
            <a:ext cx="12192000" cy="677406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36C88D9D-7F3B-452D-BAE8-1AD927EA905D}"/>
              </a:ext>
            </a:extLst>
          </p:cNvPr>
          <p:cNvSpPr/>
          <p:nvPr userDrawn="1"/>
        </p:nvSpPr>
        <p:spPr>
          <a:xfrm>
            <a:off x="902072" y="492853"/>
            <a:ext cx="10371909" cy="59549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046E66A-FB51-4E8D-AF6D-E18CD13F5AF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933">
            <a:off x="918880" y="2094455"/>
            <a:ext cx="3564042" cy="447757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F33301D-2FC4-4F81-B60D-2727A8C87E86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57440">
            <a:off x="7760922" y="3174672"/>
            <a:ext cx="3564042" cy="474815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F11643-BD7B-43C2-B6D0-F106693E4AAD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5200">
            <a:off x="146682" y="232196"/>
            <a:ext cx="1666061" cy="375944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80EF2E7-E39A-4486-8489-98D81C52EC4E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9330">
            <a:off x="8655946" y="4231438"/>
            <a:ext cx="1644215" cy="403392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D8298D2-3B50-4E8F-8012-5C6F0E26914E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30399">
            <a:off x="952432" y="5625139"/>
            <a:ext cx="4004285" cy="156269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A3AEA3E-A4AA-4D19-A051-0309290961BE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66607">
            <a:off x="5282650" y="4475706"/>
            <a:ext cx="1606365" cy="364902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6C222FFF-2B74-47E9-AC55-372AFDB07900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0528">
            <a:off x="450430" y="-297582"/>
            <a:ext cx="4004285" cy="156269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90C35F5-8B52-452E-BC4C-56E207932ACB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21838">
            <a:off x="5082843" y="-1191889"/>
            <a:ext cx="1606365" cy="364902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82F4F53-87E4-4BB5-82BC-E784DB9756D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81772">
            <a:off x="8234583" y="-1345983"/>
            <a:ext cx="1644215" cy="403392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BB4149E-AD24-4E83-B8E3-FAFB078CD9DE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60903">
            <a:off x="9587156" y="1045682"/>
            <a:ext cx="3360200" cy="131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7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9524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jp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2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3">
            <a:extLst>
              <a:ext uri="{FF2B5EF4-FFF2-40B4-BE49-F238E27FC236}">
                <a16:creationId xmlns:a16="http://schemas.microsoft.com/office/drawing/2014/main" id="{F39B9789-56B5-4898-98E6-AE6129124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354" y="1165901"/>
            <a:ext cx="8983968" cy="28851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D50430-5E6C-8A2B-D0A1-F3AFE865D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2833" y="-250791"/>
            <a:ext cx="3365284" cy="21398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AB071D-B627-C87F-4EEC-E60AB8769B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4722" y="0"/>
            <a:ext cx="1396105" cy="13412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5B9F85-EE83-C1C0-52A4-DFE75CDD27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9264" y="1766641"/>
            <a:ext cx="7248772" cy="128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4D9DE7-1034-0962-0559-80D4EF9073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3162300"/>
            <a:ext cx="3314700" cy="3314700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033DAC3A-8DBA-E0B0-65BF-EFD44E2C94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25" y="352424"/>
            <a:ext cx="1400175" cy="1400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928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55493" y="-100082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438252" y="552649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75434" y="-144010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471317" y="962744"/>
            <a:ext cx="6957916" cy="3942632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2687334" y="1136117"/>
            <a:ext cx="6542501" cy="33659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8" name="Google Shape;1018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608135" y="2789598"/>
            <a:ext cx="2225153" cy="23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922721" y="1849577"/>
            <a:ext cx="61627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chia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sẻ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tắm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gội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sạch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sẽ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Google Shape;1019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420713">
            <a:off x="9517464" y="2859427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20" name="Google Shape;1020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265263" y="3787375"/>
            <a:ext cx="1858273" cy="274954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971044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7993F1A-2D14-4E4D-BB40-907CCC1642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686" y="4000278"/>
            <a:ext cx="1430237" cy="222163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1F0A8D1-5610-41DD-9B47-9015B0A2CFFA}"/>
              </a:ext>
            </a:extLst>
          </p:cNvPr>
          <p:cNvGrpSpPr/>
          <p:nvPr/>
        </p:nvGrpSpPr>
        <p:grpSpPr>
          <a:xfrm>
            <a:off x="625643" y="1403160"/>
            <a:ext cx="10998846" cy="4329068"/>
            <a:chOff x="856343" y="620303"/>
            <a:chExt cx="10493825" cy="280869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022025B-066B-4EEC-A960-A3A98A06C395}"/>
                </a:ext>
              </a:extLst>
            </p:cNvPr>
            <p:cNvSpPr/>
            <p:nvPr/>
          </p:nvSpPr>
          <p:spPr>
            <a:xfrm>
              <a:off x="856343" y="620303"/>
              <a:ext cx="10493825" cy="2808697"/>
            </a:xfrm>
            <a:prstGeom prst="round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" name="Rectangle: Rounded Corners 14">
              <a:extLst>
                <a:ext uri="{FF2B5EF4-FFF2-40B4-BE49-F238E27FC236}">
                  <a16:creationId xmlns:a16="http://schemas.microsoft.com/office/drawing/2014/main" id="{EA75AC64-C17D-4F4E-89EC-92B4823E0082}"/>
                </a:ext>
              </a:extLst>
            </p:cNvPr>
            <p:cNvSpPr/>
            <p:nvPr/>
          </p:nvSpPr>
          <p:spPr>
            <a:xfrm>
              <a:off x="1037773" y="772686"/>
              <a:ext cx="10116454" cy="2522055"/>
            </a:xfrm>
            <a:prstGeom prst="roundRect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B0A5188-CF1F-4D8E-AA36-A551B996613E}"/>
              </a:ext>
            </a:extLst>
          </p:cNvPr>
          <p:cNvSpPr txBox="1"/>
          <p:nvPr/>
        </p:nvSpPr>
        <p:spPr>
          <a:xfrm>
            <a:off x="930442" y="1712223"/>
            <a:ext cx="104886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Là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con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trai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các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bạn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nên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cắt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tóc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gọn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gàng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còn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các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bạn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nữ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có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mái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tóc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dài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thì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cần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chải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tóc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và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buộc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tóc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ngay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ngắn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  <a:p>
            <a:pPr lvl="0" algn="ctr"/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Chúng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 ta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cần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tắm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gội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để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cơ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thể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luôn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sạch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sẽ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,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khỏe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mạnh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7ABFFE-29F9-4C0F-80F7-30ABA4B615CD}"/>
              </a:ext>
            </a:extLst>
          </p:cNvPr>
          <p:cNvGrpSpPr/>
          <p:nvPr/>
        </p:nvGrpSpPr>
        <p:grpSpPr>
          <a:xfrm>
            <a:off x="3636136" y="0"/>
            <a:ext cx="5468368" cy="1732205"/>
            <a:chOff x="3661565" y="-791570"/>
            <a:chExt cx="5468368" cy="173220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C95A363-5CD5-4B79-BFC0-E955DD44BA25}"/>
                </a:ext>
              </a:extLst>
            </p:cNvPr>
            <p:cNvGrpSpPr/>
            <p:nvPr/>
          </p:nvGrpSpPr>
          <p:grpSpPr>
            <a:xfrm>
              <a:off x="3661565" y="171194"/>
              <a:ext cx="5468368" cy="769441"/>
              <a:chOff x="3661565" y="171194"/>
              <a:chExt cx="5468368" cy="769441"/>
            </a:xfrm>
          </p:grpSpPr>
          <p:pic>
            <p:nvPicPr>
              <p:cNvPr id="20" name="Graphic 9">
                <a:extLst>
                  <a:ext uri="{FF2B5EF4-FFF2-40B4-BE49-F238E27FC236}">
                    <a16:creationId xmlns:a16="http://schemas.microsoft.com/office/drawing/2014/main" id="{01152022-9719-4C8D-9BB8-1BA5775D96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661565" y="267286"/>
                <a:ext cx="5468368" cy="653367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5DC062D-FD20-47CF-B04F-E5565FD34DAC}"/>
                  </a:ext>
                </a:extLst>
              </p:cNvPr>
              <p:cNvSpPr txBox="1"/>
              <p:nvPr/>
            </p:nvSpPr>
            <p:spPr>
              <a:xfrm>
                <a:off x="4366596" y="171194"/>
                <a:ext cx="405830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50" normalizeH="0" baseline="0" noProof="0" dirty="0" err="1">
                    <a:ln w="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iCiel Baliho Script" pitchFamily="50" charset="0"/>
                    <a:ea typeface="+mn-ea"/>
                    <a:cs typeface="+mn-cs"/>
                  </a:rPr>
                  <a:t>Kết</a:t>
                </a:r>
                <a:r>
                  <a:rPr kumimoji="0" lang="en-US" sz="4400" b="0" i="0" u="none" strike="noStrike" kern="1200" cap="none" spc="50" normalizeH="0" baseline="0" noProof="0" dirty="0">
                    <a:ln w="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iCiel Baliho Script" pitchFamily="50" charset="0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50" normalizeH="0" baseline="0" noProof="0" dirty="0" err="1">
                    <a:ln w="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iCiel Baliho Script" pitchFamily="50" charset="0"/>
                    <a:ea typeface="+mn-ea"/>
                    <a:cs typeface="+mn-cs"/>
                  </a:rPr>
                  <a:t>luận</a:t>
                </a:r>
                <a:endParaRPr kumimoji="0" lang="en-US" sz="4400" b="0" i="0" u="none" strike="noStrike" kern="1200" cap="none" spc="50" normalizeH="0" baseline="0" noProof="0" dirty="0">
                  <a:ln w="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Ciel Baliho Script" pitchFamily="50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BA49F00-C687-4CA9-A8FE-7C7FBAF5E9A8}"/>
                </a:ext>
              </a:extLst>
            </p:cNvPr>
            <p:cNvCxnSpPr>
              <a:cxnSpLocks/>
            </p:cNvCxnSpPr>
            <p:nvPr/>
          </p:nvCxnSpPr>
          <p:spPr>
            <a:xfrm>
              <a:off x="4366597" y="-791570"/>
              <a:ext cx="0" cy="1139318"/>
            </a:xfrm>
            <a:prstGeom prst="line">
              <a:avLst/>
            </a:prstGeom>
            <a:ln w="5715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2192091-605F-43C0-BC98-4419FB8256B9}"/>
                </a:ext>
              </a:extLst>
            </p:cNvPr>
            <p:cNvCxnSpPr>
              <a:cxnSpLocks/>
            </p:cNvCxnSpPr>
            <p:nvPr/>
          </p:nvCxnSpPr>
          <p:spPr>
            <a:xfrm>
              <a:off x="8553471" y="-627797"/>
              <a:ext cx="0" cy="975545"/>
            </a:xfrm>
            <a:prstGeom prst="line">
              <a:avLst/>
            </a:prstGeom>
            <a:ln w="5715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2011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1 -0.0125 L -0.02383 0.00092 C -0.02201 0.0037 -0.01927 0.00532 -0.01641 0.00532 C -0.01316 0.00532 -0.01081 0.0037 -0.00886 0.00092 L 4.16667E-6 -0.0125 " pathEditMode="relative" rAng="0" ptsTypes="AAAAA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88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8">
            <a:extLst>
              <a:ext uri="{FF2B5EF4-FFF2-40B4-BE49-F238E27FC236}">
                <a16:creationId xmlns:a16="http://schemas.microsoft.com/office/drawing/2014/main" id="{3E1818DA-3C3F-4F29-9CB7-EDFBC8E47547}"/>
              </a:ext>
            </a:extLst>
          </p:cNvPr>
          <p:cNvGrpSpPr/>
          <p:nvPr/>
        </p:nvGrpSpPr>
        <p:grpSpPr>
          <a:xfrm>
            <a:off x="2693278" y="1149316"/>
            <a:ext cx="6805443" cy="3022917"/>
            <a:chOff x="9119620" y="-2162931"/>
            <a:chExt cx="2205037" cy="1198563"/>
          </a:xfrm>
        </p:grpSpPr>
        <p:sp>
          <p:nvSpPr>
            <p:cNvPr id="6" name="íSļídè">
              <a:extLst>
                <a:ext uri="{FF2B5EF4-FFF2-40B4-BE49-F238E27FC236}">
                  <a16:creationId xmlns:a16="http://schemas.microsoft.com/office/drawing/2014/main" id="{DC5ECA2B-6CA5-40FA-98FA-40370C98B055}"/>
                </a:ext>
              </a:extLst>
            </p:cNvPr>
            <p:cNvSpPr/>
            <p:nvPr/>
          </p:nvSpPr>
          <p:spPr bwMode="auto">
            <a:xfrm>
              <a:off x="11016682" y="-1048506"/>
              <a:ext cx="111125" cy="49213"/>
            </a:xfrm>
            <a:custGeom>
              <a:avLst/>
              <a:gdLst>
                <a:gd name="T0" fmla="*/ 2 w 32"/>
                <a:gd name="T1" fmla="*/ 14 h 14"/>
                <a:gd name="T2" fmla="*/ 29 w 32"/>
                <a:gd name="T3" fmla="*/ 13 h 14"/>
                <a:gd name="T4" fmla="*/ 31 w 32"/>
                <a:gd name="T5" fmla="*/ 12 h 14"/>
                <a:gd name="T6" fmla="*/ 1 w 32"/>
                <a:gd name="T7" fmla="*/ 12 h 14"/>
                <a:gd name="T8" fmla="*/ 2 w 32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2" y="14"/>
                  </a:moveTo>
                  <a:cubicBezTo>
                    <a:pt x="10" y="10"/>
                    <a:pt x="23" y="2"/>
                    <a:pt x="29" y="13"/>
                  </a:cubicBezTo>
                  <a:cubicBezTo>
                    <a:pt x="30" y="14"/>
                    <a:pt x="32" y="13"/>
                    <a:pt x="31" y="12"/>
                  </a:cubicBezTo>
                  <a:cubicBezTo>
                    <a:pt x="24" y="0"/>
                    <a:pt x="11" y="7"/>
                    <a:pt x="1" y="12"/>
                  </a:cubicBezTo>
                  <a:cubicBezTo>
                    <a:pt x="0" y="12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iṣlîḍê">
              <a:extLst>
                <a:ext uri="{FF2B5EF4-FFF2-40B4-BE49-F238E27FC236}">
                  <a16:creationId xmlns:a16="http://schemas.microsoft.com/office/drawing/2014/main" id="{364D9969-C316-4A84-A89A-F560F117BC03}"/>
                </a:ext>
              </a:extLst>
            </p:cNvPr>
            <p:cNvSpPr/>
            <p:nvPr/>
          </p:nvSpPr>
          <p:spPr bwMode="auto">
            <a:xfrm>
              <a:off x="11119870" y="-999293"/>
              <a:ext cx="14288" cy="14288"/>
            </a:xfrm>
            <a:custGeom>
              <a:avLst/>
              <a:gdLst>
                <a:gd name="T0" fmla="*/ 2 w 4"/>
                <a:gd name="T1" fmla="*/ 1 h 4"/>
                <a:gd name="T2" fmla="*/ 1 w 4"/>
                <a:gd name="T3" fmla="*/ 2 h 4"/>
                <a:gd name="T4" fmla="*/ 2 w 4"/>
                <a:gd name="T5" fmla="*/ 4 h 4"/>
                <a:gd name="T6" fmla="*/ 4 w 4"/>
                <a:gd name="T7" fmla="*/ 2 h 4"/>
                <a:gd name="T8" fmla="*/ 2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iśḷídê">
              <a:extLst>
                <a:ext uri="{FF2B5EF4-FFF2-40B4-BE49-F238E27FC236}">
                  <a16:creationId xmlns:a16="http://schemas.microsoft.com/office/drawing/2014/main" id="{BDF805CD-4EA2-494E-891C-4EE97B20A9F8}"/>
                </a:ext>
              </a:extLst>
            </p:cNvPr>
            <p:cNvSpPr/>
            <p:nvPr/>
          </p:nvSpPr>
          <p:spPr bwMode="auto">
            <a:xfrm>
              <a:off x="11130982" y="-989768"/>
              <a:ext cx="11113" cy="11113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2 w 3"/>
                <a:gd name="T5" fmla="*/ 2 h 3"/>
                <a:gd name="T6" fmla="*/ 2 w 3"/>
                <a:gd name="T7" fmla="*/ 2 h 3"/>
                <a:gd name="T8" fmla="*/ 0 w 3"/>
                <a:gd name="T9" fmla="*/ 1 h 3"/>
                <a:gd name="T10" fmla="*/ 0 w 3"/>
                <a:gd name="T11" fmla="*/ 2 h 3"/>
                <a:gd name="T12" fmla="*/ 2 w 3"/>
                <a:gd name="T13" fmla="*/ 3 h 3"/>
                <a:gd name="T14" fmla="*/ 3 w 3"/>
                <a:gd name="T15" fmla="*/ 2 h 3"/>
                <a:gd name="T16" fmla="*/ 1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3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î$líďé">
              <a:extLst>
                <a:ext uri="{FF2B5EF4-FFF2-40B4-BE49-F238E27FC236}">
                  <a16:creationId xmlns:a16="http://schemas.microsoft.com/office/drawing/2014/main" id="{BF4C1BBB-6BC6-483D-B32D-1A1B069F1990}"/>
                </a:ext>
              </a:extLst>
            </p:cNvPr>
            <p:cNvSpPr/>
            <p:nvPr/>
          </p:nvSpPr>
          <p:spPr bwMode="auto">
            <a:xfrm>
              <a:off x="11130982" y="-978656"/>
              <a:ext cx="17463" cy="14288"/>
            </a:xfrm>
            <a:custGeom>
              <a:avLst/>
              <a:gdLst>
                <a:gd name="T0" fmla="*/ 3 w 5"/>
                <a:gd name="T1" fmla="*/ 0 h 4"/>
                <a:gd name="T2" fmla="*/ 1 w 5"/>
                <a:gd name="T3" fmla="*/ 2 h 4"/>
                <a:gd name="T4" fmla="*/ 3 w 5"/>
                <a:gd name="T5" fmla="*/ 3 h 4"/>
                <a:gd name="T6" fmla="*/ 4 w 5"/>
                <a:gd name="T7" fmla="*/ 2 h 4"/>
                <a:gd name="T8" fmla="*/ 3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0" y="2"/>
                    <a:pt x="2" y="4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îśļïḓè">
              <a:extLst>
                <a:ext uri="{FF2B5EF4-FFF2-40B4-BE49-F238E27FC236}">
                  <a16:creationId xmlns:a16="http://schemas.microsoft.com/office/drawing/2014/main" id="{3380DC12-FE01-470F-9217-B663D4DAF753}"/>
                </a:ext>
              </a:extLst>
            </p:cNvPr>
            <p:cNvSpPr/>
            <p:nvPr/>
          </p:nvSpPr>
          <p:spPr bwMode="auto">
            <a:xfrm>
              <a:off x="11165907" y="-2131181"/>
              <a:ext cx="158750" cy="147638"/>
            </a:xfrm>
            <a:custGeom>
              <a:avLst/>
              <a:gdLst>
                <a:gd name="T0" fmla="*/ 46 w 46"/>
                <a:gd name="T1" fmla="*/ 2 h 43"/>
                <a:gd name="T2" fmla="*/ 46 w 46"/>
                <a:gd name="T3" fmla="*/ 4 h 43"/>
                <a:gd name="T4" fmla="*/ 45 w 46"/>
                <a:gd name="T5" fmla="*/ 7 h 43"/>
                <a:gd name="T6" fmla="*/ 43 w 46"/>
                <a:gd name="T7" fmla="*/ 11 h 43"/>
                <a:gd name="T8" fmla="*/ 41 w 46"/>
                <a:gd name="T9" fmla="*/ 16 h 43"/>
                <a:gd name="T10" fmla="*/ 38 w 46"/>
                <a:gd name="T11" fmla="*/ 20 h 43"/>
                <a:gd name="T12" fmla="*/ 31 w 46"/>
                <a:gd name="T13" fmla="*/ 29 h 43"/>
                <a:gd name="T14" fmla="*/ 21 w 46"/>
                <a:gd name="T15" fmla="*/ 36 h 43"/>
                <a:gd name="T16" fmla="*/ 16 w 46"/>
                <a:gd name="T17" fmla="*/ 39 h 43"/>
                <a:gd name="T18" fmla="*/ 12 w 46"/>
                <a:gd name="T19" fmla="*/ 40 h 43"/>
                <a:gd name="T20" fmla="*/ 8 w 46"/>
                <a:gd name="T21" fmla="*/ 42 h 43"/>
                <a:gd name="T22" fmla="*/ 5 w 46"/>
                <a:gd name="T23" fmla="*/ 42 h 43"/>
                <a:gd name="T24" fmla="*/ 2 w 46"/>
                <a:gd name="T25" fmla="*/ 43 h 43"/>
                <a:gd name="T26" fmla="*/ 0 w 46"/>
                <a:gd name="T27" fmla="*/ 41 h 43"/>
                <a:gd name="T28" fmla="*/ 1 w 46"/>
                <a:gd name="T29" fmla="*/ 40 h 43"/>
                <a:gd name="T30" fmla="*/ 1 w 46"/>
                <a:gd name="T31" fmla="*/ 40 h 43"/>
                <a:gd name="T32" fmla="*/ 4 w 46"/>
                <a:gd name="T33" fmla="*/ 39 h 43"/>
                <a:gd name="T34" fmla="*/ 10 w 46"/>
                <a:gd name="T35" fmla="*/ 37 h 43"/>
                <a:gd name="T36" fmla="*/ 15 w 46"/>
                <a:gd name="T37" fmla="*/ 35 h 43"/>
                <a:gd name="T38" fmla="*/ 19 w 46"/>
                <a:gd name="T39" fmla="*/ 33 h 43"/>
                <a:gd name="T40" fmla="*/ 23 w 46"/>
                <a:gd name="T41" fmla="*/ 30 h 43"/>
                <a:gd name="T42" fmla="*/ 28 w 46"/>
                <a:gd name="T43" fmla="*/ 26 h 43"/>
                <a:gd name="T44" fmla="*/ 35 w 46"/>
                <a:gd name="T45" fmla="*/ 18 h 43"/>
                <a:gd name="T46" fmla="*/ 38 w 46"/>
                <a:gd name="T47" fmla="*/ 14 h 43"/>
                <a:gd name="T48" fmla="*/ 40 w 46"/>
                <a:gd name="T49" fmla="*/ 10 h 43"/>
                <a:gd name="T50" fmla="*/ 43 w 46"/>
                <a:gd name="T51" fmla="*/ 3 h 43"/>
                <a:gd name="T52" fmla="*/ 44 w 46"/>
                <a:gd name="T53" fmla="*/ 1 h 43"/>
                <a:gd name="T54" fmla="*/ 45 w 46"/>
                <a:gd name="T55" fmla="*/ 0 h 43"/>
                <a:gd name="T56" fmla="*/ 46 w 46"/>
                <a:gd name="T5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" h="43">
                  <a:moveTo>
                    <a:pt x="46" y="2"/>
                  </a:moveTo>
                  <a:cubicBezTo>
                    <a:pt x="46" y="2"/>
                    <a:pt x="46" y="3"/>
                    <a:pt x="46" y="4"/>
                  </a:cubicBezTo>
                  <a:cubicBezTo>
                    <a:pt x="45" y="5"/>
                    <a:pt x="45" y="6"/>
                    <a:pt x="45" y="7"/>
                  </a:cubicBezTo>
                  <a:cubicBezTo>
                    <a:pt x="44" y="8"/>
                    <a:pt x="44" y="10"/>
                    <a:pt x="43" y="11"/>
                  </a:cubicBezTo>
                  <a:cubicBezTo>
                    <a:pt x="43" y="13"/>
                    <a:pt x="42" y="14"/>
                    <a:pt x="41" y="16"/>
                  </a:cubicBezTo>
                  <a:cubicBezTo>
                    <a:pt x="40" y="17"/>
                    <a:pt x="39" y="19"/>
                    <a:pt x="38" y="20"/>
                  </a:cubicBezTo>
                  <a:cubicBezTo>
                    <a:pt x="36" y="23"/>
                    <a:pt x="34" y="26"/>
                    <a:pt x="31" y="29"/>
                  </a:cubicBezTo>
                  <a:cubicBezTo>
                    <a:pt x="28" y="32"/>
                    <a:pt x="24" y="34"/>
                    <a:pt x="21" y="36"/>
                  </a:cubicBezTo>
                  <a:cubicBezTo>
                    <a:pt x="19" y="37"/>
                    <a:pt x="18" y="38"/>
                    <a:pt x="16" y="39"/>
                  </a:cubicBezTo>
                  <a:cubicBezTo>
                    <a:pt x="15" y="39"/>
                    <a:pt x="13" y="40"/>
                    <a:pt x="12" y="40"/>
                  </a:cubicBezTo>
                  <a:cubicBezTo>
                    <a:pt x="10" y="41"/>
                    <a:pt x="9" y="41"/>
                    <a:pt x="8" y="42"/>
                  </a:cubicBezTo>
                  <a:cubicBezTo>
                    <a:pt x="7" y="42"/>
                    <a:pt x="5" y="42"/>
                    <a:pt x="5" y="42"/>
                  </a:cubicBezTo>
                  <a:cubicBezTo>
                    <a:pt x="3" y="42"/>
                    <a:pt x="2" y="43"/>
                    <a:pt x="2" y="43"/>
                  </a:cubicBezTo>
                  <a:cubicBezTo>
                    <a:pt x="1" y="43"/>
                    <a:pt x="1" y="42"/>
                    <a:pt x="0" y="41"/>
                  </a:cubicBezTo>
                  <a:cubicBezTo>
                    <a:pt x="0" y="41"/>
                    <a:pt x="1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2" y="40"/>
                    <a:pt x="4" y="39"/>
                  </a:cubicBezTo>
                  <a:cubicBezTo>
                    <a:pt x="6" y="39"/>
                    <a:pt x="8" y="38"/>
                    <a:pt x="10" y="37"/>
                  </a:cubicBezTo>
                  <a:cubicBezTo>
                    <a:pt x="12" y="37"/>
                    <a:pt x="13" y="36"/>
                    <a:pt x="15" y="35"/>
                  </a:cubicBezTo>
                  <a:cubicBezTo>
                    <a:pt x="16" y="34"/>
                    <a:pt x="17" y="34"/>
                    <a:pt x="19" y="33"/>
                  </a:cubicBezTo>
                  <a:cubicBezTo>
                    <a:pt x="20" y="32"/>
                    <a:pt x="22" y="31"/>
                    <a:pt x="23" y="30"/>
                  </a:cubicBezTo>
                  <a:cubicBezTo>
                    <a:pt x="25" y="29"/>
                    <a:pt x="26" y="27"/>
                    <a:pt x="28" y="26"/>
                  </a:cubicBezTo>
                  <a:cubicBezTo>
                    <a:pt x="31" y="23"/>
                    <a:pt x="33" y="21"/>
                    <a:pt x="35" y="18"/>
                  </a:cubicBezTo>
                  <a:cubicBezTo>
                    <a:pt x="36" y="16"/>
                    <a:pt x="37" y="15"/>
                    <a:pt x="38" y="14"/>
                  </a:cubicBezTo>
                  <a:cubicBezTo>
                    <a:pt x="39" y="12"/>
                    <a:pt x="40" y="11"/>
                    <a:pt x="40" y="10"/>
                  </a:cubicBezTo>
                  <a:cubicBezTo>
                    <a:pt x="42" y="7"/>
                    <a:pt x="42" y="5"/>
                    <a:pt x="43" y="3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6" y="0"/>
                    <a:pt x="46" y="1"/>
                    <a:pt x="46" y="2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iṧļîďè">
              <a:extLst>
                <a:ext uri="{FF2B5EF4-FFF2-40B4-BE49-F238E27FC236}">
                  <a16:creationId xmlns:a16="http://schemas.microsoft.com/office/drawing/2014/main" id="{FB487B25-2202-45C7-9A56-50326C4724E4}"/>
                </a:ext>
              </a:extLst>
            </p:cNvPr>
            <p:cNvSpPr/>
            <p:nvPr/>
          </p:nvSpPr>
          <p:spPr bwMode="auto">
            <a:xfrm>
              <a:off x="11137332" y="-1996243"/>
              <a:ext cx="17463" cy="20638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2 h 6"/>
                <a:gd name="T4" fmla="*/ 5 w 5"/>
                <a:gd name="T5" fmla="*/ 3 h 6"/>
                <a:gd name="T6" fmla="*/ 4 w 5"/>
                <a:gd name="T7" fmla="*/ 4 h 6"/>
                <a:gd name="T8" fmla="*/ 4 w 5"/>
                <a:gd name="T9" fmla="*/ 5 h 6"/>
                <a:gd name="T10" fmla="*/ 1 w 5"/>
                <a:gd name="T11" fmla="*/ 5 h 6"/>
                <a:gd name="T12" fmla="*/ 1 w 5"/>
                <a:gd name="T13" fmla="*/ 4 h 6"/>
                <a:gd name="T14" fmla="*/ 0 w 5"/>
                <a:gd name="T15" fmla="*/ 3 h 6"/>
                <a:gd name="T16" fmla="*/ 1 w 5"/>
                <a:gd name="T17" fmla="*/ 1 h 6"/>
                <a:gd name="T18" fmla="*/ 1 w 5"/>
                <a:gd name="T19" fmla="*/ 1 h 6"/>
                <a:gd name="T20" fmla="*/ 4 w 5"/>
                <a:gd name="T2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iSľiḍe">
              <a:extLst>
                <a:ext uri="{FF2B5EF4-FFF2-40B4-BE49-F238E27FC236}">
                  <a16:creationId xmlns:a16="http://schemas.microsoft.com/office/drawing/2014/main" id="{F6B0D58A-7C7A-409C-9E97-A7DF08E1F6B7}"/>
                </a:ext>
              </a:extLst>
            </p:cNvPr>
            <p:cNvSpPr/>
            <p:nvPr/>
          </p:nvSpPr>
          <p:spPr bwMode="auto">
            <a:xfrm>
              <a:off x="11124632" y="-1996243"/>
              <a:ext cx="12700" cy="20638"/>
            </a:xfrm>
            <a:custGeom>
              <a:avLst/>
              <a:gdLst>
                <a:gd name="T0" fmla="*/ 4 w 4"/>
                <a:gd name="T1" fmla="*/ 1 h 6"/>
                <a:gd name="T2" fmla="*/ 4 w 4"/>
                <a:gd name="T3" fmla="*/ 1 h 6"/>
                <a:gd name="T4" fmla="*/ 4 w 4"/>
                <a:gd name="T5" fmla="*/ 3 h 6"/>
                <a:gd name="T6" fmla="*/ 4 w 4"/>
                <a:gd name="T7" fmla="*/ 5 h 6"/>
                <a:gd name="T8" fmla="*/ 3 w 4"/>
                <a:gd name="T9" fmla="*/ 5 h 6"/>
                <a:gd name="T10" fmla="*/ 1 w 4"/>
                <a:gd name="T11" fmla="*/ 5 h 6"/>
                <a:gd name="T12" fmla="*/ 1 w 4"/>
                <a:gd name="T13" fmla="*/ 5 h 6"/>
                <a:gd name="T14" fmla="*/ 0 w 4"/>
                <a:gd name="T15" fmla="*/ 4 h 6"/>
                <a:gd name="T16" fmla="*/ 0 w 4"/>
                <a:gd name="T17" fmla="*/ 3 h 6"/>
                <a:gd name="T18" fmla="*/ 1 w 4"/>
                <a:gd name="T19" fmla="*/ 1 h 6"/>
                <a:gd name="T20" fmla="*/ 1 w 4"/>
                <a:gd name="T21" fmla="*/ 0 h 6"/>
                <a:gd name="T22" fmla="*/ 4 w 4"/>
                <a:gd name="T23" fmla="*/ 0 h 6"/>
                <a:gd name="T24" fmla="*/ 4 w 4"/>
                <a:gd name="T2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6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ï$1ïḓè">
              <a:extLst>
                <a:ext uri="{FF2B5EF4-FFF2-40B4-BE49-F238E27FC236}">
                  <a16:creationId xmlns:a16="http://schemas.microsoft.com/office/drawing/2014/main" id="{BDF7E258-9A3F-4A1D-9527-2D997E15ADD0}"/>
                </a:ext>
              </a:extLst>
            </p:cNvPr>
            <p:cNvSpPr/>
            <p:nvPr/>
          </p:nvSpPr>
          <p:spPr bwMode="auto">
            <a:xfrm>
              <a:off x="10729345" y="-2162931"/>
              <a:ext cx="20638" cy="17463"/>
            </a:xfrm>
            <a:custGeom>
              <a:avLst/>
              <a:gdLst>
                <a:gd name="T0" fmla="*/ 6 w 6"/>
                <a:gd name="T1" fmla="*/ 2 h 5"/>
                <a:gd name="T2" fmla="*/ 6 w 6"/>
                <a:gd name="T3" fmla="*/ 3 h 5"/>
                <a:gd name="T4" fmla="*/ 5 w 6"/>
                <a:gd name="T5" fmla="*/ 4 h 5"/>
                <a:gd name="T6" fmla="*/ 3 w 6"/>
                <a:gd name="T7" fmla="*/ 5 h 5"/>
                <a:gd name="T8" fmla="*/ 2 w 6"/>
                <a:gd name="T9" fmla="*/ 5 h 5"/>
                <a:gd name="T10" fmla="*/ 0 w 6"/>
                <a:gd name="T11" fmla="*/ 3 h 5"/>
                <a:gd name="T12" fmla="*/ 0 w 6"/>
                <a:gd name="T13" fmla="*/ 3 h 5"/>
                <a:gd name="T14" fmla="*/ 1 w 6"/>
                <a:gd name="T15" fmla="*/ 2 h 5"/>
                <a:gd name="T16" fmla="*/ 2 w 6"/>
                <a:gd name="T17" fmla="*/ 1 h 5"/>
                <a:gd name="T18" fmla="*/ 4 w 6"/>
                <a:gd name="T19" fmla="*/ 0 h 5"/>
                <a:gd name="T20" fmla="*/ 5 w 6"/>
                <a:gd name="T21" fmla="*/ 0 h 5"/>
                <a:gd name="T22" fmla="*/ 6 w 6"/>
                <a:gd name="T23" fmla="*/ 1 h 5"/>
                <a:gd name="T24" fmla="*/ 6 w 6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5" y="4"/>
                    <a:pt x="5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6" y="0"/>
                    <a:pt x="6" y="1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îṡḻiḓe">
              <a:extLst>
                <a:ext uri="{FF2B5EF4-FFF2-40B4-BE49-F238E27FC236}">
                  <a16:creationId xmlns:a16="http://schemas.microsoft.com/office/drawing/2014/main" id="{97060BA1-75EE-4547-9462-558EFC759CE1}"/>
                </a:ext>
              </a:extLst>
            </p:cNvPr>
            <p:cNvSpPr/>
            <p:nvPr/>
          </p:nvSpPr>
          <p:spPr bwMode="auto">
            <a:xfrm>
              <a:off x="10742045" y="-2148643"/>
              <a:ext cx="17463" cy="20638"/>
            </a:xfrm>
            <a:custGeom>
              <a:avLst/>
              <a:gdLst>
                <a:gd name="T0" fmla="*/ 5 w 5"/>
                <a:gd name="T1" fmla="*/ 2 h 6"/>
                <a:gd name="T2" fmla="*/ 4 w 5"/>
                <a:gd name="T3" fmla="*/ 3 h 6"/>
                <a:gd name="T4" fmla="*/ 4 w 5"/>
                <a:gd name="T5" fmla="*/ 5 h 6"/>
                <a:gd name="T6" fmla="*/ 1 w 5"/>
                <a:gd name="T7" fmla="*/ 2 h 6"/>
                <a:gd name="T8" fmla="*/ 2 w 5"/>
                <a:gd name="T9" fmla="*/ 1 h 6"/>
                <a:gd name="T10" fmla="*/ 3 w 5"/>
                <a:gd name="T11" fmla="*/ 0 h 6"/>
                <a:gd name="T12" fmla="*/ 5 w 5"/>
                <a:gd name="T13" fmla="*/ 1 h 6"/>
                <a:gd name="T14" fmla="*/ 5 w 5"/>
                <a:gd name="T15" fmla="*/ 2 h 6"/>
                <a:gd name="T16" fmla="*/ 5 w 5"/>
                <a:gd name="T17" fmla="*/ 3 h 6"/>
                <a:gd name="T18" fmla="*/ 4 w 5"/>
                <a:gd name="T19" fmla="*/ 5 h 6"/>
                <a:gd name="T20" fmla="*/ 3 w 5"/>
                <a:gd name="T21" fmla="*/ 5 h 6"/>
                <a:gd name="T22" fmla="*/ 0 w 5"/>
                <a:gd name="T23" fmla="*/ 5 h 6"/>
                <a:gd name="T24" fmla="*/ 0 w 5"/>
                <a:gd name="T25" fmla="*/ 2 h 6"/>
                <a:gd name="T26" fmla="*/ 1 w 5"/>
                <a:gd name="T27" fmla="*/ 2 h 6"/>
                <a:gd name="T28" fmla="*/ 2 w 5"/>
                <a:gd name="T29" fmla="*/ 1 h 6"/>
                <a:gd name="T30" fmla="*/ 3 w 5"/>
                <a:gd name="T31" fmla="*/ 0 h 6"/>
                <a:gd name="T32" fmla="*/ 5 w 5"/>
                <a:gd name="T33" fmla="*/ 1 h 6"/>
                <a:gd name="T34" fmla="*/ 5 w 5"/>
                <a:gd name="T3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6">
                  <a:moveTo>
                    <a:pt x="5" y="2"/>
                  </a:moveTo>
                  <a:cubicBezTo>
                    <a:pt x="5" y="2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1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iśľíḑê">
              <a:extLst>
                <a:ext uri="{FF2B5EF4-FFF2-40B4-BE49-F238E27FC236}">
                  <a16:creationId xmlns:a16="http://schemas.microsoft.com/office/drawing/2014/main" id="{A846C4D5-0494-4CA4-B6F7-5EFADA591497}"/>
                </a:ext>
              </a:extLst>
            </p:cNvPr>
            <p:cNvSpPr/>
            <p:nvPr/>
          </p:nvSpPr>
          <p:spPr bwMode="auto">
            <a:xfrm>
              <a:off x="9121207" y="-2131181"/>
              <a:ext cx="2108200" cy="1155700"/>
            </a:xfrm>
            <a:custGeom>
              <a:avLst/>
              <a:gdLst>
                <a:gd name="T0" fmla="*/ 516 w 608"/>
                <a:gd name="T1" fmla="*/ 116 h 334"/>
                <a:gd name="T2" fmla="*/ 477 w 608"/>
                <a:gd name="T3" fmla="*/ 33 h 334"/>
                <a:gd name="T4" fmla="*/ 398 w 608"/>
                <a:gd name="T5" fmla="*/ 79 h 334"/>
                <a:gd name="T6" fmla="*/ 319 w 608"/>
                <a:gd name="T7" fmla="*/ 1 h 334"/>
                <a:gd name="T8" fmla="*/ 236 w 608"/>
                <a:gd name="T9" fmla="*/ 75 h 334"/>
                <a:gd name="T10" fmla="*/ 144 w 608"/>
                <a:gd name="T11" fmla="*/ 26 h 334"/>
                <a:gd name="T12" fmla="*/ 50 w 608"/>
                <a:gd name="T13" fmla="*/ 58 h 334"/>
                <a:gd name="T14" fmla="*/ 83 w 608"/>
                <a:gd name="T15" fmla="*/ 140 h 334"/>
                <a:gd name="T16" fmla="*/ 23 w 608"/>
                <a:gd name="T17" fmla="*/ 244 h 334"/>
                <a:gd name="T18" fmla="*/ 143 w 608"/>
                <a:gd name="T19" fmla="*/ 248 h 334"/>
                <a:gd name="T20" fmla="*/ 244 w 608"/>
                <a:gd name="T21" fmla="*/ 333 h 334"/>
                <a:gd name="T22" fmla="*/ 341 w 608"/>
                <a:gd name="T23" fmla="*/ 243 h 334"/>
                <a:gd name="T24" fmla="*/ 417 w 608"/>
                <a:gd name="T25" fmla="*/ 291 h 334"/>
                <a:gd name="T26" fmla="*/ 503 w 608"/>
                <a:gd name="T27" fmla="*/ 286 h 334"/>
                <a:gd name="T28" fmla="*/ 528 w 608"/>
                <a:gd name="T29" fmla="*/ 209 h 334"/>
                <a:gd name="T30" fmla="*/ 587 w 608"/>
                <a:gd name="T31" fmla="*/ 183 h 334"/>
                <a:gd name="T32" fmla="*/ 595 w 608"/>
                <a:gd name="T33" fmla="*/ 124 h 334"/>
                <a:gd name="T34" fmla="*/ 516 w 608"/>
                <a:gd name="T35" fmla="*/ 116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8" h="334">
                  <a:moveTo>
                    <a:pt x="516" y="116"/>
                  </a:moveTo>
                  <a:cubicBezTo>
                    <a:pt x="529" y="84"/>
                    <a:pt x="510" y="43"/>
                    <a:pt x="477" y="33"/>
                  </a:cubicBezTo>
                  <a:cubicBezTo>
                    <a:pt x="444" y="22"/>
                    <a:pt x="405" y="45"/>
                    <a:pt x="398" y="79"/>
                  </a:cubicBezTo>
                  <a:cubicBezTo>
                    <a:pt x="397" y="38"/>
                    <a:pt x="360" y="1"/>
                    <a:pt x="319" y="1"/>
                  </a:cubicBezTo>
                  <a:cubicBezTo>
                    <a:pt x="278" y="0"/>
                    <a:pt x="240" y="34"/>
                    <a:pt x="236" y="75"/>
                  </a:cubicBezTo>
                  <a:cubicBezTo>
                    <a:pt x="208" y="55"/>
                    <a:pt x="178" y="34"/>
                    <a:pt x="144" y="26"/>
                  </a:cubicBezTo>
                  <a:cubicBezTo>
                    <a:pt x="109" y="19"/>
                    <a:pt x="69" y="28"/>
                    <a:pt x="50" y="58"/>
                  </a:cubicBezTo>
                  <a:cubicBezTo>
                    <a:pt x="32" y="88"/>
                    <a:pt x="48" y="136"/>
                    <a:pt x="83" y="140"/>
                  </a:cubicBezTo>
                  <a:cubicBezTo>
                    <a:pt x="35" y="140"/>
                    <a:pt x="0" y="202"/>
                    <a:pt x="23" y="244"/>
                  </a:cubicBezTo>
                  <a:cubicBezTo>
                    <a:pt x="47" y="286"/>
                    <a:pt x="117" y="288"/>
                    <a:pt x="143" y="248"/>
                  </a:cubicBezTo>
                  <a:cubicBezTo>
                    <a:pt x="150" y="295"/>
                    <a:pt x="196" y="334"/>
                    <a:pt x="244" y="333"/>
                  </a:cubicBezTo>
                  <a:cubicBezTo>
                    <a:pt x="292" y="332"/>
                    <a:pt x="336" y="291"/>
                    <a:pt x="341" y="243"/>
                  </a:cubicBezTo>
                  <a:cubicBezTo>
                    <a:pt x="364" y="262"/>
                    <a:pt x="389" y="280"/>
                    <a:pt x="417" y="291"/>
                  </a:cubicBezTo>
                  <a:cubicBezTo>
                    <a:pt x="444" y="301"/>
                    <a:pt x="477" y="302"/>
                    <a:pt x="503" y="286"/>
                  </a:cubicBezTo>
                  <a:cubicBezTo>
                    <a:pt x="528" y="271"/>
                    <a:pt x="542" y="235"/>
                    <a:pt x="528" y="209"/>
                  </a:cubicBezTo>
                  <a:cubicBezTo>
                    <a:pt x="549" y="206"/>
                    <a:pt x="571" y="199"/>
                    <a:pt x="587" y="183"/>
                  </a:cubicBezTo>
                  <a:cubicBezTo>
                    <a:pt x="602" y="168"/>
                    <a:pt x="608" y="142"/>
                    <a:pt x="595" y="124"/>
                  </a:cubicBezTo>
                  <a:cubicBezTo>
                    <a:pt x="583" y="106"/>
                    <a:pt x="552" y="91"/>
                    <a:pt x="516" y="1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íṧḻiḍe">
              <a:extLst>
                <a:ext uri="{FF2B5EF4-FFF2-40B4-BE49-F238E27FC236}">
                  <a16:creationId xmlns:a16="http://schemas.microsoft.com/office/drawing/2014/main" id="{33EC29D8-447D-4056-8285-85EF53A6F19C}"/>
                </a:ext>
              </a:extLst>
            </p:cNvPr>
            <p:cNvSpPr/>
            <p:nvPr/>
          </p:nvSpPr>
          <p:spPr bwMode="auto">
            <a:xfrm>
              <a:off x="10003857" y="-2054981"/>
              <a:ext cx="354013" cy="168275"/>
            </a:xfrm>
            <a:custGeom>
              <a:avLst/>
              <a:gdLst>
                <a:gd name="T0" fmla="*/ 98 w 102"/>
                <a:gd name="T1" fmla="*/ 48 h 49"/>
                <a:gd name="T2" fmla="*/ 97 w 102"/>
                <a:gd name="T3" fmla="*/ 47 h 49"/>
                <a:gd name="T4" fmla="*/ 96 w 102"/>
                <a:gd name="T5" fmla="*/ 43 h 49"/>
                <a:gd name="T6" fmla="*/ 93 w 102"/>
                <a:gd name="T7" fmla="*/ 38 h 49"/>
                <a:gd name="T8" fmla="*/ 89 w 102"/>
                <a:gd name="T9" fmla="*/ 32 h 49"/>
                <a:gd name="T10" fmla="*/ 83 w 102"/>
                <a:gd name="T11" fmla="*/ 26 h 49"/>
                <a:gd name="T12" fmla="*/ 76 w 102"/>
                <a:gd name="T13" fmla="*/ 19 h 49"/>
                <a:gd name="T14" fmla="*/ 58 w 102"/>
                <a:gd name="T15" fmla="*/ 10 h 49"/>
                <a:gd name="T16" fmla="*/ 48 w 102"/>
                <a:gd name="T17" fmla="*/ 7 h 49"/>
                <a:gd name="T18" fmla="*/ 38 w 102"/>
                <a:gd name="T19" fmla="*/ 7 h 49"/>
                <a:gd name="T20" fmla="*/ 28 w 102"/>
                <a:gd name="T21" fmla="*/ 8 h 49"/>
                <a:gd name="T22" fmla="*/ 20 w 102"/>
                <a:gd name="T23" fmla="*/ 10 h 49"/>
                <a:gd name="T24" fmla="*/ 13 w 102"/>
                <a:gd name="T25" fmla="*/ 12 h 49"/>
                <a:gd name="T26" fmla="*/ 8 w 102"/>
                <a:gd name="T27" fmla="*/ 15 h 49"/>
                <a:gd name="T28" fmla="*/ 4 w 102"/>
                <a:gd name="T29" fmla="*/ 17 h 49"/>
                <a:gd name="T30" fmla="*/ 4 w 102"/>
                <a:gd name="T31" fmla="*/ 18 h 49"/>
                <a:gd name="T32" fmla="*/ 1 w 102"/>
                <a:gd name="T33" fmla="*/ 17 h 49"/>
                <a:gd name="T34" fmla="*/ 1 w 102"/>
                <a:gd name="T35" fmla="*/ 14 h 49"/>
                <a:gd name="T36" fmla="*/ 2 w 102"/>
                <a:gd name="T37" fmla="*/ 13 h 49"/>
                <a:gd name="T38" fmla="*/ 5 w 102"/>
                <a:gd name="T39" fmla="*/ 11 h 49"/>
                <a:gd name="T40" fmla="*/ 11 w 102"/>
                <a:gd name="T41" fmla="*/ 8 h 49"/>
                <a:gd name="T42" fmla="*/ 18 w 102"/>
                <a:gd name="T43" fmla="*/ 4 h 49"/>
                <a:gd name="T44" fmla="*/ 37 w 102"/>
                <a:gd name="T45" fmla="*/ 0 h 49"/>
                <a:gd name="T46" fmla="*/ 49 w 102"/>
                <a:gd name="T47" fmla="*/ 1 h 49"/>
                <a:gd name="T48" fmla="*/ 60 w 102"/>
                <a:gd name="T49" fmla="*/ 3 h 49"/>
                <a:gd name="T50" fmla="*/ 80 w 102"/>
                <a:gd name="T51" fmla="*/ 14 h 49"/>
                <a:gd name="T52" fmla="*/ 94 w 102"/>
                <a:gd name="T53" fmla="*/ 29 h 49"/>
                <a:gd name="T54" fmla="*/ 98 w 102"/>
                <a:gd name="T55" fmla="*/ 36 h 49"/>
                <a:gd name="T56" fmla="*/ 100 w 102"/>
                <a:gd name="T57" fmla="*/ 42 h 49"/>
                <a:gd name="T58" fmla="*/ 101 w 102"/>
                <a:gd name="T59" fmla="*/ 45 h 49"/>
                <a:gd name="T60" fmla="*/ 101 w 102"/>
                <a:gd name="T61" fmla="*/ 46 h 49"/>
                <a:gd name="T62" fmla="*/ 100 w 102"/>
                <a:gd name="T63" fmla="*/ 49 h 49"/>
                <a:gd name="T64" fmla="*/ 98 w 102"/>
                <a:gd name="T65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49">
                  <a:moveTo>
                    <a:pt x="98" y="48"/>
                  </a:moveTo>
                  <a:cubicBezTo>
                    <a:pt x="98" y="48"/>
                    <a:pt x="97" y="47"/>
                    <a:pt x="97" y="47"/>
                  </a:cubicBezTo>
                  <a:cubicBezTo>
                    <a:pt x="97" y="46"/>
                    <a:pt x="96" y="45"/>
                    <a:pt x="96" y="43"/>
                  </a:cubicBezTo>
                  <a:cubicBezTo>
                    <a:pt x="95" y="42"/>
                    <a:pt x="94" y="40"/>
                    <a:pt x="93" y="38"/>
                  </a:cubicBezTo>
                  <a:cubicBezTo>
                    <a:pt x="92" y="36"/>
                    <a:pt x="91" y="34"/>
                    <a:pt x="89" y="32"/>
                  </a:cubicBezTo>
                  <a:cubicBezTo>
                    <a:pt x="87" y="30"/>
                    <a:pt x="86" y="28"/>
                    <a:pt x="83" y="26"/>
                  </a:cubicBezTo>
                  <a:cubicBezTo>
                    <a:pt x="81" y="23"/>
                    <a:pt x="79" y="21"/>
                    <a:pt x="76" y="19"/>
                  </a:cubicBezTo>
                  <a:cubicBezTo>
                    <a:pt x="71" y="15"/>
                    <a:pt x="65" y="12"/>
                    <a:pt x="58" y="10"/>
                  </a:cubicBezTo>
                  <a:cubicBezTo>
                    <a:pt x="54" y="9"/>
                    <a:pt x="51" y="8"/>
                    <a:pt x="48" y="7"/>
                  </a:cubicBezTo>
                  <a:cubicBezTo>
                    <a:pt x="44" y="7"/>
                    <a:pt x="41" y="7"/>
                    <a:pt x="38" y="7"/>
                  </a:cubicBezTo>
                  <a:cubicBezTo>
                    <a:pt x="34" y="7"/>
                    <a:pt x="31" y="7"/>
                    <a:pt x="28" y="8"/>
                  </a:cubicBezTo>
                  <a:cubicBezTo>
                    <a:pt x="25" y="8"/>
                    <a:pt x="22" y="9"/>
                    <a:pt x="20" y="10"/>
                  </a:cubicBezTo>
                  <a:cubicBezTo>
                    <a:pt x="17" y="11"/>
                    <a:pt x="15" y="12"/>
                    <a:pt x="13" y="12"/>
                  </a:cubicBezTo>
                  <a:cubicBezTo>
                    <a:pt x="11" y="13"/>
                    <a:pt x="9" y="14"/>
                    <a:pt x="8" y="15"/>
                  </a:cubicBezTo>
                  <a:cubicBezTo>
                    <a:pt x="5" y="16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1" y="18"/>
                    <a:pt x="1" y="17"/>
                  </a:cubicBezTo>
                  <a:cubicBezTo>
                    <a:pt x="0" y="16"/>
                    <a:pt x="0" y="15"/>
                    <a:pt x="1" y="14"/>
                  </a:cubicBezTo>
                  <a:cubicBezTo>
                    <a:pt x="1" y="14"/>
                    <a:pt x="1" y="14"/>
                    <a:pt x="2" y="13"/>
                  </a:cubicBezTo>
                  <a:cubicBezTo>
                    <a:pt x="3" y="13"/>
                    <a:pt x="4" y="12"/>
                    <a:pt x="5" y="11"/>
                  </a:cubicBezTo>
                  <a:cubicBezTo>
                    <a:pt x="7" y="10"/>
                    <a:pt x="8" y="9"/>
                    <a:pt x="11" y="8"/>
                  </a:cubicBezTo>
                  <a:cubicBezTo>
                    <a:pt x="13" y="6"/>
                    <a:pt x="15" y="5"/>
                    <a:pt x="18" y="4"/>
                  </a:cubicBezTo>
                  <a:cubicBezTo>
                    <a:pt x="23" y="2"/>
                    <a:pt x="30" y="1"/>
                    <a:pt x="37" y="0"/>
                  </a:cubicBezTo>
                  <a:cubicBezTo>
                    <a:pt x="41" y="0"/>
                    <a:pt x="45" y="0"/>
                    <a:pt x="49" y="1"/>
                  </a:cubicBezTo>
                  <a:cubicBezTo>
                    <a:pt x="52" y="1"/>
                    <a:pt x="56" y="2"/>
                    <a:pt x="60" y="3"/>
                  </a:cubicBezTo>
                  <a:cubicBezTo>
                    <a:pt x="68" y="6"/>
                    <a:pt x="74" y="10"/>
                    <a:pt x="80" y="14"/>
                  </a:cubicBezTo>
                  <a:cubicBezTo>
                    <a:pt x="86" y="19"/>
                    <a:pt x="90" y="24"/>
                    <a:pt x="94" y="29"/>
                  </a:cubicBezTo>
                  <a:cubicBezTo>
                    <a:pt x="95" y="31"/>
                    <a:pt x="96" y="34"/>
                    <a:pt x="98" y="36"/>
                  </a:cubicBezTo>
                  <a:cubicBezTo>
                    <a:pt x="98" y="38"/>
                    <a:pt x="99" y="40"/>
                    <a:pt x="100" y="42"/>
                  </a:cubicBezTo>
                  <a:cubicBezTo>
                    <a:pt x="101" y="43"/>
                    <a:pt x="101" y="44"/>
                    <a:pt x="101" y="45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102" y="48"/>
                    <a:pt x="101" y="49"/>
                    <a:pt x="100" y="49"/>
                  </a:cubicBezTo>
                  <a:cubicBezTo>
                    <a:pt x="99" y="49"/>
                    <a:pt x="98" y="49"/>
                    <a:pt x="98" y="4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îšlïḓè">
              <a:extLst>
                <a:ext uri="{FF2B5EF4-FFF2-40B4-BE49-F238E27FC236}">
                  <a16:creationId xmlns:a16="http://schemas.microsoft.com/office/drawing/2014/main" id="{56929287-9D79-4303-9DE3-36DC62FE3D2E}"/>
                </a:ext>
              </a:extLst>
            </p:cNvPr>
            <p:cNvSpPr/>
            <p:nvPr/>
          </p:nvSpPr>
          <p:spPr bwMode="auto">
            <a:xfrm>
              <a:off x="9951470" y="-1983543"/>
              <a:ext cx="42863" cy="31750"/>
            </a:xfrm>
            <a:custGeom>
              <a:avLst/>
              <a:gdLst>
                <a:gd name="T0" fmla="*/ 3 w 12"/>
                <a:gd name="T1" fmla="*/ 0 h 9"/>
                <a:gd name="T2" fmla="*/ 5 w 12"/>
                <a:gd name="T3" fmla="*/ 0 h 9"/>
                <a:gd name="T4" fmla="*/ 8 w 12"/>
                <a:gd name="T5" fmla="*/ 2 h 9"/>
                <a:gd name="T6" fmla="*/ 11 w 12"/>
                <a:gd name="T7" fmla="*/ 4 h 9"/>
                <a:gd name="T8" fmla="*/ 12 w 12"/>
                <a:gd name="T9" fmla="*/ 6 h 9"/>
                <a:gd name="T10" fmla="*/ 10 w 12"/>
                <a:gd name="T11" fmla="*/ 9 h 9"/>
                <a:gd name="T12" fmla="*/ 9 w 12"/>
                <a:gd name="T13" fmla="*/ 9 h 9"/>
                <a:gd name="T14" fmla="*/ 7 w 12"/>
                <a:gd name="T15" fmla="*/ 9 h 9"/>
                <a:gd name="T16" fmla="*/ 4 w 12"/>
                <a:gd name="T17" fmla="*/ 8 h 9"/>
                <a:gd name="T18" fmla="*/ 2 w 12"/>
                <a:gd name="T19" fmla="*/ 5 h 9"/>
                <a:gd name="T20" fmla="*/ 1 w 12"/>
                <a:gd name="T21" fmla="*/ 4 h 9"/>
                <a:gd name="T22" fmla="*/ 2 w 12"/>
                <a:gd name="T23" fmla="*/ 0 h 9"/>
                <a:gd name="T24" fmla="*/ 3 w 12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9">
                  <a:moveTo>
                    <a:pt x="3" y="0"/>
                  </a:moveTo>
                  <a:cubicBezTo>
                    <a:pt x="3" y="0"/>
                    <a:pt x="4" y="0"/>
                    <a:pt x="5" y="0"/>
                  </a:cubicBezTo>
                  <a:cubicBezTo>
                    <a:pt x="6" y="1"/>
                    <a:pt x="7" y="1"/>
                    <a:pt x="8" y="2"/>
                  </a:cubicBezTo>
                  <a:cubicBezTo>
                    <a:pt x="9" y="3"/>
                    <a:pt x="10" y="3"/>
                    <a:pt x="11" y="4"/>
                  </a:cubicBezTo>
                  <a:cubicBezTo>
                    <a:pt x="11" y="5"/>
                    <a:pt x="12" y="6"/>
                    <a:pt x="12" y="6"/>
                  </a:cubicBezTo>
                  <a:cubicBezTo>
                    <a:pt x="12" y="7"/>
                    <a:pt x="11" y="9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8" y="9"/>
                    <a:pt x="7" y="9"/>
                  </a:cubicBezTo>
                  <a:cubicBezTo>
                    <a:pt x="6" y="9"/>
                    <a:pt x="5" y="8"/>
                    <a:pt x="4" y="8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" name="ïṥḷíḑé">
              <a:extLst>
                <a:ext uri="{FF2B5EF4-FFF2-40B4-BE49-F238E27FC236}">
                  <a16:creationId xmlns:a16="http://schemas.microsoft.com/office/drawing/2014/main" id="{76A08C3C-897F-4142-B425-A354D4204D40}"/>
                </a:ext>
              </a:extLst>
            </p:cNvPr>
            <p:cNvSpPr/>
            <p:nvPr/>
          </p:nvSpPr>
          <p:spPr bwMode="auto">
            <a:xfrm>
              <a:off x="9935595" y="-1958143"/>
              <a:ext cx="33338" cy="23813"/>
            </a:xfrm>
            <a:custGeom>
              <a:avLst/>
              <a:gdLst>
                <a:gd name="T0" fmla="*/ 2 w 10"/>
                <a:gd name="T1" fmla="*/ 0 h 7"/>
                <a:gd name="T2" fmla="*/ 4 w 10"/>
                <a:gd name="T3" fmla="*/ 0 h 7"/>
                <a:gd name="T4" fmla="*/ 6 w 10"/>
                <a:gd name="T5" fmla="*/ 0 h 7"/>
                <a:gd name="T6" fmla="*/ 8 w 10"/>
                <a:gd name="T7" fmla="*/ 2 h 7"/>
                <a:gd name="T8" fmla="*/ 9 w 10"/>
                <a:gd name="T9" fmla="*/ 3 h 7"/>
                <a:gd name="T10" fmla="*/ 7 w 10"/>
                <a:gd name="T11" fmla="*/ 7 h 7"/>
                <a:gd name="T12" fmla="*/ 7 w 10"/>
                <a:gd name="T13" fmla="*/ 7 h 7"/>
                <a:gd name="T14" fmla="*/ 6 w 10"/>
                <a:gd name="T15" fmla="*/ 7 h 7"/>
                <a:gd name="T16" fmla="*/ 3 w 10"/>
                <a:gd name="T17" fmla="*/ 6 h 7"/>
                <a:gd name="T18" fmla="*/ 1 w 10"/>
                <a:gd name="T19" fmla="*/ 5 h 7"/>
                <a:gd name="T20" fmla="*/ 0 w 10"/>
                <a:gd name="T21" fmla="*/ 3 h 7"/>
                <a:gd name="T22" fmla="*/ 2 w 10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7">
                  <a:moveTo>
                    <a:pt x="2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10" y="5"/>
                    <a:pt x="9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5" y="7"/>
                    <a:pt x="4" y="7"/>
                    <a:pt x="3" y="6"/>
                  </a:cubicBezTo>
                  <a:cubicBezTo>
                    <a:pt x="2" y="6"/>
                    <a:pt x="2" y="5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iṡ1îḑé">
              <a:extLst>
                <a:ext uri="{FF2B5EF4-FFF2-40B4-BE49-F238E27FC236}">
                  <a16:creationId xmlns:a16="http://schemas.microsoft.com/office/drawing/2014/main" id="{40126E2A-1E2A-4957-BE24-50CE4A1708D2}"/>
                </a:ext>
              </a:extLst>
            </p:cNvPr>
            <p:cNvSpPr/>
            <p:nvPr/>
          </p:nvSpPr>
          <p:spPr bwMode="auto">
            <a:xfrm>
              <a:off x="9206932" y="-1983543"/>
              <a:ext cx="187325" cy="277813"/>
            </a:xfrm>
            <a:custGeom>
              <a:avLst/>
              <a:gdLst>
                <a:gd name="T0" fmla="*/ 53 w 54"/>
                <a:gd name="T1" fmla="*/ 4 h 80"/>
                <a:gd name="T2" fmla="*/ 48 w 54"/>
                <a:gd name="T3" fmla="*/ 5 h 80"/>
                <a:gd name="T4" fmla="*/ 37 w 54"/>
                <a:gd name="T5" fmla="*/ 8 h 80"/>
                <a:gd name="T6" fmla="*/ 23 w 54"/>
                <a:gd name="T7" fmla="*/ 17 h 80"/>
                <a:gd name="T8" fmla="*/ 21 w 54"/>
                <a:gd name="T9" fmla="*/ 18 h 80"/>
                <a:gd name="T10" fmla="*/ 20 w 54"/>
                <a:gd name="T11" fmla="*/ 20 h 80"/>
                <a:gd name="T12" fmla="*/ 17 w 54"/>
                <a:gd name="T13" fmla="*/ 23 h 80"/>
                <a:gd name="T14" fmla="*/ 12 w 54"/>
                <a:gd name="T15" fmla="*/ 31 h 80"/>
                <a:gd name="T16" fmla="*/ 8 w 54"/>
                <a:gd name="T17" fmla="*/ 40 h 80"/>
                <a:gd name="T18" fmla="*/ 7 w 54"/>
                <a:gd name="T19" fmla="*/ 49 h 80"/>
                <a:gd name="T20" fmla="*/ 11 w 54"/>
                <a:gd name="T21" fmla="*/ 64 h 80"/>
                <a:gd name="T22" fmla="*/ 17 w 54"/>
                <a:gd name="T23" fmla="*/ 73 h 80"/>
                <a:gd name="T24" fmla="*/ 21 w 54"/>
                <a:gd name="T25" fmla="*/ 75 h 80"/>
                <a:gd name="T26" fmla="*/ 21 w 54"/>
                <a:gd name="T27" fmla="*/ 75 h 80"/>
                <a:gd name="T28" fmla="*/ 21 w 54"/>
                <a:gd name="T29" fmla="*/ 79 h 80"/>
                <a:gd name="T30" fmla="*/ 19 w 54"/>
                <a:gd name="T31" fmla="*/ 79 h 80"/>
                <a:gd name="T32" fmla="*/ 17 w 54"/>
                <a:gd name="T33" fmla="*/ 79 h 80"/>
                <a:gd name="T34" fmla="*/ 14 w 54"/>
                <a:gd name="T35" fmla="*/ 77 h 80"/>
                <a:gd name="T36" fmla="*/ 6 w 54"/>
                <a:gd name="T37" fmla="*/ 67 h 80"/>
                <a:gd name="T38" fmla="*/ 1 w 54"/>
                <a:gd name="T39" fmla="*/ 49 h 80"/>
                <a:gd name="T40" fmla="*/ 2 w 54"/>
                <a:gd name="T41" fmla="*/ 38 h 80"/>
                <a:gd name="T42" fmla="*/ 5 w 54"/>
                <a:gd name="T43" fmla="*/ 28 h 80"/>
                <a:gd name="T44" fmla="*/ 12 w 54"/>
                <a:gd name="T45" fmla="*/ 19 h 80"/>
                <a:gd name="T46" fmla="*/ 15 w 54"/>
                <a:gd name="T47" fmla="*/ 15 h 80"/>
                <a:gd name="T48" fmla="*/ 17 w 54"/>
                <a:gd name="T49" fmla="*/ 13 h 80"/>
                <a:gd name="T50" fmla="*/ 19 w 54"/>
                <a:gd name="T51" fmla="*/ 12 h 80"/>
                <a:gd name="T52" fmla="*/ 35 w 54"/>
                <a:gd name="T53" fmla="*/ 3 h 80"/>
                <a:gd name="T54" fmla="*/ 47 w 54"/>
                <a:gd name="T55" fmla="*/ 0 h 80"/>
                <a:gd name="T56" fmla="*/ 52 w 54"/>
                <a:gd name="T57" fmla="*/ 0 h 80"/>
                <a:gd name="T58" fmla="*/ 52 w 54"/>
                <a:gd name="T59" fmla="*/ 0 h 80"/>
                <a:gd name="T60" fmla="*/ 54 w 54"/>
                <a:gd name="T61" fmla="*/ 2 h 80"/>
                <a:gd name="T62" fmla="*/ 53 w 54"/>
                <a:gd name="T63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" h="80">
                  <a:moveTo>
                    <a:pt x="53" y="4"/>
                  </a:moveTo>
                  <a:cubicBezTo>
                    <a:pt x="53" y="4"/>
                    <a:pt x="51" y="4"/>
                    <a:pt x="48" y="5"/>
                  </a:cubicBezTo>
                  <a:cubicBezTo>
                    <a:pt x="45" y="5"/>
                    <a:pt x="42" y="6"/>
                    <a:pt x="37" y="8"/>
                  </a:cubicBezTo>
                  <a:cubicBezTo>
                    <a:pt x="33" y="10"/>
                    <a:pt x="28" y="13"/>
                    <a:pt x="23" y="17"/>
                  </a:cubicBezTo>
                  <a:cubicBezTo>
                    <a:pt x="23" y="17"/>
                    <a:pt x="22" y="18"/>
                    <a:pt x="21" y="18"/>
                  </a:cubicBezTo>
                  <a:cubicBezTo>
                    <a:pt x="21" y="19"/>
                    <a:pt x="20" y="19"/>
                    <a:pt x="20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6"/>
                    <a:pt x="13" y="28"/>
                    <a:pt x="12" y="31"/>
                  </a:cubicBezTo>
                  <a:cubicBezTo>
                    <a:pt x="10" y="34"/>
                    <a:pt x="9" y="37"/>
                    <a:pt x="8" y="40"/>
                  </a:cubicBezTo>
                  <a:cubicBezTo>
                    <a:pt x="8" y="43"/>
                    <a:pt x="7" y="46"/>
                    <a:pt x="7" y="49"/>
                  </a:cubicBezTo>
                  <a:cubicBezTo>
                    <a:pt x="7" y="54"/>
                    <a:pt x="9" y="60"/>
                    <a:pt x="11" y="64"/>
                  </a:cubicBezTo>
                  <a:cubicBezTo>
                    <a:pt x="13" y="68"/>
                    <a:pt x="15" y="71"/>
                    <a:pt x="17" y="73"/>
                  </a:cubicBezTo>
                  <a:cubicBezTo>
                    <a:pt x="19" y="75"/>
                    <a:pt x="21" y="75"/>
                    <a:pt x="21" y="75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2" y="76"/>
                    <a:pt x="22" y="78"/>
                    <a:pt x="21" y="79"/>
                  </a:cubicBezTo>
                  <a:cubicBezTo>
                    <a:pt x="21" y="79"/>
                    <a:pt x="20" y="80"/>
                    <a:pt x="19" y="79"/>
                  </a:cubicBezTo>
                  <a:cubicBezTo>
                    <a:pt x="19" y="79"/>
                    <a:pt x="18" y="79"/>
                    <a:pt x="17" y="79"/>
                  </a:cubicBezTo>
                  <a:cubicBezTo>
                    <a:pt x="17" y="78"/>
                    <a:pt x="16" y="77"/>
                    <a:pt x="14" y="77"/>
                  </a:cubicBezTo>
                  <a:cubicBezTo>
                    <a:pt x="12" y="75"/>
                    <a:pt x="8" y="71"/>
                    <a:pt x="6" y="67"/>
                  </a:cubicBezTo>
                  <a:cubicBezTo>
                    <a:pt x="3" y="62"/>
                    <a:pt x="1" y="56"/>
                    <a:pt x="1" y="49"/>
                  </a:cubicBezTo>
                  <a:cubicBezTo>
                    <a:pt x="0" y="45"/>
                    <a:pt x="1" y="42"/>
                    <a:pt x="2" y="38"/>
                  </a:cubicBezTo>
                  <a:cubicBezTo>
                    <a:pt x="2" y="35"/>
                    <a:pt x="4" y="31"/>
                    <a:pt x="5" y="28"/>
                  </a:cubicBezTo>
                  <a:cubicBezTo>
                    <a:pt x="7" y="25"/>
                    <a:pt x="9" y="22"/>
                    <a:pt x="12" y="19"/>
                  </a:cubicBezTo>
                  <a:cubicBezTo>
                    <a:pt x="13" y="18"/>
                    <a:pt x="14" y="16"/>
                    <a:pt x="15" y="15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8" y="13"/>
                    <a:pt x="18" y="12"/>
                    <a:pt x="19" y="12"/>
                  </a:cubicBezTo>
                  <a:cubicBezTo>
                    <a:pt x="24" y="8"/>
                    <a:pt x="30" y="5"/>
                    <a:pt x="35" y="3"/>
                  </a:cubicBezTo>
                  <a:cubicBezTo>
                    <a:pt x="40" y="1"/>
                    <a:pt x="44" y="1"/>
                    <a:pt x="47" y="0"/>
                  </a:cubicBezTo>
                  <a:cubicBezTo>
                    <a:pt x="50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4" y="0"/>
                    <a:pt x="54" y="2"/>
                  </a:cubicBezTo>
                  <a:cubicBezTo>
                    <a:pt x="54" y="3"/>
                    <a:pt x="54" y="3"/>
                    <a:pt x="53" y="4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í$1ídè">
              <a:extLst>
                <a:ext uri="{FF2B5EF4-FFF2-40B4-BE49-F238E27FC236}">
                  <a16:creationId xmlns:a16="http://schemas.microsoft.com/office/drawing/2014/main" id="{B8BFBB7F-C370-4308-BC8B-A0ACFBA80BF7}"/>
                </a:ext>
              </a:extLst>
            </p:cNvPr>
            <p:cNvSpPr/>
            <p:nvPr/>
          </p:nvSpPr>
          <p:spPr bwMode="auto">
            <a:xfrm>
              <a:off x="9279957" y="-1712081"/>
              <a:ext cx="30163" cy="26988"/>
            </a:xfrm>
            <a:custGeom>
              <a:avLst/>
              <a:gdLst>
                <a:gd name="T0" fmla="*/ 9 w 9"/>
                <a:gd name="T1" fmla="*/ 4 h 8"/>
                <a:gd name="T2" fmla="*/ 8 w 9"/>
                <a:gd name="T3" fmla="*/ 5 h 8"/>
                <a:gd name="T4" fmla="*/ 6 w 9"/>
                <a:gd name="T5" fmla="*/ 7 h 8"/>
                <a:gd name="T6" fmla="*/ 4 w 9"/>
                <a:gd name="T7" fmla="*/ 8 h 8"/>
                <a:gd name="T8" fmla="*/ 2 w 9"/>
                <a:gd name="T9" fmla="*/ 8 h 8"/>
                <a:gd name="T10" fmla="*/ 0 w 9"/>
                <a:gd name="T11" fmla="*/ 5 h 8"/>
                <a:gd name="T12" fmla="*/ 0 w 9"/>
                <a:gd name="T13" fmla="*/ 5 h 8"/>
                <a:gd name="T14" fmla="*/ 0 w 9"/>
                <a:gd name="T15" fmla="*/ 3 h 8"/>
                <a:gd name="T16" fmla="*/ 2 w 9"/>
                <a:gd name="T17" fmla="*/ 1 h 8"/>
                <a:gd name="T18" fmla="*/ 5 w 9"/>
                <a:gd name="T19" fmla="*/ 0 h 8"/>
                <a:gd name="T20" fmla="*/ 6 w 9"/>
                <a:gd name="T21" fmla="*/ 0 h 8"/>
                <a:gd name="T22" fmla="*/ 9 w 9"/>
                <a:gd name="T23" fmla="*/ 3 h 8"/>
                <a:gd name="T24" fmla="*/ 9 w 9"/>
                <a:gd name="T2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4"/>
                    <a:pt x="9" y="4"/>
                    <a:pt x="8" y="5"/>
                  </a:cubicBezTo>
                  <a:cubicBezTo>
                    <a:pt x="8" y="6"/>
                    <a:pt x="7" y="6"/>
                    <a:pt x="6" y="7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1" y="8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3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" name="isľîḋe">
              <a:extLst>
                <a:ext uri="{FF2B5EF4-FFF2-40B4-BE49-F238E27FC236}">
                  <a16:creationId xmlns:a16="http://schemas.microsoft.com/office/drawing/2014/main" id="{FA320C46-FA27-4B1F-BD71-9A9FE1D51CCA}"/>
                </a:ext>
              </a:extLst>
            </p:cNvPr>
            <p:cNvSpPr/>
            <p:nvPr/>
          </p:nvSpPr>
          <p:spPr bwMode="auto">
            <a:xfrm>
              <a:off x="9306945" y="-1688268"/>
              <a:ext cx="31750" cy="30163"/>
            </a:xfrm>
            <a:custGeom>
              <a:avLst/>
              <a:gdLst>
                <a:gd name="T0" fmla="*/ 9 w 9"/>
                <a:gd name="T1" fmla="*/ 4 h 9"/>
                <a:gd name="T2" fmla="*/ 9 w 9"/>
                <a:gd name="T3" fmla="*/ 5 h 9"/>
                <a:gd name="T4" fmla="*/ 9 w 9"/>
                <a:gd name="T5" fmla="*/ 6 h 9"/>
                <a:gd name="T6" fmla="*/ 8 w 9"/>
                <a:gd name="T7" fmla="*/ 7 h 9"/>
                <a:gd name="T8" fmla="*/ 4 w 9"/>
                <a:gd name="T9" fmla="*/ 8 h 9"/>
                <a:gd name="T10" fmla="*/ 0 w 9"/>
                <a:gd name="T11" fmla="*/ 5 h 9"/>
                <a:gd name="T12" fmla="*/ 2 w 9"/>
                <a:gd name="T13" fmla="*/ 2 h 9"/>
                <a:gd name="T14" fmla="*/ 2 w 9"/>
                <a:gd name="T15" fmla="*/ 2 h 9"/>
                <a:gd name="T16" fmla="*/ 7 w 9"/>
                <a:gd name="T17" fmla="*/ 1 h 9"/>
                <a:gd name="T18" fmla="*/ 9 w 9"/>
                <a:gd name="T19" fmla="*/ 4 h 9"/>
                <a:gd name="T20" fmla="*/ 9 w 9"/>
                <a:gd name="T21" fmla="*/ 4 h 9"/>
                <a:gd name="T22" fmla="*/ 6 w 9"/>
                <a:gd name="T23" fmla="*/ 8 h 9"/>
                <a:gd name="T24" fmla="*/ 4 w 9"/>
                <a:gd name="T25" fmla="*/ 1 h 9"/>
                <a:gd name="T26" fmla="*/ 4 w 9"/>
                <a:gd name="T27" fmla="*/ 2 h 9"/>
                <a:gd name="T28" fmla="*/ 5 w 9"/>
                <a:gd name="T29" fmla="*/ 2 h 9"/>
                <a:gd name="T30" fmla="*/ 5 w 9"/>
                <a:gd name="T31" fmla="*/ 2 h 9"/>
                <a:gd name="T32" fmla="*/ 6 w 9"/>
                <a:gd name="T33" fmla="*/ 2 h 9"/>
                <a:gd name="T34" fmla="*/ 9 w 9"/>
                <a:gd name="T35" fmla="*/ 3 h 9"/>
                <a:gd name="T36" fmla="*/ 9 w 9"/>
                <a:gd name="T37" fmla="*/ 3 h 9"/>
                <a:gd name="T38" fmla="*/ 9 w 9"/>
                <a:gd name="T3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9" y="4"/>
                    <a:pt x="9" y="4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7" y="8"/>
                    <a:pt x="5" y="8"/>
                    <a:pt x="4" y="8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1"/>
                  </a:cubicBezTo>
                  <a:cubicBezTo>
                    <a:pt x="8" y="1"/>
                    <a:pt x="9" y="2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ïṣḻïḋê">
              <a:extLst>
                <a:ext uri="{FF2B5EF4-FFF2-40B4-BE49-F238E27FC236}">
                  <a16:creationId xmlns:a16="http://schemas.microsoft.com/office/drawing/2014/main" id="{A8A01903-790D-4D9C-B858-88FA2F8B8560}"/>
                </a:ext>
              </a:extLst>
            </p:cNvPr>
            <p:cNvSpPr/>
            <p:nvPr/>
          </p:nvSpPr>
          <p:spPr bwMode="auto">
            <a:xfrm>
              <a:off x="9913370" y="-1259643"/>
              <a:ext cx="257175" cy="257175"/>
            </a:xfrm>
            <a:custGeom>
              <a:avLst/>
              <a:gdLst>
                <a:gd name="T0" fmla="*/ 73 w 74"/>
                <a:gd name="T1" fmla="*/ 3 h 74"/>
                <a:gd name="T2" fmla="*/ 73 w 74"/>
                <a:gd name="T3" fmla="*/ 7 h 74"/>
                <a:gd name="T4" fmla="*/ 71 w 74"/>
                <a:gd name="T5" fmla="*/ 13 h 74"/>
                <a:gd name="T6" fmla="*/ 69 w 74"/>
                <a:gd name="T7" fmla="*/ 19 h 74"/>
                <a:gd name="T8" fmla="*/ 66 w 74"/>
                <a:gd name="T9" fmla="*/ 26 h 74"/>
                <a:gd name="T10" fmla="*/ 62 w 74"/>
                <a:gd name="T11" fmla="*/ 34 h 74"/>
                <a:gd name="T12" fmla="*/ 56 w 74"/>
                <a:gd name="T13" fmla="*/ 42 h 74"/>
                <a:gd name="T14" fmla="*/ 49 w 74"/>
                <a:gd name="T15" fmla="*/ 50 h 74"/>
                <a:gd name="T16" fmla="*/ 42 w 74"/>
                <a:gd name="T17" fmla="*/ 56 h 74"/>
                <a:gd name="T18" fmla="*/ 34 w 74"/>
                <a:gd name="T19" fmla="*/ 62 h 74"/>
                <a:gd name="T20" fmla="*/ 26 w 74"/>
                <a:gd name="T21" fmla="*/ 67 h 74"/>
                <a:gd name="T22" fmla="*/ 19 w 74"/>
                <a:gd name="T23" fmla="*/ 70 h 74"/>
                <a:gd name="T24" fmla="*/ 15 w 74"/>
                <a:gd name="T25" fmla="*/ 71 h 74"/>
                <a:gd name="T26" fmla="*/ 12 w 74"/>
                <a:gd name="T27" fmla="*/ 72 h 74"/>
                <a:gd name="T28" fmla="*/ 7 w 74"/>
                <a:gd name="T29" fmla="*/ 73 h 74"/>
                <a:gd name="T30" fmla="*/ 3 w 74"/>
                <a:gd name="T31" fmla="*/ 74 h 74"/>
                <a:gd name="T32" fmla="*/ 0 w 74"/>
                <a:gd name="T33" fmla="*/ 72 h 74"/>
                <a:gd name="T34" fmla="*/ 1 w 74"/>
                <a:gd name="T35" fmla="*/ 70 h 74"/>
                <a:gd name="T36" fmla="*/ 2 w 74"/>
                <a:gd name="T37" fmla="*/ 70 h 74"/>
                <a:gd name="T38" fmla="*/ 6 w 74"/>
                <a:gd name="T39" fmla="*/ 69 h 74"/>
                <a:gd name="T40" fmla="*/ 10 w 74"/>
                <a:gd name="T41" fmla="*/ 67 h 74"/>
                <a:gd name="T42" fmla="*/ 16 w 74"/>
                <a:gd name="T43" fmla="*/ 64 h 74"/>
                <a:gd name="T44" fmla="*/ 23 w 74"/>
                <a:gd name="T45" fmla="*/ 61 h 74"/>
                <a:gd name="T46" fmla="*/ 30 w 74"/>
                <a:gd name="T47" fmla="*/ 57 h 74"/>
                <a:gd name="T48" fmla="*/ 37 w 74"/>
                <a:gd name="T49" fmla="*/ 51 h 74"/>
                <a:gd name="T50" fmla="*/ 44 w 74"/>
                <a:gd name="T51" fmla="*/ 45 h 74"/>
                <a:gd name="T52" fmla="*/ 51 w 74"/>
                <a:gd name="T53" fmla="*/ 38 h 74"/>
                <a:gd name="T54" fmla="*/ 56 w 74"/>
                <a:gd name="T55" fmla="*/ 31 h 74"/>
                <a:gd name="T56" fmla="*/ 61 w 74"/>
                <a:gd name="T57" fmla="*/ 24 h 74"/>
                <a:gd name="T58" fmla="*/ 64 w 74"/>
                <a:gd name="T59" fmla="*/ 17 h 74"/>
                <a:gd name="T60" fmla="*/ 66 w 74"/>
                <a:gd name="T61" fmla="*/ 11 h 74"/>
                <a:gd name="T62" fmla="*/ 68 w 74"/>
                <a:gd name="T63" fmla="*/ 6 h 74"/>
                <a:gd name="T64" fmla="*/ 70 w 74"/>
                <a:gd name="T65" fmla="*/ 2 h 74"/>
                <a:gd name="T66" fmla="*/ 72 w 74"/>
                <a:gd name="T67" fmla="*/ 1 h 74"/>
                <a:gd name="T68" fmla="*/ 73 w 74"/>
                <a:gd name="T69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" h="74">
                  <a:moveTo>
                    <a:pt x="73" y="3"/>
                  </a:moveTo>
                  <a:cubicBezTo>
                    <a:pt x="73" y="3"/>
                    <a:pt x="73" y="5"/>
                    <a:pt x="73" y="7"/>
                  </a:cubicBezTo>
                  <a:cubicBezTo>
                    <a:pt x="72" y="9"/>
                    <a:pt x="72" y="11"/>
                    <a:pt x="71" y="13"/>
                  </a:cubicBezTo>
                  <a:cubicBezTo>
                    <a:pt x="71" y="15"/>
                    <a:pt x="70" y="17"/>
                    <a:pt x="69" y="19"/>
                  </a:cubicBezTo>
                  <a:cubicBezTo>
                    <a:pt x="68" y="21"/>
                    <a:pt x="67" y="24"/>
                    <a:pt x="66" y="26"/>
                  </a:cubicBezTo>
                  <a:cubicBezTo>
                    <a:pt x="65" y="29"/>
                    <a:pt x="63" y="32"/>
                    <a:pt x="62" y="34"/>
                  </a:cubicBezTo>
                  <a:cubicBezTo>
                    <a:pt x="60" y="37"/>
                    <a:pt x="58" y="40"/>
                    <a:pt x="56" y="42"/>
                  </a:cubicBezTo>
                  <a:cubicBezTo>
                    <a:pt x="54" y="45"/>
                    <a:pt x="52" y="47"/>
                    <a:pt x="49" y="50"/>
                  </a:cubicBezTo>
                  <a:cubicBezTo>
                    <a:pt x="47" y="52"/>
                    <a:pt x="44" y="54"/>
                    <a:pt x="42" y="56"/>
                  </a:cubicBezTo>
                  <a:cubicBezTo>
                    <a:pt x="39" y="59"/>
                    <a:pt x="37" y="60"/>
                    <a:pt x="34" y="62"/>
                  </a:cubicBezTo>
                  <a:cubicBezTo>
                    <a:pt x="31" y="64"/>
                    <a:pt x="29" y="65"/>
                    <a:pt x="26" y="67"/>
                  </a:cubicBezTo>
                  <a:cubicBezTo>
                    <a:pt x="24" y="68"/>
                    <a:pt x="21" y="69"/>
                    <a:pt x="19" y="70"/>
                  </a:cubicBezTo>
                  <a:cubicBezTo>
                    <a:pt x="17" y="70"/>
                    <a:pt x="16" y="71"/>
                    <a:pt x="15" y="71"/>
                  </a:cubicBezTo>
                  <a:cubicBezTo>
                    <a:pt x="14" y="71"/>
                    <a:pt x="13" y="72"/>
                    <a:pt x="12" y="72"/>
                  </a:cubicBezTo>
                  <a:cubicBezTo>
                    <a:pt x="10" y="73"/>
                    <a:pt x="9" y="73"/>
                    <a:pt x="7" y="73"/>
                  </a:cubicBez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4"/>
                    <a:pt x="0" y="72"/>
                  </a:cubicBezTo>
                  <a:cubicBezTo>
                    <a:pt x="0" y="71"/>
                    <a:pt x="0" y="70"/>
                    <a:pt x="1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3" y="69"/>
                    <a:pt x="6" y="69"/>
                  </a:cubicBezTo>
                  <a:cubicBezTo>
                    <a:pt x="7" y="68"/>
                    <a:pt x="9" y="68"/>
                    <a:pt x="10" y="67"/>
                  </a:cubicBezTo>
                  <a:cubicBezTo>
                    <a:pt x="12" y="66"/>
                    <a:pt x="14" y="65"/>
                    <a:pt x="16" y="64"/>
                  </a:cubicBezTo>
                  <a:cubicBezTo>
                    <a:pt x="19" y="64"/>
                    <a:pt x="21" y="62"/>
                    <a:pt x="23" y="61"/>
                  </a:cubicBezTo>
                  <a:cubicBezTo>
                    <a:pt x="25" y="60"/>
                    <a:pt x="28" y="58"/>
                    <a:pt x="30" y="57"/>
                  </a:cubicBezTo>
                  <a:cubicBezTo>
                    <a:pt x="33" y="55"/>
                    <a:pt x="35" y="53"/>
                    <a:pt x="37" y="51"/>
                  </a:cubicBezTo>
                  <a:cubicBezTo>
                    <a:pt x="40" y="49"/>
                    <a:pt x="42" y="47"/>
                    <a:pt x="44" y="45"/>
                  </a:cubicBezTo>
                  <a:cubicBezTo>
                    <a:pt x="47" y="43"/>
                    <a:pt x="49" y="40"/>
                    <a:pt x="51" y="38"/>
                  </a:cubicBezTo>
                  <a:cubicBezTo>
                    <a:pt x="53" y="36"/>
                    <a:pt x="54" y="33"/>
                    <a:pt x="56" y="31"/>
                  </a:cubicBezTo>
                  <a:cubicBezTo>
                    <a:pt x="58" y="28"/>
                    <a:pt x="59" y="26"/>
                    <a:pt x="61" y="24"/>
                  </a:cubicBezTo>
                  <a:cubicBezTo>
                    <a:pt x="62" y="21"/>
                    <a:pt x="63" y="19"/>
                    <a:pt x="64" y="17"/>
                  </a:cubicBezTo>
                  <a:cubicBezTo>
                    <a:pt x="65" y="15"/>
                    <a:pt x="66" y="13"/>
                    <a:pt x="66" y="11"/>
                  </a:cubicBezTo>
                  <a:cubicBezTo>
                    <a:pt x="67" y="9"/>
                    <a:pt x="68" y="8"/>
                    <a:pt x="68" y="6"/>
                  </a:cubicBezTo>
                  <a:cubicBezTo>
                    <a:pt x="69" y="4"/>
                    <a:pt x="70" y="2"/>
                    <a:pt x="70" y="2"/>
                  </a:cubicBezTo>
                  <a:cubicBezTo>
                    <a:pt x="70" y="1"/>
                    <a:pt x="71" y="0"/>
                    <a:pt x="72" y="1"/>
                  </a:cubicBezTo>
                  <a:cubicBezTo>
                    <a:pt x="73" y="1"/>
                    <a:pt x="74" y="2"/>
                    <a:pt x="73" y="3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işḷîḋe">
              <a:extLst>
                <a:ext uri="{FF2B5EF4-FFF2-40B4-BE49-F238E27FC236}">
                  <a16:creationId xmlns:a16="http://schemas.microsoft.com/office/drawing/2014/main" id="{94F49C18-B273-483E-A118-932B3AC2FF10}"/>
                </a:ext>
              </a:extLst>
            </p:cNvPr>
            <p:cNvSpPr/>
            <p:nvPr/>
          </p:nvSpPr>
          <p:spPr bwMode="auto">
            <a:xfrm>
              <a:off x="9868920" y="-1019931"/>
              <a:ext cx="23813" cy="30163"/>
            </a:xfrm>
            <a:custGeom>
              <a:avLst/>
              <a:gdLst>
                <a:gd name="T0" fmla="*/ 5 w 7"/>
                <a:gd name="T1" fmla="*/ 1 h 9"/>
                <a:gd name="T2" fmla="*/ 6 w 7"/>
                <a:gd name="T3" fmla="*/ 2 h 9"/>
                <a:gd name="T4" fmla="*/ 7 w 7"/>
                <a:gd name="T5" fmla="*/ 5 h 9"/>
                <a:gd name="T6" fmla="*/ 6 w 7"/>
                <a:gd name="T7" fmla="*/ 7 h 9"/>
                <a:gd name="T8" fmla="*/ 5 w 7"/>
                <a:gd name="T9" fmla="*/ 8 h 9"/>
                <a:gd name="T10" fmla="*/ 1 w 7"/>
                <a:gd name="T11" fmla="*/ 8 h 9"/>
                <a:gd name="T12" fmla="*/ 1 w 7"/>
                <a:gd name="T13" fmla="*/ 8 h 9"/>
                <a:gd name="T14" fmla="*/ 0 w 7"/>
                <a:gd name="T15" fmla="*/ 7 h 9"/>
                <a:gd name="T16" fmla="*/ 0 w 7"/>
                <a:gd name="T17" fmla="*/ 4 h 9"/>
                <a:gd name="T18" fmla="*/ 0 w 7"/>
                <a:gd name="T19" fmla="*/ 2 h 9"/>
                <a:gd name="T20" fmla="*/ 1 w 7"/>
                <a:gd name="T21" fmla="*/ 1 h 9"/>
                <a:gd name="T22" fmla="*/ 5 w 7"/>
                <a:gd name="T2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cubicBezTo>
                    <a:pt x="5" y="1"/>
                    <a:pt x="6" y="2"/>
                    <a:pt x="6" y="2"/>
                  </a:cubicBezTo>
                  <a:cubicBezTo>
                    <a:pt x="6" y="3"/>
                    <a:pt x="7" y="4"/>
                    <a:pt x="7" y="5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9"/>
                    <a:pt x="2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íšḷïḋe">
              <a:extLst>
                <a:ext uri="{FF2B5EF4-FFF2-40B4-BE49-F238E27FC236}">
                  <a16:creationId xmlns:a16="http://schemas.microsoft.com/office/drawing/2014/main" id="{332C4EA9-DDB0-4734-A616-96218F45E4BD}"/>
                </a:ext>
              </a:extLst>
            </p:cNvPr>
            <p:cNvSpPr/>
            <p:nvPr/>
          </p:nvSpPr>
          <p:spPr bwMode="auto">
            <a:xfrm>
              <a:off x="9845107" y="-1019931"/>
              <a:ext cx="23813" cy="34925"/>
            </a:xfrm>
            <a:custGeom>
              <a:avLst/>
              <a:gdLst>
                <a:gd name="T0" fmla="*/ 5 w 7"/>
                <a:gd name="T1" fmla="*/ 1 h 10"/>
                <a:gd name="T2" fmla="*/ 6 w 7"/>
                <a:gd name="T3" fmla="*/ 2 h 10"/>
                <a:gd name="T4" fmla="*/ 7 w 7"/>
                <a:gd name="T5" fmla="*/ 5 h 10"/>
                <a:gd name="T6" fmla="*/ 6 w 7"/>
                <a:gd name="T7" fmla="*/ 8 h 10"/>
                <a:gd name="T8" fmla="*/ 5 w 7"/>
                <a:gd name="T9" fmla="*/ 9 h 10"/>
                <a:gd name="T10" fmla="*/ 1 w 7"/>
                <a:gd name="T11" fmla="*/ 9 h 10"/>
                <a:gd name="T12" fmla="*/ 1 w 7"/>
                <a:gd name="T13" fmla="*/ 9 h 10"/>
                <a:gd name="T14" fmla="*/ 0 w 7"/>
                <a:gd name="T15" fmla="*/ 7 h 10"/>
                <a:gd name="T16" fmla="*/ 0 w 7"/>
                <a:gd name="T17" fmla="*/ 5 h 10"/>
                <a:gd name="T18" fmla="*/ 0 w 7"/>
                <a:gd name="T19" fmla="*/ 2 h 10"/>
                <a:gd name="T20" fmla="*/ 1 w 7"/>
                <a:gd name="T21" fmla="*/ 1 h 10"/>
                <a:gd name="T22" fmla="*/ 5 w 7"/>
                <a:gd name="T2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5" y="1"/>
                    <a:pt x="6" y="1"/>
                    <a:pt x="6" y="2"/>
                  </a:cubicBezTo>
                  <a:cubicBezTo>
                    <a:pt x="6" y="3"/>
                    <a:pt x="7" y="4"/>
                    <a:pt x="7" y="5"/>
                  </a:cubicBezTo>
                  <a:cubicBezTo>
                    <a:pt x="7" y="6"/>
                    <a:pt x="6" y="7"/>
                    <a:pt x="6" y="8"/>
                  </a:cubicBezTo>
                  <a:cubicBezTo>
                    <a:pt x="6" y="8"/>
                    <a:pt x="5" y="9"/>
                    <a:pt x="5" y="9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îṥliḓe">
              <a:extLst>
                <a:ext uri="{FF2B5EF4-FFF2-40B4-BE49-F238E27FC236}">
                  <a16:creationId xmlns:a16="http://schemas.microsoft.com/office/drawing/2014/main" id="{BDC4832B-5A62-4A5E-B79E-4079A495ED67}"/>
                </a:ext>
              </a:extLst>
            </p:cNvPr>
            <p:cNvSpPr/>
            <p:nvPr/>
          </p:nvSpPr>
          <p:spPr bwMode="auto">
            <a:xfrm>
              <a:off x="10319770" y="-1262818"/>
              <a:ext cx="427038" cy="149225"/>
            </a:xfrm>
            <a:custGeom>
              <a:avLst/>
              <a:gdLst>
                <a:gd name="T0" fmla="*/ 122 w 123"/>
                <a:gd name="T1" fmla="*/ 30 h 43"/>
                <a:gd name="T2" fmla="*/ 121 w 123"/>
                <a:gd name="T3" fmla="*/ 31 h 43"/>
                <a:gd name="T4" fmla="*/ 117 w 123"/>
                <a:gd name="T5" fmla="*/ 33 h 43"/>
                <a:gd name="T6" fmla="*/ 111 w 123"/>
                <a:gd name="T7" fmla="*/ 36 h 43"/>
                <a:gd name="T8" fmla="*/ 103 w 123"/>
                <a:gd name="T9" fmla="*/ 39 h 43"/>
                <a:gd name="T10" fmla="*/ 81 w 123"/>
                <a:gd name="T11" fmla="*/ 43 h 43"/>
                <a:gd name="T12" fmla="*/ 69 w 123"/>
                <a:gd name="T13" fmla="*/ 43 h 43"/>
                <a:gd name="T14" fmla="*/ 56 w 123"/>
                <a:gd name="T15" fmla="*/ 41 h 43"/>
                <a:gd name="T16" fmla="*/ 44 w 123"/>
                <a:gd name="T17" fmla="*/ 37 h 43"/>
                <a:gd name="T18" fmla="*/ 33 w 123"/>
                <a:gd name="T19" fmla="*/ 32 h 43"/>
                <a:gd name="T20" fmla="*/ 15 w 123"/>
                <a:gd name="T21" fmla="*/ 20 h 43"/>
                <a:gd name="T22" fmla="*/ 9 w 123"/>
                <a:gd name="T23" fmla="*/ 14 h 43"/>
                <a:gd name="T24" fmla="*/ 4 w 123"/>
                <a:gd name="T25" fmla="*/ 9 h 43"/>
                <a:gd name="T26" fmla="*/ 2 w 123"/>
                <a:gd name="T27" fmla="*/ 5 h 43"/>
                <a:gd name="T28" fmla="*/ 1 w 123"/>
                <a:gd name="T29" fmla="*/ 4 h 43"/>
                <a:gd name="T30" fmla="*/ 1 w 123"/>
                <a:gd name="T31" fmla="*/ 1 h 43"/>
                <a:gd name="T32" fmla="*/ 4 w 123"/>
                <a:gd name="T33" fmla="*/ 1 h 43"/>
                <a:gd name="T34" fmla="*/ 4 w 123"/>
                <a:gd name="T35" fmla="*/ 1 h 43"/>
                <a:gd name="T36" fmla="*/ 8 w 123"/>
                <a:gd name="T37" fmla="*/ 5 h 43"/>
                <a:gd name="T38" fmla="*/ 19 w 123"/>
                <a:gd name="T39" fmla="*/ 15 h 43"/>
                <a:gd name="T40" fmla="*/ 26 w 123"/>
                <a:gd name="T41" fmla="*/ 21 h 43"/>
                <a:gd name="T42" fmla="*/ 36 w 123"/>
                <a:gd name="T43" fmla="*/ 26 h 43"/>
                <a:gd name="T44" fmla="*/ 46 w 123"/>
                <a:gd name="T45" fmla="*/ 31 h 43"/>
                <a:gd name="T46" fmla="*/ 58 w 123"/>
                <a:gd name="T47" fmla="*/ 34 h 43"/>
                <a:gd name="T48" fmla="*/ 69 w 123"/>
                <a:gd name="T49" fmla="*/ 36 h 43"/>
                <a:gd name="T50" fmla="*/ 81 w 123"/>
                <a:gd name="T51" fmla="*/ 36 h 43"/>
                <a:gd name="T52" fmla="*/ 92 w 123"/>
                <a:gd name="T53" fmla="*/ 35 h 43"/>
                <a:gd name="T54" fmla="*/ 101 w 123"/>
                <a:gd name="T55" fmla="*/ 33 h 43"/>
                <a:gd name="T56" fmla="*/ 109 w 123"/>
                <a:gd name="T57" fmla="*/ 31 h 43"/>
                <a:gd name="T58" fmla="*/ 115 w 123"/>
                <a:gd name="T59" fmla="*/ 29 h 43"/>
                <a:gd name="T60" fmla="*/ 119 w 123"/>
                <a:gd name="T61" fmla="*/ 27 h 43"/>
                <a:gd name="T62" fmla="*/ 120 w 123"/>
                <a:gd name="T63" fmla="*/ 27 h 43"/>
                <a:gd name="T64" fmla="*/ 123 w 123"/>
                <a:gd name="T65" fmla="*/ 28 h 43"/>
                <a:gd name="T66" fmla="*/ 122 w 123"/>
                <a:gd name="T67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3" h="43">
                  <a:moveTo>
                    <a:pt x="122" y="30"/>
                  </a:moveTo>
                  <a:cubicBezTo>
                    <a:pt x="122" y="30"/>
                    <a:pt x="121" y="30"/>
                    <a:pt x="121" y="31"/>
                  </a:cubicBezTo>
                  <a:cubicBezTo>
                    <a:pt x="120" y="31"/>
                    <a:pt x="119" y="32"/>
                    <a:pt x="117" y="33"/>
                  </a:cubicBezTo>
                  <a:cubicBezTo>
                    <a:pt x="115" y="34"/>
                    <a:pt x="113" y="35"/>
                    <a:pt x="111" y="36"/>
                  </a:cubicBezTo>
                  <a:cubicBezTo>
                    <a:pt x="108" y="37"/>
                    <a:pt x="106" y="38"/>
                    <a:pt x="103" y="39"/>
                  </a:cubicBezTo>
                  <a:cubicBezTo>
                    <a:pt x="97" y="41"/>
                    <a:pt x="89" y="42"/>
                    <a:pt x="81" y="43"/>
                  </a:cubicBezTo>
                  <a:cubicBezTo>
                    <a:pt x="77" y="43"/>
                    <a:pt x="73" y="43"/>
                    <a:pt x="69" y="43"/>
                  </a:cubicBezTo>
                  <a:cubicBezTo>
                    <a:pt x="65" y="43"/>
                    <a:pt x="60" y="42"/>
                    <a:pt x="56" y="41"/>
                  </a:cubicBezTo>
                  <a:cubicBezTo>
                    <a:pt x="52" y="40"/>
                    <a:pt x="48" y="39"/>
                    <a:pt x="44" y="37"/>
                  </a:cubicBezTo>
                  <a:cubicBezTo>
                    <a:pt x="40" y="36"/>
                    <a:pt x="36" y="34"/>
                    <a:pt x="33" y="32"/>
                  </a:cubicBezTo>
                  <a:cubicBezTo>
                    <a:pt x="25" y="29"/>
                    <a:pt x="20" y="24"/>
                    <a:pt x="15" y="20"/>
                  </a:cubicBezTo>
                  <a:cubicBezTo>
                    <a:pt x="12" y="18"/>
                    <a:pt x="10" y="16"/>
                    <a:pt x="9" y="14"/>
                  </a:cubicBezTo>
                  <a:cubicBezTo>
                    <a:pt x="7" y="12"/>
                    <a:pt x="5" y="10"/>
                    <a:pt x="4" y="9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6" y="3"/>
                    <a:pt x="8" y="5"/>
                  </a:cubicBezTo>
                  <a:cubicBezTo>
                    <a:pt x="10" y="8"/>
                    <a:pt x="14" y="11"/>
                    <a:pt x="19" y="15"/>
                  </a:cubicBezTo>
                  <a:cubicBezTo>
                    <a:pt x="21" y="17"/>
                    <a:pt x="23" y="19"/>
                    <a:pt x="26" y="21"/>
                  </a:cubicBezTo>
                  <a:cubicBezTo>
                    <a:pt x="29" y="23"/>
                    <a:pt x="32" y="25"/>
                    <a:pt x="36" y="26"/>
                  </a:cubicBezTo>
                  <a:cubicBezTo>
                    <a:pt x="39" y="28"/>
                    <a:pt x="43" y="30"/>
                    <a:pt x="46" y="31"/>
                  </a:cubicBezTo>
                  <a:cubicBezTo>
                    <a:pt x="50" y="32"/>
                    <a:pt x="54" y="33"/>
                    <a:pt x="58" y="34"/>
                  </a:cubicBezTo>
                  <a:cubicBezTo>
                    <a:pt x="61" y="35"/>
                    <a:pt x="66" y="36"/>
                    <a:pt x="69" y="36"/>
                  </a:cubicBezTo>
                  <a:cubicBezTo>
                    <a:pt x="73" y="36"/>
                    <a:pt x="77" y="36"/>
                    <a:pt x="81" y="36"/>
                  </a:cubicBezTo>
                  <a:cubicBezTo>
                    <a:pt x="85" y="36"/>
                    <a:pt x="88" y="36"/>
                    <a:pt x="92" y="35"/>
                  </a:cubicBezTo>
                  <a:cubicBezTo>
                    <a:pt x="95" y="35"/>
                    <a:pt x="98" y="34"/>
                    <a:pt x="101" y="33"/>
                  </a:cubicBezTo>
                  <a:cubicBezTo>
                    <a:pt x="104" y="33"/>
                    <a:pt x="107" y="32"/>
                    <a:pt x="109" y="31"/>
                  </a:cubicBezTo>
                  <a:cubicBezTo>
                    <a:pt x="111" y="30"/>
                    <a:pt x="113" y="30"/>
                    <a:pt x="115" y="29"/>
                  </a:cubicBezTo>
                  <a:cubicBezTo>
                    <a:pt x="117" y="28"/>
                    <a:pt x="118" y="28"/>
                    <a:pt x="119" y="27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1" y="26"/>
                    <a:pt x="122" y="27"/>
                    <a:pt x="123" y="28"/>
                  </a:cubicBezTo>
                  <a:cubicBezTo>
                    <a:pt x="123" y="29"/>
                    <a:pt x="123" y="30"/>
                    <a:pt x="122" y="3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ï$ḷîḑé">
              <a:extLst>
                <a:ext uri="{FF2B5EF4-FFF2-40B4-BE49-F238E27FC236}">
                  <a16:creationId xmlns:a16="http://schemas.microsoft.com/office/drawing/2014/main" id="{5E1A4304-EC12-4D8D-B23C-B844FF12F7A0}"/>
                </a:ext>
              </a:extLst>
            </p:cNvPr>
            <p:cNvSpPr/>
            <p:nvPr/>
          </p:nvSpPr>
          <p:spPr bwMode="auto">
            <a:xfrm>
              <a:off x="10281670" y="-1289806"/>
              <a:ext cx="31750" cy="30163"/>
            </a:xfrm>
            <a:custGeom>
              <a:avLst/>
              <a:gdLst>
                <a:gd name="T0" fmla="*/ 9 w 9"/>
                <a:gd name="T1" fmla="*/ 4 h 9"/>
                <a:gd name="T2" fmla="*/ 7 w 9"/>
                <a:gd name="T3" fmla="*/ 8 h 9"/>
                <a:gd name="T4" fmla="*/ 2 w 9"/>
                <a:gd name="T5" fmla="*/ 8 h 9"/>
                <a:gd name="T6" fmla="*/ 2 w 9"/>
                <a:gd name="T7" fmla="*/ 3 h 9"/>
                <a:gd name="T8" fmla="*/ 2 w 9"/>
                <a:gd name="T9" fmla="*/ 3 h 9"/>
                <a:gd name="T10" fmla="*/ 2 w 9"/>
                <a:gd name="T11" fmla="*/ 3 h 9"/>
                <a:gd name="T12" fmla="*/ 6 w 9"/>
                <a:gd name="T13" fmla="*/ 0 h 9"/>
                <a:gd name="T14" fmla="*/ 9 w 9"/>
                <a:gd name="T15" fmla="*/ 3 h 9"/>
                <a:gd name="T16" fmla="*/ 9 w 9"/>
                <a:gd name="T17" fmla="*/ 4 h 9"/>
                <a:gd name="T18" fmla="*/ 7 w 9"/>
                <a:gd name="T19" fmla="*/ 8 h 9"/>
                <a:gd name="T20" fmla="*/ 2 w 9"/>
                <a:gd name="T21" fmla="*/ 3 h 9"/>
                <a:gd name="T22" fmla="*/ 7 w 9"/>
                <a:gd name="T23" fmla="*/ 1 h 9"/>
                <a:gd name="T24" fmla="*/ 9 w 9"/>
                <a:gd name="T25" fmla="*/ 3 h 9"/>
                <a:gd name="T26" fmla="*/ 9 w 9"/>
                <a:gd name="T2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9"/>
                    <a:pt x="3" y="9"/>
                    <a:pt x="2" y="8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5" y="1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5" y="1"/>
                    <a:pt x="7" y="1"/>
                  </a:cubicBezTo>
                  <a:cubicBezTo>
                    <a:pt x="8" y="1"/>
                    <a:pt x="9" y="1"/>
                    <a:pt x="9" y="3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9" name="ïślîḍê">
              <a:extLst>
                <a:ext uri="{FF2B5EF4-FFF2-40B4-BE49-F238E27FC236}">
                  <a16:creationId xmlns:a16="http://schemas.microsoft.com/office/drawing/2014/main" id="{21F5E45E-605A-4CBF-AE57-5B9845ED6392}"/>
                </a:ext>
              </a:extLst>
            </p:cNvPr>
            <p:cNvSpPr/>
            <p:nvPr/>
          </p:nvSpPr>
          <p:spPr bwMode="auto">
            <a:xfrm>
              <a:off x="10264207" y="-1310443"/>
              <a:ext cx="31750" cy="33338"/>
            </a:xfrm>
            <a:custGeom>
              <a:avLst/>
              <a:gdLst>
                <a:gd name="T0" fmla="*/ 9 w 9"/>
                <a:gd name="T1" fmla="*/ 3 h 10"/>
                <a:gd name="T2" fmla="*/ 9 w 9"/>
                <a:gd name="T3" fmla="*/ 4 h 10"/>
                <a:gd name="T4" fmla="*/ 7 w 9"/>
                <a:gd name="T5" fmla="*/ 7 h 10"/>
                <a:gd name="T6" fmla="*/ 5 w 9"/>
                <a:gd name="T7" fmla="*/ 9 h 10"/>
                <a:gd name="T8" fmla="*/ 3 w 9"/>
                <a:gd name="T9" fmla="*/ 9 h 10"/>
                <a:gd name="T10" fmla="*/ 0 w 9"/>
                <a:gd name="T11" fmla="*/ 7 h 10"/>
                <a:gd name="T12" fmla="*/ 0 w 9"/>
                <a:gd name="T13" fmla="*/ 6 h 10"/>
                <a:gd name="T14" fmla="*/ 0 w 9"/>
                <a:gd name="T15" fmla="*/ 5 h 10"/>
                <a:gd name="T16" fmla="*/ 2 w 9"/>
                <a:gd name="T17" fmla="*/ 2 h 10"/>
                <a:gd name="T18" fmla="*/ 4 w 9"/>
                <a:gd name="T19" fmla="*/ 0 h 10"/>
                <a:gd name="T20" fmla="*/ 6 w 9"/>
                <a:gd name="T21" fmla="*/ 0 h 10"/>
                <a:gd name="T22" fmla="*/ 9 w 9"/>
                <a:gd name="T23" fmla="*/ 2 h 10"/>
                <a:gd name="T24" fmla="*/ 9 w 9"/>
                <a:gd name="T2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9" y="3"/>
                  </a:moveTo>
                  <a:cubicBezTo>
                    <a:pt x="9" y="3"/>
                    <a:pt x="9" y="3"/>
                    <a:pt x="9" y="4"/>
                  </a:cubicBezTo>
                  <a:cubicBezTo>
                    <a:pt x="8" y="5"/>
                    <a:pt x="8" y="6"/>
                    <a:pt x="7" y="7"/>
                  </a:cubicBezTo>
                  <a:cubicBezTo>
                    <a:pt x="6" y="8"/>
                    <a:pt x="6" y="8"/>
                    <a:pt x="5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10"/>
                    <a:pt x="0" y="9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9" y="1"/>
                    <a:pt x="9" y="2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0" name="ïsliḑé">
              <a:extLst>
                <a:ext uri="{FF2B5EF4-FFF2-40B4-BE49-F238E27FC236}">
                  <a16:creationId xmlns:a16="http://schemas.microsoft.com/office/drawing/2014/main" id="{CEAB573D-3629-42A1-8FED-DE69FE283336}"/>
                </a:ext>
              </a:extLst>
            </p:cNvPr>
            <p:cNvSpPr/>
            <p:nvPr/>
          </p:nvSpPr>
          <p:spPr bwMode="auto">
            <a:xfrm>
              <a:off x="9119620" y="-1581906"/>
              <a:ext cx="131763" cy="309563"/>
            </a:xfrm>
            <a:custGeom>
              <a:avLst/>
              <a:gdLst>
                <a:gd name="T0" fmla="*/ 37 w 38"/>
                <a:gd name="T1" fmla="*/ 4 h 89"/>
                <a:gd name="T2" fmla="*/ 36 w 38"/>
                <a:gd name="T3" fmla="*/ 4 h 89"/>
                <a:gd name="T4" fmla="*/ 33 w 38"/>
                <a:gd name="T5" fmla="*/ 6 h 89"/>
                <a:gd name="T6" fmla="*/ 30 w 38"/>
                <a:gd name="T7" fmla="*/ 9 h 89"/>
                <a:gd name="T8" fmla="*/ 25 w 38"/>
                <a:gd name="T9" fmla="*/ 13 h 89"/>
                <a:gd name="T10" fmla="*/ 16 w 38"/>
                <a:gd name="T11" fmla="*/ 24 h 89"/>
                <a:gd name="T12" fmla="*/ 12 w 38"/>
                <a:gd name="T13" fmla="*/ 32 h 89"/>
                <a:gd name="T14" fmla="*/ 9 w 38"/>
                <a:gd name="T15" fmla="*/ 40 h 89"/>
                <a:gd name="T16" fmla="*/ 7 w 38"/>
                <a:gd name="T17" fmla="*/ 48 h 89"/>
                <a:gd name="T18" fmla="*/ 6 w 38"/>
                <a:gd name="T19" fmla="*/ 57 h 89"/>
                <a:gd name="T20" fmla="*/ 8 w 38"/>
                <a:gd name="T21" fmla="*/ 72 h 89"/>
                <a:gd name="T22" fmla="*/ 12 w 38"/>
                <a:gd name="T23" fmla="*/ 82 h 89"/>
                <a:gd name="T24" fmla="*/ 14 w 38"/>
                <a:gd name="T25" fmla="*/ 86 h 89"/>
                <a:gd name="T26" fmla="*/ 14 w 38"/>
                <a:gd name="T27" fmla="*/ 86 h 89"/>
                <a:gd name="T28" fmla="*/ 13 w 38"/>
                <a:gd name="T29" fmla="*/ 89 h 89"/>
                <a:gd name="T30" fmla="*/ 10 w 38"/>
                <a:gd name="T31" fmla="*/ 88 h 89"/>
                <a:gd name="T32" fmla="*/ 9 w 38"/>
                <a:gd name="T33" fmla="*/ 87 h 89"/>
                <a:gd name="T34" fmla="*/ 8 w 38"/>
                <a:gd name="T35" fmla="*/ 84 h 89"/>
                <a:gd name="T36" fmla="*/ 3 w 38"/>
                <a:gd name="T37" fmla="*/ 73 h 89"/>
                <a:gd name="T38" fmla="*/ 0 w 38"/>
                <a:gd name="T39" fmla="*/ 57 h 89"/>
                <a:gd name="T40" fmla="*/ 0 w 38"/>
                <a:gd name="T41" fmla="*/ 48 h 89"/>
                <a:gd name="T42" fmla="*/ 2 w 38"/>
                <a:gd name="T43" fmla="*/ 38 h 89"/>
                <a:gd name="T44" fmla="*/ 5 w 38"/>
                <a:gd name="T45" fmla="*/ 29 h 89"/>
                <a:gd name="T46" fmla="*/ 10 w 38"/>
                <a:gd name="T47" fmla="*/ 21 h 89"/>
                <a:gd name="T48" fmla="*/ 21 w 38"/>
                <a:gd name="T49" fmla="*/ 8 h 89"/>
                <a:gd name="T50" fmla="*/ 31 w 38"/>
                <a:gd name="T51" fmla="*/ 2 h 89"/>
                <a:gd name="T52" fmla="*/ 34 w 38"/>
                <a:gd name="T53" fmla="*/ 0 h 89"/>
                <a:gd name="T54" fmla="*/ 35 w 38"/>
                <a:gd name="T55" fmla="*/ 0 h 89"/>
                <a:gd name="T56" fmla="*/ 38 w 38"/>
                <a:gd name="T57" fmla="*/ 1 h 89"/>
                <a:gd name="T58" fmla="*/ 37 w 38"/>
                <a:gd name="T59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89">
                  <a:moveTo>
                    <a:pt x="37" y="4"/>
                  </a:moveTo>
                  <a:cubicBezTo>
                    <a:pt x="37" y="4"/>
                    <a:pt x="37" y="4"/>
                    <a:pt x="36" y="4"/>
                  </a:cubicBezTo>
                  <a:cubicBezTo>
                    <a:pt x="35" y="5"/>
                    <a:pt x="34" y="5"/>
                    <a:pt x="33" y="6"/>
                  </a:cubicBezTo>
                  <a:cubicBezTo>
                    <a:pt x="32" y="7"/>
                    <a:pt x="31" y="7"/>
                    <a:pt x="30" y="9"/>
                  </a:cubicBezTo>
                  <a:cubicBezTo>
                    <a:pt x="28" y="10"/>
                    <a:pt x="27" y="11"/>
                    <a:pt x="25" y="13"/>
                  </a:cubicBezTo>
                  <a:cubicBezTo>
                    <a:pt x="22" y="16"/>
                    <a:pt x="18" y="20"/>
                    <a:pt x="16" y="24"/>
                  </a:cubicBezTo>
                  <a:cubicBezTo>
                    <a:pt x="14" y="27"/>
                    <a:pt x="13" y="29"/>
                    <a:pt x="12" y="32"/>
                  </a:cubicBezTo>
                  <a:cubicBezTo>
                    <a:pt x="10" y="34"/>
                    <a:pt x="9" y="37"/>
                    <a:pt x="9" y="40"/>
                  </a:cubicBezTo>
                  <a:cubicBezTo>
                    <a:pt x="8" y="43"/>
                    <a:pt x="7" y="45"/>
                    <a:pt x="7" y="48"/>
                  </a:cubicBezTo>
                  <a:cubicBezTo>
                    <a:pt x="7" y="51"/>
                    <a:pt x="6" y="54"/>
                    <a:pt x="6" y="57"/>
                  </a:cubicBezTo>
                  <a:cubicBezTo>
                    <a:pt x="7" y="62"/>
                    <a:pt x="7" y="67"/>
                    <a:pt x="8" y="72"/>
                  </a:cubicBezTo>
                  <a:cubicBezTo>
                    <a:pt x="10" y="76"/>
                    <a:pt x="11" y="79"/>
                    <a:pt x="12" y="82"/>
                  </a:cubicBezTo>
                  <a:cubicBezTo>
                    <a:pt x="13" y="84"/>
                    <a:pt x="14" y="86"/>
                    <a:pt x="14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87"/>
                    <a:pt x="14" y="88"/>
                    <a:pt x="13" y="89"/>
                  </a:cubicBezTo>
                  <a:cubicBezTo>
                    <a:pt x="12" y="89"/>
                    <a:pt x="11" y="89"/>
                    <a:pt x="10" y="88"/>
                  </a:cubicBezTo>
                  <a:cubicBezTo>
                    <a:pt x="10" y="88"/>
                    <a:pt x="10" y="88"/>
                    <a:pt x="9" y="87"/>
                  </a:cubicBezTo>
                  <a:cubicBezTo>
                    <a:pt x="9" y="86"/>
                    <a:pt x="8" y="85"/>
                    <a:pt x="8" y="84"/>
                  </a:cubicBezTo>
                  <a:cubicBezTo>
                    <a:pt x="6" y="82"/>
                    <a:pt x="4" y="78"/>
                    <a:pt x="3" y="73"/>
                  </a:cubicBezTo>
                  <a:cubicBezTo>
                    <a:pt x="1" y="69"/>
                    <a:pt x="0" y="63"/>
                    <a:pt x="0" y="57"/>
                  </a:cubicBezTo>
                  <a:cubicBezTo>
                    <a:pt x="0" y="54"/>
                    <a:pt x="0" y="51"/>
                    <a:pt x="0" y="48"/>
                  </a:cubicBezTo>
                  <a:cubicBezTo>
                    <a:pt x="0" y="44"/>
                    <a:pt x="1" y="41"/>
                    <a:pt x="2" y="38"/>
                  </a:cubicBezTo>
                  <a:cubicBezTo>
                    <a:pt x="3" y="35"/>
                    <a:pt x="4" y="32"/>
                    <a:pt x="5" y="29"/>
                  </a:cubicBezTo>
                  <a:cubicBezTo>
                    <a:pt x="7" y="26"/>
                    <a:pt x="8" y="23"/>
                    <a:pt x="10" y="21"/>
                  </a:cubicBezTo>
                  <a:cubicBezTo>
                    <a:pt x="13" y="16"/>
                    <a:pt x="18" y="12"/>
                    <a:pt x="21" y="8"/>
                  </a:cubicBezTo>
                  <a:cubicBezTo>
                    <a:pt x="25" y="5"/>
                    <a:pt x="28" y="3"/>
                    <a:pt x="31" y="2"/>
                  </a:cubicBezTo>
                  <a:cubicBezTo>
                    <a:pt x="32" y="1"/>
                    <a:pt x="33" y="1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0"/>
                    <a:pt x="38" y="1"/>
                  </a:cubicBezTo>
                  <a:cubicBezTo>
                    <a:pt x="38" y="2"/>
                    <a:pt x="38" y="3"/>
                    <a:pt x="37" y="4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ïṧḻïde">
              <a:extLst>
                <a:ext uri="{FF2B5EF4-FFF2-40B4-BE49-F238E27FC236}">
                  <a16:creationId xmlns:a16="http://schemas.microsoft.com/office/drawing/2014/main" id="{A8FC2373-8C0A-4014-A527-4540BD64B2BC}"/>
                </a:ext>
              </a:extLst>
            </p:cNvPr>
            <p:cNvSpPr/>
            <p:nvPr/>
          </p:nvSpPr>
          <p:spPr bwMode="auto">
            <a:xfrm>
              <a:off x="9175182" y="-1269168"/>
              <a:ext cx="34925" cy="30163"/>
            </a:xfrm>
            <a:custGeom>
              <a:avLst/>
              <a:gdLst>
                <a:gd name="T0" fmla="*/ 10 w 10"/>
                <a:gd name="T1" fmla="*/ 3 h 9"/>
                <a:gd name="T2" fmla="*/ 9 w 10"/>
                <a:gd name="T3" fmla="*/ 4 h 9"/>
                <a:gd name="T4" fmla="*/ 7 w 10"/>
                <a:gd name="T5" fmla="*/ 7 h 9"/>
                <a:gd name="T6" fmla="*/ 5 w 10"/>
                <a:gd name="T7" fmla="*/ 8 h 9"/>
                <a:gd name="T8" fmla="*/ 3 w 10"/>
                <a:gd name="T9" fmla="*/ 9 h 9"/>
                <a:gd name="T10" fmla="*/ 0 w 10"/>
                <a:gd name="T11" fmla="*/ 6 h 9"/>
                <a:gd name="T12" fmla="*/ 0 w 10"/>
                <a:gd name="T13" fmla="*/ 5 h 9"/>
                <a:gd name="T14" fmla="*/ 1 w 10"/>
                <a:gd name="T15" fmla="*/ 4 h 9"/>
                <a:gd name="T16" fmla="*/ 3 w 10"/>
                <a:gd name="T17" fmla="*/ 1 h 9"/>
                <a:gd name="T18" fmla="*/ 5 w 10"/>
                <a:gd name="T19" fmla="*/ 0 h 9"/>
                <a:gd name="T20" fmla="*/ 7 w 10"/>
                <a:gd name="T21" fmla="*/ 0 h 9"/>
                <a:gd name="T22" fmla="*/ 10 w 10"/>
                <a:gd name="T23" fmla="*/ 2 h 9"/>
                <a:gd name="T24" fmla="*/ 10 w 10"/>
                <a:gd name="T2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10" y="3"/>
                  </a:moveTo>
                  <a:cubicBezTo>
                    <a:pt x="10" y="3"/>
                    <a:pt x="10" y="3"/>
                    <a:pt x="9" y="4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7" y="7"/>
                    <a:pt x="6" y="8"/>
                    <a:pt x="5" y="8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9"/>
                    <a:pt x="0" y="8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1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10" y="1"/>
                    <a:pt x="10" y="2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2" name="îśḻíḓé">
              <a:extLst>
                <a:ext uri="{FF2B5EF4-FFF2-40B4-BE49-F238E27FC236}">
                  <a16:creationId xmlns:a16="http://schemas.microsoft.com/office/drawing/2014/main" id="{43C55634-825D-4FC2-8038-F0226827B77C}"/>
                </a:ext>
              </a:extLst>
            </p:cNvPr>
            <p:cNvSpPr/>
            <p:nvPr/>
          </p:nvSpPr>
          <p:spPr bwMode="auto">
            <a:xfrm>
              <a:off x="9195820" y="-1248531"/>
              <a:ext cx="31750" cy="34925"/>
            </a:xfrm>
            <a:custGeom>
              <a:avLst/>
              <a:gdLst>
                <a:gd name="T0" fmla="*/ 8 w 9"/>
                <a:gd name="T1" fmla="*/ 3 h 10"/>
                <a:gd name="T2" fmla="*/ 7 w 9"/>
                <a:gd name="T3" fmla="*/ 8 h 10"/>
                <a:gd name="T4" fmla="*/ 1 w 9"/>
                <a:gd name="T5" fmla="*/ 4 h 10"/>
                <a:gd name="T6" fmla="*/ 6 w 9"/>
                <a:gd name="T7" fmla="*/ 1 h 10"/>
                <a:gd name="T8" fmla="*/ 9 w 9"/>
                <a:gd name="T9" fmla="*/ 3 h 10"/>
                <a:gd name="T10" fmla="*/ 9 w 9"/>
                <a:gd name="T11" fmla="*/ 4 h 10"/>
                <a:gd name="T12" fmla="*/ 7 w 9"/>
                <a:gd name="T13" fmla="*/ 8 h 10"/>
                <a:gd name="T14" fmla="*/ 6 w 9"/>
                <a:gd name="T15" fmla="*/ 8 h 10"/>
                <a:gd name="T16" fmla="*/ 2 w 9"/>
                <a:gd name="T17" fmla="*/ 9 h 10"/>
                <a:gd name="T18" fmla="*/ 1 w 9"/>
                <a:gd name="T19" fmla="*/ 4 h 10"/>
                <a:gd name="T20" fmla="*/ 5 w 9"/>
                <a:gd name="T21" fmla="*/ 1 h 10"/>
                <a:gd name="T22" fmla="*/ 8 w 9"/>
                <a:gd name="T2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0">
                  <a:moveTo>
                    <a:pt x="8" y="3"/>
                  </a:moveTo>
                  <a:cubicBezTo>
                    <a:pt x="8" y="5"/>
                    <a:pt x="8" y="7"/>
                    <a:pt x="7" y="8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0"/>
                    <a:pt x="9" y="1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10"/>
                    <a:pt x="3" y="10"/>
                    <a:pt x="2" y="9"/>
                  </a:cubicBezTo>
                  <a:cubicBezTo>
                    <a:pt x="0" y="7"/>
                    <a:pt x="0" y="5"/>
                    <a:pt x="1" y="4"/>
                  </a:cubicBezTo>
                  <a:cubicBezTo>
                    <a:pt x="2" y="3"/>
                    <a:pt x="3" y="2"/>
                    <a:pt x="5" y="1"/>
                  </a:cubicBezTo>
                  <a:cubicBezTo>
                    <a:pt x="7" y="1"/>
                    <a:pt x="8" y="1"/>
                    <a:pt x="8" y="3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E58149D-15AF-D154-8FAC-C1BE3D5CF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699" y="2252790"/>
            <a:ext cx="5090601" cy="14570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363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1200" y="279400"/>
            <a:ext cx="11313069" cy="6253988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784" y="1900071"/>
            <a:ext cx="455847" cy="90506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462414" y="2063326"/>
            <a:ext cx="8331855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/>
            <a:r>
              <a:rPr lang="en-US" altLang="zh-CN" sz="3600" b="1" dirty="0" err="1">
                <a:solidFill>
                  <a:prstClr val="black"/>
                </a:solidFill>
                <a:latin typeface="Calibri" panose="020F0502020204030204" pitchFamily="34" charset="0"/>
                <a:ea typeface="汉仪夏日体W" panose="00020600040101010101" pitchFamily="18" charset="-122"/>
              </a:rPr>
              <a:t>Để</a:t>
            </a:r>
            <a:r>
              <a:rPr lang="en-US" altLang="zh-CN" sz="3600" b="1" dirty="0">
                <a:solidFill>
                  <a:prstClr val="black"/>
                </a:solidFill>
                <a:latin typeface="Calibri" panose="020F0502020204030204" pitchFamily="34" charset="0"/>
                <a:ea typeface="汉仪夏日体W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libri" panose="020F0502020204030204" pitchFamily="34" charset="0"/>
                <a:ea typeface="汉仪夏日体W" panose="00020600040101010101" pitchFamily="18" charset="-122"/>
              </a:rPr>
              <a:t>có</a:t>
            </a:r>
            <a:r>
              <a:rPr lang="en-US" altLang="zh-CN" sz="3600" b="1" dirty="0">
                <a:solidFill>
                  <a:prstClr val="black"/>
                </a:solidFill>
                <a:latin typeface="Calibri" panose="020F0502020204030204" pitchFamily="34" charset="0"/>
                <a:ea typeface="汉仪夏日体W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libri" panose="020F0502020204030204" pitchFamily="34" charset="0"/>
                <a:ea typeface="汉仪夏日体W" panose="00020600040101010101" pitchFamily="18" charset="-122"/>
              </a:rPr>
              <a:t>mái</a:t>
            </a:r>
            <a:r>
              <a:rPr lang="en-US" altLang="zh-CN" sz="3600" b="1" dirty="0">
                <a:solidFill>
                  <a:prstClr val="black"/>
                </a:solidFill>
                <a:latin typeface="Calibri" panose="020F0502020204030204" pitchFamily="34" charset="0"/>
                <a:ea typeface="汉仪夏日体W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libri" panose="020F0502020204030204" pitchFamily="34" charset="0"/>
                <a:ea typeface="汉仪夏日体W" panose="00020600040101010101" pitchFamily="18" charset="-122"/>
              </a:rPr>
              <a:t>tóc</a:t>
            </a:r>
            <a:r>
              <a:rPr lang="en-US" altLang="zh-CN" sz="3600" b="1" dirty="0">
                <a:solidFill>
                  <a:prstClr val="black"/>
                </a:solidFill>
                <a:latin typeface="Calibri" panose="020F0502020204030204" pitchFamily="34" charset="0"/>
                <a:ea typeface="汉仪夏日体W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libri" panose="020F0502020204030204" pitchFamily="34" charset="0"/>
                <a:ea typeface="汉仪夏日体W" panose="00020600040101010101" pitchFamily="18" charset="-122"/>
              </a:rPr>
              <a:t>sạch</a:t>
            </a:r>
            <a:r>
              <a:rPr lang="en-US" altLang="zh-CN" sz="3600" b="1" dirty="0">
                <a:solidFill>
                  <a:prstClr val="black"/>
                </a:solidFill>
                <a:latin typeface="Calibri" panose="020F0502020204030204" pitchFamily="34" charset="0"/>
                <a:ea typeface="汉仪夏日体W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libri" panose="020F0502020204030204" pitchFamily="34" charset="0"/>
                <a:ea typeface="汉仪夏日体W" panose="00020600040101010101" pitchFamily="18" charset="-122"/>
              </a:rPr>
              <a:t>sẽ</a:t>
            </a:r>
            <a:r>
              <a:rPr lang="en-US" altLang="zh-CN" sz="3600" b="1" dirty="0">
                <a:solidFill>
                  <a:prstClr val="black"/>
                </a:solidFill>
                <a:latin typeface="Calibri" panose="020F0502020204030204" pitchFamily="34" charset="0"/>
                <a:ea typeface="汉仪夏日体W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libri" panose="020F0502020204030204" pitchFamily="34" charset="0"/>
                <a:ea typeface="汉仪夏日体W" panose="00020600040101010101" pitchFamily="18" charset="-122"/>
              </a:rPr>
              <a:t>em</a:t>
            </a:r>
            <a:r>
              <a:rPr lang="en-US" altLang="zh-CN" sz="3600" b="1" dirty="0">
                <a:solidFill>
                  <a:prstClr val="black"/>
                </a:solidFill>
                <a:latin typeface="Calibri" panose="020F0502020204030204" pitchFamily="34" charset="0"/>
                <a:ea typeface="汉仪夏日体W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libri" panose="020F0502020204030204" pitchFamily="34" charset="0"/>
                <a:ea typeface="汉仪夏日体W" panose="00020600040101010101" pitchFamily="18" charset="-122"/>
              </a:rPr>
              <a:t>cần</a:t>
            </a:r>
            <a:r>
              <a:rPr lang="en-US" altLang="zh-CN" sz="3600" b="1" dirty="0">
                <a:solidFill>
                  <a:prstClr val="black"/>
                </a:solidFill>
                <a:latin typeface="Calibri" panose="020F0502020204030204" pitchFamily="34" charset="0"/>
                <a:ea typeface="汉仪夏日体W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libri" panose="020F0502020204030204" pitchFamily="34" charset="0"/>
                <a:ea typeface="汉仪夏日体W" panose="00020600040101010101" pitchFamily="18" charset="-122"/>
              </a:rPr>
              <a:t>làm</a:t>
            </a:r>
            <a:r>
              <a:rPr lang="en-US" altLang="zh-CN" sz="3600" b="1" dirty="0">
                <a:solidFill>
                  <a:prstClr val="black"/>
                </a:solidFill>
                <a:latin typeface="Calibri" panose="020F0502020204030204" pitchFamily="34" charset="0"/>
                <a:ea typeface="汉仪夏日体W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libri" panose="020F0502020204030204" pitchFamily="34" charset="0"/>
                <a:ea typeface="汉仪夏日体W" panose="00020600040101010101" pitchFamily="18" charset="-122"/>
              </a:rPr>
              <a:t>gì</a:t>
            </a:r>
            <a:r>
              <a:rPr lang="en-US" altLang="zh-CN" sz="3600" b="1" dirty="0">
                <a:solidFill>
                  <a:prstClr val="black"/>
                </a:solidFill>
                <a:latin typeface="Calibri" panose="020F0502020204030204" pitchFamily="34" charset="0"/>
                <a:ea typeface="汉仪夏日体W" panose="00020600040101010101" pitchFamily="18" charset="-122"/>
              </a:rPr>
              <a:t>?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汉仪夏日体W" panose="00020600040101010101" pitchFamily="18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421382" y="2688501"/>
            <a:ext cx="5825987" cy="295845"/>
          </a:xfrm>
          <a:custGeom>
            <a:avLst/>
            <a:gdLst>
              <a:gd name="connsiteX0" fmla="*/ 0 w 2574235"/>
              <a:gd name="connsiteY0" fmla="*/ 119303 h 179048"/>
              <a:gd name="connsiteX1" fmla="*/ 447261 w 2574235"/>
              <a:gd name="connsiteY1" fmla="*/ 33 h 179048"/>
              <a:gd name="connsiteX2" fmla="*/ 974035 w 2574235"/>
              <a:gd name="connsiteY2" fmla="*/ 129242 h 179048"/>
              <a:gd name="connsiteX3" fmla="*/ 1560444 w 2574235"/>
              <a:gd name="connsiteY3" fmla="*/ 19911 h 179048"/>
              <a:gd name="connsiteX4" fmla="*/ 2077278 w 2574235"/>
              <a:gd name="connsiteY4" fmla="*/ 178937 h 179048"/>
              <a:gd name="connsiteX5" fmla="*/ 2574235 w 2574235"/>
              <a:gd name="connsiteY5" fmla="*/ 39790 h 17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4235" h="179048">
                <a:moveTo>
                  <a:pt x="0" y="119303"/>
                </a:moveTo>
                <a:cubicBezTo>
                  <a:pt x="142461" y="58840"/>
                  <a:pt x="284922" y="-1623"/>
                  <a:pt x="447261" y="33"/>
                </a:cubicBezTo>
                <a:cubicBezTo>
                  <a:pt x="609600" y="1689"/>
                  <a:pt x="788505" y="125929"/>
                  <a:pt x="974035" y="129242"/>
                </a:cubicBezTo>
                <a:cubicBezTo>
                  <a:pt x="1159565" y="132555"/>
                  <a:pt x="1376570" y="11629"/>
                  <a:pt x="1560444" y="19911"/>
                </a:cubicBezTo>
                <a:cubicBezTo>
                  <a:pt x="1744318" y="28193"/>
                  <a:pt x="1908313" y="175624"/>
                  <a:pt x="2077278" y="178937"/>
                </a:cubicBezTo>
                <a:cubicBezTo>
                  <a:pt x="2246243" y="182250"/>
                  <a:pt x="2410239" y="111020"/>
                  <a:pt x="2574235" y="39790"/>
                </a:cubicBez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3678204" y="4072802"/>
            <a:ext cx="6331165" cy="410298"/>
          </a:xfrm>
          <a:custGeom>
            <a:avLst/>
            <a:gdLst>
              <a:gd name="connsiteX0" fmla="*/ 0 w 2574235"/>
              <a:gd name="connsiteY0" fmla="*/ 119303 h 179048"/>
              <a:gd name="connsiteX1" fmla="*/ 447261 w 2574235"/>
              <a:gd name="connsiteY1" fmla="*/ 33 h 179048"/>
              <a:gd name="connsiteX2" fmla="*/ 974035 w 2574235"/>
              <a:gd name="connsiteY2" fmla="*/ 129242 h 179048"/>
              <a:gd name="connsiteX3" fmla="*/ 1560444 w 2574235"/>
              <a:gd name="connsiteY3" fmla="*/ 19911 h 179048"/>
              <a:gd name="connsiteX4" fmla="*/ 2077278 w 2574235"/>
              <a:gd name="connsiteY4" fmla="*/ 178937 h 179048"/>
              <a:gd name="connsiteX5" fmla="*/ 2574235 w 2574235"/>
              <a:gd name="connsiteY5" fmla="*/ 39790 h 17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4235" h="179048">
                <a:moveTo>
                  <a:pt x="0" y="119303"/>
                </a:moveTo>
                <a:cubicBezTo>
                  <a:pt x="142461" y="58840"/>
                  <a:pt x="284922" y="-1623"/>
                  <a:pt x="447261" y="33"/>
                </a:cubicBezTo>
                <a:cubicBezTo>
                  <a:pt x="609600" y="1689"/>
                  <a:pt x="788505" y="125929"/>
                  <a:pt x="974035" y="129242"/>
                </a:cubicBezTo>
                <a:cubicBezTo>
                  <a:pt x="1159565" y="132555"/>
                  <a:pt x="1376570" y="11629"/>
                  <a:pt x="1560444" y="19911"/>
                </a:cubicBezTo>
                <a:cubicBezTo>
                  <a:pt x="1744318" y="28193"/>
                  <a:pt x="1908313" y="175624"/>
                  <a:pt x="2077278" y="178937"/>
                </a:cubicBezTo>
                <a:cubicBezTo>
                  <a:pt x="2246243" y="182250"/>
                  <a:pt x="2410239" y="111020"/>
                  <a:pt x="2574235" y="39790"/>
                </a:cubicBez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2" name="图片 7">
            <a:extLst>
              <a:ext uri="{FF2B5EF4-FFF2-40B4-BE49-F238E27FC236}">
                <a16:creationId xmlns:a16="http://schemas.microsoft.com/office/drawing/2014/main" id="{B86F189F-C614-45DA-85D1-54A437B588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677" y="3926981"/>
            <a:ext cx="2827350" cy="3124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5EF691-B48E-161E-293E-6FDEA334C613}"/>
              </a:ext>
            </a:extLst>
          </p:cNvPr>
          <p:cNvSpPr txBox="1"/>
          <p:nvPr/>
        </p:nvSpPr>
        <p:spPr>
          <a:xfrm>
            <a:off x="3305175" y="3076575"/>
            <a:ext cx="7858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 tóc sạch sẽ, em cần tắm gội hàng ngày.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273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8">
            <a:extLst>
              <a:ext uri="{FF2B5EF4-FFF2-40B4-BE49-F238E27FC236}">
                <a16:creationId xmlns:a16="http://schemas.microsoft.com/office/drawing/2014/main" id="{3E1818DA-3C3F-4F29-9CB7-EDFBC8E47547}"/>
              </a:ext>
            </a:extLst>
          </p:cNvPr>
          <p:cNvGrpSpPr/>
          <p:nvPr/>
        </p:nvGrpSpPr>
        <p:grpSpPr>
          <a:xfrm>
            <a:off x="2693278" y="1149316"/>
            <a:ext cx="6805443" cy="3022917"/>
            <a:chOff x="9119620" y="-2162931"/>
            <a:chExt cx="2205037" cy="1198563"/>
          </a:xfrm>
        </p:grpSpPr>
        <p:sp>
          <p:nvSpPr>
            <p:cNvPr id="6" name="íSļídè">
              <a:extLst>
                <a:ext uri="{FF2B5EF4-FFF2-40B4-BE49-F238E27FC236}">
                  <a16:creationId xmlns:a16="http://schemas.microsoft.com/office/drawing/2014/main" id="{DC5ECA2B-6CA5-40FA-98FA-40370C98B055}"/>
                </a:ext>
              </a:extLst>
            </p:cNvPr>
            <p:cNvSpPr/>
            <p:nvPr/>
          </p:nvSpPr>
          <p:spPr bwMode="auto">
            <a:xfrm>
              <a:off x="11016682" y="-1048506"/>
              <a:ext cx="111125" cy="49213"/>
            </a:xfrm>
            <a:custGeom>
              <a:avLst/>
              <a:gdLst>
                <a:gd name="T0" fmla="*/ 2 w 32"/>
                <a:gd name="T1" fmla="*/ 14 h 14"/>
                <a:gd name="T2" fmla="*/ 29 w 32"/>
                <a:gd name="T3" fmla="*/ 13 h 14"/>
                <a:gd name="T4" fmla="*/ 31 w 32"/>
                <a:gd name="T5" fmla="*/ 12 h 14"/>
                <a:gd name="T6" fmla="*/ 1 w 32"/>
                <a:gd name="T7" fmla="*/ 12 h 14"/>
                <a:gd name="T8" fmla="*/ 2 w 32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2" y="14"/>
                  </a:moveTo>
                  <a:cubicBezTo>
                    <a:pt x="10" y="10"/>
                    <a:pt x="23" y="2"/>
                    <a:pt x="29" y="13"/>
                  </a:cubicBezTo>
                  <a:cubicBezTo>
                    <a:pt x="30" y="14"/>
                    <a:pt x="32" y="13"/>
                    <a:pt x="31" y="12"/>
                  </a:cubicBezTo>
                  <a:cubicBezTo>
                    <a:pt x="24" y="0"/>
                    <a:pt x="11" y="7"/>
                    <a:pt x="1" y="12"/>
                  </a:cubicBezTo>
                  <a:cubicBezTo>
                    <a:pt x="0" y="12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iṣlîḍê">
              <a:extLst>
                <a:ext uri="{FF2B5EF4-FFF2-40B4-BE49-F238E27FC236}">
                  <a16:creationId xmlns:a16="http://schemas.microsoft.com/office/drawing/2014/main" id="{364D9969-C316-4A84-A89A-F560F117BC03}"/>
                </a:ext>
              </a:extLst>
            </p:cNvPr>
            <p:cNvSpPr/>
            <p:nvPr/>
          </p:nvSpPr>
          <p:spPr bwMode="auto">
            <a:xfrm>
              <a:off x="11119870" y="-999293"/>
              <a:ext cx="14288" cy="14288"/>
            </a:xfrm>
            <a:custGeom>
              <a:avLst/>
              <a:gdLst>
                <a:gd name="T0" fmla="*/ 2 w 4"/>
                <a:gd name="T1" fmla="*/ 1 h 4"/>
                <a:gd name="T2" fmla="*/ 1 w 4"/>
                <a:gd name="T3" fmla="*/ 2 h 4"/>
                <a:gd name="T4" fmla="*/ 2 w 4"/>
                <a:gd name="T5" fmla="*/ 4 h 4"/>
                <a:gd name="T6" fmla="*/ 4 w 4"/>
                <a:gd name="T7" fmla="*/ 2 h 4"/>
                <a:gd name="T8" fmla="*/ 2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iśḷídê">
              <a:extLst>
                <a:ext uri="{FF2B5EF4-FFF2-40B4-BE49-F238E27FC236}">
                  <a16:creationId xmlns:a16="http://schemas.microsoft.com/office/drawing/2014/main" id="{BDF805CD-4EA2-494E-891C-4EE97B20A9F8}"/>
                </a:ext>
              </a:extLst>
            </p:cNvPr>
            <p:cNvSpPr/>
            <p:nvPr/>
          </p:nvSpPr>
          <p:spPr bwMode="auto">
            <a:xfrm>
              <a:off x="11130982" y="-989768"/>
              <a:ext cx="11113" cy="11113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2 w 3"/>
                <a:gd name="T5" fmla="*/ 2 h 3"/>
                <a:gd name="T6" fmla="*/ 2 w 3"/>
                <a:gd name="T7" fmla="*/ 2 h 3"/>
                <a:gd name="T8" fmla="*/ 0 w 3"/>
                <a:gd name="T9" fmla="*/ 1 h 3"/>
                <a:gd name="T10" fmla="*/ 0 w 3"/>
                <a:gd name="T11" fmla="*/ 2 h 3"/>
                <a:gd name="T12" fmla="*/ 2 w 3"/>
                <a:gd name="T13" fmla="*/ 3 h 3"/>
                <a:gd name="T14" fmla="*/ 3 w 3"/>
                <a:gd name="T15" fmla="*/ 2 h 3"/>
                <a:gd name="T16" fmla="*/ 1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3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î$líďé">
              <a:extLst>
                <a:ext uri="{FF2B5EF4-FFF2-40B4-BE49-F238E27FC236}">
                  <a16:creationId xmlns:a16="http://schemas.microsoft.com/office/drawing/2014/main" id="{BF4C1BBB-6BC6-483D-B32D-1A1B069F1990}"/>
                </a:ext>
              </a:extLst>
            </p:cNvPr>
            <p:cNvSpPr/>
            <p:nvPr/>
          </p:nvSpPr>
          <p:spPr bwMode="auto">
            <a:xfrm>
              <a:off x="11130982" y="-978656"/>
              <a:ext cx="17463" cy="14288"/>
            </a:xfrm>
            <a:custGeom>
              <a:avLst/>
              <a:gdLst>
                <a:gd name="T0" fmla="*/ 3 w 5"/>
                <a:gd name="T1" fmla="*/ 0 h 4"/>
                <a:gd name="T2" fmla="*/ 1 w 5"/>
                <a:gd name="T3" fmla="*/ 2 h 4"/>
                <a:gd name="T4" fmla="*/ 3 w 5"/>
                <a:gd name="T5" fmla="*/ 3 h 4"/>
                <a:gd name="T6" fmla="*/ 4 w 5"/>
                <a:gd name="T7" fmla="*/ 2 h 4"/>
                <a:gd name="T8" fmla="*/ 3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0" y="2"/>
                    <a:pt x="2" y="4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îśļïḓè">
              <a:extLst>
                <a:ext uri="{FF2B5EF4-FFF2-40B4-BE49-F238E27FC236}">
                  <a16:creationId xmlns:a16="http://schemas.microsoft.com/office/drawing/2014/main" id="{3380DC12-FE01-470F-9217-B663D4DAF753}"/>
                </a:ext>
              </a:extLst>
            </p:cNvPr>
            <p:cNvSpPr/>
            <p:nvPr/>
          </p:nvSpPr>
          <p:spPr bwMode="auto">
            <a:xfrm>
              <a:off x="11165907" y="-2131181"/>
              <a:ext cx="158750" cy="147638"/>
            </a:xfrm>
            <a:custGeom>
              <a:avLst/>
              <a:gdLst>
                <a:gd name="T0" fmla="*/ 46 w 46"/>
                <a:gd name="T1" fmla="*/ 2 h 43"/>
                <a:gd name="T2" fmla="*/ 46 w 46"/>
                <a:gd name="T3" fmla="*/ 4 h 43"/>
                <a:gd name="T4" fmla="*/ 45 w 46"/>
                <a:gd name="T5" fmla="*/ 7 h 43"/>
                <a:gd name="T6" fmla="*/ 43 w 46"/>
                <a:gd name="T7" fmla="*/ 11 h 43"/>
                <a:gd name="T8" fmla="*/ 41 w 46"/>
                <a:gd name="T9" fmla="*/ 16 h 43"/>
                <a:gd name="T10" fmla="*/ 38 w 46"/>
                <a:gd name="T11" fmla="*/ 20 h 43"/>
                <a:gd name="T12" fmla="*/ 31 w 46"/>
                <a:gd name="T13" fmla="*/ 29 h 43"/>
                <a:gd name="T14" fmla="*/ 21 w 46"/>
                <a:gd name="T15" fmla="*/ 36 h 43"/>
                <a:gd name="T16" fmla="*/ 16 w 46"/>
                <a:gd name="T17" fmla="*/ 39 h 43"/>
                <a:gd name="T18" fmla="*/ 12 w 46"/>
                <a:gd name="T19" fmla="*/ 40 h 43"/>
                <a:gd name="T20" fmla="*/ 8 w 46"/>
                <a:gd name="T21" fmla="*/ 42 h 43"/>
                <a:gd name="T22" fmla="*/ 5 w 46"/>
                <a:gd name="T23" fmla="*/ 42 h 43"/>
                <a:gd name="T24" fmla="*/ 2 w 46"/>
                <a:gd name="T25" fmla="*/ 43 h 43"/>
                <a:gd name="T26" fmla="*/ 0 w 46"/>
                <a:gd name="T27" fmla="*/ 41 h 43"/>
                <a:gd name="T28" fmla="*/ 1 w 46"/>
                <a:gd name="T29" fmla="*/ 40 h 43"/>
                <a:gd name="T30" fmla="*/ 1 w 46"/>
                <a:gd name="T31" fmla="*/ 40 h 43"/>
                <a:gd name="T32" fmla="*/ 4 w 46"/>
                <a:gd name="T33" fmla="*/ 39 h 43"/>
                <a:gd name="T34" fmla="*/ 10 w 46"/>
                <a:gd name="T35" fmla="*/ 37 h 43"/>
                <a:gd name="T36" fmla="*/ 15 w 46"/>
                <a:gd name="T37" fmla="*/ 35 h 43"/>
                <a:gd name="T38" fmla="*/ 19 w 46"/>
                <a:gd name="T39" fmla="*/ 33 h 43"/>
                <a:gd name="T40" fmla="*/ 23 w 46"/>
                <a:gd name="T41" fmla="*/ 30 h 43"/>
                <a:gd name="T42" fmla="*/ 28 w 46"/>
                <a:gd name="T43" fmla="*/ 26 h 43"/>
                <a:gd name="T44" fmla="*/ 35 w 46"/>
                <a:gd name="T45" fmla="*/ 18 h 43"/>
                <a:gd name="T46" fmla="*/ 38 w 46"/>
                <a:gd name="T47" fmla="*/ 14 h 43"/>
                <a:gd name="T48" fmla="*/ 40 w 46"/>
                <a:gd name="T49" fmla="*/ 10 h 43"/>
                <a:gd name="T50" fmla="*/ 43 w 46"/>
                <a:gd name="T51" fmla="*/ 3 h 43"/>
                <a:gd name="T52" fmla="*/ 44 w 46"/>
                <a:gd name="T53" fmla="*/ 1 h 43"/>
                <a:gd name="T54" fmla="*/ 45 w 46"/>
                <a:gd name="T55" fmla="*/ 0 h 43"/>
                <a:gd name="T56" fmla="*/ 46 w 46"/>
                <a:gd name="T5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" h="43">
                  <a:moveTo>
                    <a:pt x="46" y="2"/>
                  </a:moveTo>
                  <a:cubicBezTo>
                    <a:pt x="46" y="2"/>
                    <a:pt x="46" y="3"/>
                    <a:pt x="46" y="4"/>
                  </a:cubicBezTo>
                  <a:cubicBezTo>
                    <a:pt x="45" y="5"/>
                    <a:pt x="45" y="6"/>
                    <a:pt x="45" y="7"/>
                  </a:cubicBezTo>
                  <a:cubicBezTo>
                    <a:pt x="44" y="8"/>
                    <a:pt x="44" y="10"/>
                    <a:pt x="43" y="11"/>
                  </a:cubicBezTo>
                  <a:cubicBezTo>
                    <a:pt x="43" y="13"/>
                    <a:pt x="42" y="14"/>
                    <a:pt x="41" y="16"/>
                  </a:cubicBezTo>
                  <a:cubicBezTo>
                    <a:pt x="40" y="17"/>
                    <a:pt x="39" y="19"/>
                    <a:pt x="38" y="20"/>
                  </a:cubicBezTo>
                  <a:cubicBezTo>
                    <a:pt x="36" y="23"/>
                    <a:pt x="34" y="26"/>
                    <a:pt x="31" y="29"/>
                  </a:cubicBezTo>
                  <a:cubicBezTo>
                    <a:pt x="28" y="32"/>
                    <a:pt x="24" y="34"/>
                    <a:pt x="21" y="36"/>
                  </a:cubicBezTo>
                  <a:cubicBezTo>
                    <a:pt x="19" y="37"/>
                    <a:pt x="18" y="38"/>
                    <a:pt x="16" y="39"/>
                  </a:cubicBezTo>
                  <a:cubicBezTo>
                    <a:pt x="15" y="39"/>
                    <a:pt x="13" y="40"/>
                    <a:pt x="12" y="40"/>
                  </a:cubicBezTo>
                  <a:cubicBezTo>
                    <a:pt x="10" y="41"/>
                    <a:pt x="9" y="41"/>
                    <a:pt x="8" y="42"/>
                  </a:cubicBezTo>
                  <a:cubicBezTo>
                    <a:pt x="7" y="42"/>
                    <a:pt x="5" y="42"/>
                    <a:pt x="5" y="42"/>
                  </a:cubicBezTo>
                  <a:cubicBezTo>
                    <a:pt x="3" y="42"/>
                    <a:pt x="2" y="43"/>
                    <a:pt x="2" y="43"/>
                  </a:cubicBezTo>
                  <a:cubicBezTo>
                    <a:pt x="1" y="43"/>
                    <a:pt x="1" y="42"/>
                    <a:pt x="0" y="41"/>
                  </a:cubicBezTo>
                  <a:cubicBezTo>
                    <a:pt x="0" y="41"/>
                    <a:pt x="1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2" y="40"/>
                    <a:pt x="4" y="39"/>
                  </a:cubicBezTo>
                  <a:cubicBezTo>
                    <a:pt x="6" y="39"/>
                    <a:pt x="8" y="38"/>
                    <a:pt x="10" y="37"/>
                  </a:cubicBezTo>
                  <a:cubicBezTo>
                    <a:pt x="12" y="37"/>
                    <a:pt x="13" y="36"/>
                    <a:pt x="15" y="35"/>
                  </a:cubicBezTo>
                  <a:cubicBezTo>
                    <a:pt x="16" y="34"/>
                    <a:pt x="17" y="34"/>
                    <a:pt x="19" y="33"/>
                  </a:cubicBezTo>
                  <a:cubicBezTo>
                    <a:pt x="20" y="32"/>
                    <a:pt x="22" y="31"/>
                    <a:pt x="23" y="30"/>
                  </a:cubicBezTo>
                  <a:cubicBezTo>
                    <a:pt x="25" y="29"/>
                    <a:pt x="26" y="27"/>
                    <a:pt x="28" y="26"/>
                  </a:cubicBezTo>
                  <a:cubicBezTo>
                    <a:pt x="31" y="23"/>
                    <a:pt x="33" y="21"/>
                    <a:pt x="35" y="18"/>
                  </a:cubicBezTo>
                  <a:cubicBezTo>
                    <a:pt x="36" y="16"/>
                    <a:pt x="37" y="15"/>
                    <a:pt x="38" y="14"/>
                  </a:cubicBezTo>
                  <a:cubicBezTo>
                    <a:pt x="39" y="12"/>
                    <a:pt x="40" y="11"/>
                    <a:pt x="40" y="10"/>
                  </a:cubicBezTo>
                  <a:cubicBezTo>
                    <a:pt x="42" y="7"/>
                    <a:pt x="42" y="5"/>
                    <a:pt x="43" y="3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6" y="0"/>
                    <a:pt x="46" y="1"/>
                    <a:pt x="46" y="2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iṧļîďè">
              <a:extLst>
                <a:ext uri="{FF2B5EF4-FFF2-40B4-BE49-F238E27FC236}">
                  <a16:creationId xmlns:a16="http://schemas.microsoft.com/office/drawing/2014/main" id="{FB487B25-2202-45C7-9A56-50326C4724E4}"/>
                </a:ext>
              </a:extLst>
            </p:cNvPr>
            <p:cNvSpPr/>
            <p:nvPr/>
          </p:nvSpPr>
          <p:spPr bwMode="auto">
            <a:xfrm>
              <a:off x="11137332" y="-1996243"/>
              <a:ext cx="17463" cy="20638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2 h 6"/>
                <a:gd name="T4" fmla="*/ 5 w 5"/>
                <a:gd name="T5" fmla="*/ 3 h 6"/>
                <a:gd name="T6" fmla="*/ 4 w 5"/>
                <a:gd name="T7" fmla="*/ 4 h 6"/>
                <a:gd name="T8" fmla="*/ 4 w 5"/>
                <a:gd name="T9" fmla="*/ 5 h 6"/>
                <a:gd name="T10" fmla="*/ 1 w 5"/>
                <a:gd name="T11" fmla="*/ 5 h 6"/>
                <a:gd name="T12" fmla="*/ 1 w 5"/>
                <a:gd name="T13" fmla="*/ 4 h 6"/>
                <a:gd name="T14" fmla="*/ 0 w 5"/>
                <a:gd name="T15" fmla="*/ 3 h 6"/>
                <a:gd name="T16" fmla="*/ 1 w 5"/>
                <a:gd name="T17" fmla="*/ 1 h 6"/>
                <a:gd name="T18" fmla="*/ 1 w 5"/>
                <a:gd name="T19" fmla="*/ 1 h 6"/>
                <a:gd name="T20" fmla="*/ 4 w 5"/>
                <a:gd name="T2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iSľiḍe">
              <a:extLst>
                <a:ext uri="{FF2B5EF4-FFF2-40B4-BE49-F238E27FC236}">
                  <a16:creationId xmlns:a16="http://schemas.microsoft.com/office/drawing/2014/main" id="{F6B0D58A-7C7A-409C-9E97-A7DF08E1F6B7}"/>
                </a:ext>
              </a:extLst>
            </p:cNvPr>
            <p:cNvSpPr/>
            <p:nvPr/>
          </p:nvSpPr>
          <p:spPr bwMode="auto">
            <a:xfrm>
              <a:off x="11124632" y="-1996243"/>
              <a:ext cx="12700" cy="20638"/>
            </a:xfrm>
            <a:custGeom>
              <a:avLst/>
              <a:gdLst>
                <a:gd name="T0" fmla="*/ 4 w 4"/>
                <a:gd name="T1" fmla="*/ 1 h 6"/>
                <a:gd name="T2" fmla="*/ 4 w 4"/>
                <a:gd name="T3" fmla="*/ 1 h 6"/>
                <a:gd name="T4" fmla="*/ 4 w 4"/>
                <a:gd name="T5" fmla="*/ 3 h 6"/>
                <a:gd name="T6" fmla="*/ 4 w 4"/>
                <a:gd name="T7" fmla="*/ 5 h 6"/>
                <a:gd name="T8" fmla="*/ 3 w 4"/>
                <a:gd name="T9" fmla="*/ 5 h 6"/>
                <a:gd name="T10" fmla="*/ 1 w 4"/>
                <a:gd name="T11" fmla="*/ 5 h 6"/>
                <a:gd name="T12" fmla="*/ 1 w 4"/>
                <a:gd name="T13" fmla="*/ 5 h 6"/>
                <a:gd name="T14" fmla="*/ 0 w 4"/>
                <a:gd name="T15" fmla="*/ 4 h 6"/>
                <a:gd name="T16" fmla="*/ 0 w 4"/>
                <a:gd name="T17" fmla="*/ 3 h 6"/>
                <a:gd name="T18" fmla="*/ 1 w 4"/>
                <a:gd name="T19" fmla="*/ 1 h 6"/>
                <a:gd name="T20" fmla="*/ 1 w 4"/>
                <a:gd name="T21" fmla="*/ 0 h 6"/>
                <a:gd name="T22" fmla="*/ 4 w 4"/>
                <a:gd name="T23" fmla="*/ 0 h 6"/>
                <a:gd name="T24" fmla="*/ 4 w 4"/>
                <a:gd name="T2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6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ï$1ïḓè">
              <a:extLst>
                <a:ext uri="{FF2B5EF4-FFF2-40B4-BE49-F238E27FC236}">
                  <a16:creationId xmlns:a16="http://schemas.microsoft.com/office/drawing/2014/main" id="{BDF7E258-9A3F-4A1D-9527-2D997E15ADD0}"/>
                </a:ext>
              </a:extLst>
            </p:cNvPr>
            <p:cNvSpPr/>
            <p:nvPr/>
          </p:nvSpPr>
          <p:spPr bwMode="auto">
            <a:xfrm>
              <a:off x="10729345" y="-2162931"/>
              <a:ext cx="20638" cy="17463"/>
            </a:xfrm>
            <a:custGeom>
              <a:avLst/>
              <a:gdLst>
                <a:gd name="T0" fmla="*/ 6 w 6"/>
                <a:gd name="T1" fmla="*/ 2 h 5"/>
                <a:gd name="T2" fmla="*/ 6 w 6"/>
                <a:gd name="T3" fmla="*/ 3 h 5"/>
                <a:gd name="T4" fmla="*/ 5 w 6"/>
                <a:gd name="T5" fmla="*/ 4 h 5"/>
                <a:gd name="T6" fmla="*/ 3 w 6"/>
                <a:gd name="T7" fmla="*/ 5 h 5"/>
                <a:gd name="T8" fmla="*/ 2 w 6"/>
                <a:gd name="T9" fmla="*/ 5 h 5"/>
                <a:gd name="T10" fmla="*/ 0 w 6"/>
                <a:gd name="T11" fmla="*/ 3 h 5"/>
                <a:gd name="T12" fmla="*/ 0 w 6"/>
                <a:gd name="T13" fmla="*/ 3 h 5"/>
                <a:gd name="T14" fmla="*/ 1 w 6"/>
                <a:gd name="T15" fmla="*/ 2 h 5"/>
                <a:gd name="T16" fmla="*/ 2 w 6"/>
                <a:gd name="T17" fmla="*/ 1 h 5"/>
                <a:gd name="T18" fmla="*/ 4 w 6"/>
                <a:gd name="T19" fmla="*/ 0 h 5"/>
                <a:gd name="T20" fmla="*/ 5 w 6"/>
                <a:gd name="T21" fmla="*/ 0 h 5"/>
                <a:gd name="T22" fmla="*/ 6 w 6"/>
                <a:gd name="T23" fmla="*/ 1 h 5"/>
                <a:gd name="T24" fmla="*/ 6 w 6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5" y="4"/>
                    <a:pt x="5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6" y="0"/>
                    <a:pt x="6" y="1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îṡḻiḓe">
              <a:extLst>
                <a:ext uri="{FF2B5EF4-FFF2-40B4-BE49-F238E27FC236}">
                  <a16:creationId xmlns:a16="http://schemas.microsoft.com/office/drawing/2014/main" id="{97060BA1-75EE-4547-9462-558EFC759CE1}"/>
                </a:ext>
              </a:extLst>
            </p:cNvPr>
            <p:cNvSpPr/>
            <p:nvPr/>
          </p:nvSpPr>
          <p:spPr bwMode="auto">
            <a:xfrm>
              <a:off x="10742045" y="-2148643"/>
              <a:ext cx="17463" cy="20638"/>
            </a:xfrm>
            <a:custGeom>
              <a:avLst/>
              <a:gdLst>
                <a:gd name="T0" fmla="*/ 5 w 5"/>
                <a:gd name="T1" fmla="*/ 2 h 6"/>
                <a:gd name="T2" fmla="*/ 4 w 5"/>
                <a:gd name="T3" fmla="*/ 3 h 6"/>
                <a:gd name="T4" fmla="*/ 4 w 5"/>
                <a:gd name="T5" fmla="*/ 5 h 6"/>
                <a:gd name="T6" fmla="*/ 1 w 5"/>
                <a:gd name="T7" fmla="*/ 2 h 6"/>
                <a:gd name="T8" fmla="*/ 2 w 5"/>
                <a:gd name="T9" fmla="*/ 1 h 6"/>
                <a:gd name="T10" fmla="*/ 3 w 5"/>
                <a:gd name="T11" fmla="*/ 0 h 6"/>
                <a:gd name="T12" fmla="*/ 5 w 5"/>
                <a:gd name="T13" fmla="*/ 1 h 6"/>
                <a:gd name="T14" fmla="*/ 5 w 5"/>
                <a:gd name="T15" fmla="*/ 2 h 6"/>
                <a:gd name="T16" fmla="*/ 5 w 5"/>
                <a:gd name="T17" fmla="*/ 3 h 6"/>
                <a:gd name="T18" fmla="*/ 4 w 5"/>
                <a:gd name="T19" fmla="*/ 5 h 6"/>
                <a:gd name="T20" fmla="*/ 3 w 5"/>
                <a:gd name="T21" fmla="*/ 5 h 6"/>
                <a:gd name="T22" fmla="*/ 0 w 5"/>
                <a:gd name="T23" fmla="*/ 5 h 6"/>
                <a:gd name="T24" fmla="*/ 0 w 5"/>
                <a:gd name="T25" fmla="*/ 2 h 6"/>
                <a:gd name="T26" fmla="*/ 1 w 5"/>
                <a:gd name="T27" fmla="*/ 2 h 6"/>
                <a:gd name="T28" fmla="*/ 2 w 5"/>
                <a:gd name="T29" fmla="*/ 1 h 6"/>
                <a:gd name="T30" fmla="*/ 3 w 5"/>
                <a:gd name="T31" fmla="*/ 0 h 6"/>
                <a:gd name="T32" fmla="*/ 5 w 5"/>
                <a:gd name="T33" fmla="*/ 1 h 6"/>
                <a:gd name="T34" fmla="*/ 5 w 5"/>
                <a:gd name="T3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6">
                  <a:moveTo>
                    <a:pt x="5" y="2"/>
                  </a:moveTo>
                  <a:cubicBezTo>
                    <a:pt x="5" y="2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1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iśľíḑê">
              <a:extLst>
                <a:ext uri="{FF2B5EF4-FFF2-40B4-BE49-F238E27FC236}">
                  <a16:creationId xmlns:a16="http://schemas.microsoft.com/office/drawing/2014/main" id="{A846C4D5-0494-4CA4-B6F7-5EFADA591497}"/>
                </a:ext>
              </a:extLst>
            </p:cNvPr>
            <p:cNvSpPr/>
            <p:nvPr/>
          </p:nvSpPr>
          <p:spPr bwMode="auto">
            <a:xfrm>
              <a:off x="9121207" y="-2131181"/>
              <a:ext cx="2108200" cy="1155700"/>
            </a:xfrm>
            <a:custGeom>
              <a:avLst/>
              <a:gdLst>
                <a:gd name="T0" fmla="*/ 516 w 608"/>
                <a:gd name="T1" fmla="*/ 116 h 334"/>
                <a:gd name="T2" fmla="*/ 477 w 608"/>
                <a:gd name="T3" fmla="*/ 33 h 334"/>
                <a:gd name="T4" fmla="*/ 398 w 608"/>
                <a:gd name="T5" fmla="*/ 79 h 334"/>
                <a:gd name="T6" fmla="*/ 319 w 608"/>
                <a:gd name="T7" fmla="*/ 1 h 334"/>
                <a:gd name="T8" fmla="*/ 236 w 608"/>
                <a:gd name="T9" fmla="*/ 75 h 334"/>
                <a:gd name="T10" fmla="*/ 144 w 608"/>
                <a:gd name="T11" fmla="*/ 26 h 334"/>
                <a:gd name="T12" fmla="*/ 50 w 608"/>
                <a:gd name="T13" fmla="*/ 58 h 334"/>
                <a:gd name="T14" fmla="*/ 83 w 608"/>
                <a:gd name="T15" fmla="*/ 140 h 334"/>
                <a:gd name="T16" fmla="*/ 23 w 608"/>
                <a:gd name="T17" fmla="*/ 244 h 334"/>
                <a:gd name="T18" fmla="*/ 143 w 608"/>
                <a:gd name="T19" fmla="*/ 248 h 334"/>
                <a:gd name="T20" fmla="*/ 244 w 608"/>
                <a:gd name="T21" fmla="*/ 333 h 334"/>
                <a:gd name="T22" fmla="*/ 341 w 608"/>
                <a:gd name="T23" fmla="*/ 243 h 334"/>
                <a:gd name="T24" fmla="*/ 417 w 608"/>
                <a:gd name="T25" fmla="*/ 291 h 334"/>
                <a:gd name="T26" fmla="*/ 503 w 608"/>
                <a:gd name="T27" fmla="*/ 286 h 334"/>
                <a:gd name="T28" fmla="*/ 528 w 608"/>
                <a:gd name="T29" fmla="*/ 209 h 334"/>
                <a:gd name="T30" fmla="*/ 587 w 608"/>
                <a:gd name="T31" fmla="*/ 183 h 334"/>
                <a:gd name="T32" fmla="*/ 595 w 608"/>
                <a:gd name="T33" fmla="*/ 124 h 334"/>
                <a:gd name="T34" fmla="*/ 516 w 608"/>
                <a:gd name="T35" fmla="*/ 116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8" h="334">
                  <a:moveTo>
                    <a:pt x="516" y="116"/>
                  </a:moveTo>
                  <a:cubicBezTo>
                    <a:pt x="529" y="84"/>
                    <a:pt x="510" y="43"/>
                    <a:pt x="477" y="33"/>
                  </a:cubicBezTo>
                  <a:cubicBezTo>
                    <a:pt x="444" y="22"/>
                    <a:pt x="405" y="45"/>
                    <a:pt x="398" y="79"/>
                  </a:cubicBezTo>
                  <a:cubicBezTo>
                    <a:pt x="397" y="38"/>
                    <a:pt x="360" y="1"/>
                    <a:pt x="319" y="1"/>
                  </a:cubicBezTo>
                  <a:cubicBezTo>
                    <a:pt x="278" y="0"/>
                    <a:pt x="240" y="34"/>
                    <a:pt x="236" y="75"/>
                  </a:cubicBezTo>
                  <a:cubicBezTo>
                    <a:pt x="208" y="55"/>
                    <a:pt x="178" y="34"/>
                    <a:pt x="144" y="26"/>
                  </a:cubicBezTo>
                  <a:cubicBezTo>
                    <a:pt x="109" y="19"/>
                    <a:pt x="69" y="28"/>
                    <a:pt x="50" y="58"/>
                  </a:cubicBezTo>
                  <a:cubicBezTo>
                    <a:pt x="32" y="88"/>
                    <a:pt x="48" y="136"/>
                    <a:pt x="83" y="140"/>
                  </a:cubicBezTo>
                  <a:cubicBezTo>
                    <a:pt x="35" y="140"/>
                    <a:pt x="0" y="202"/>
                    <a:pt x="23" y="244"/>
                  </a:cubicBezTo>
                  <a:cubicBezTo>
                    <a:pt x="47" y="286"/>
                    <a:pt x="117" y="288"/>
                    <a:pt x="143" y="248"/>
                  </a:cubicBezTo>
                  <a:cubicBezTo>
                    <a:pt x="150" y="295"/>
                    <a:pt x="196" y="334"/>
                    <a:pt x="244" y="333"/>
                  </a:cubicBezTo>
                  <a:cubicBezTo>
                    <a:pt x="292" y="332"/>
                    <a:pt x="336" y="291"/>
                    <a:pt x="341" y="243"/>
                  </a:cubicBezTo>
                  <a:cubicBezTo>
                    <a:pt x="364" y="262"/>
                    <a:pt x="389" y="280"/>
                    <a:pt x="417" y="291"/>
                  </a:cubicBezTo>
                  <a:cubicBezTo>
                    <a:pt x="444" y="301"/>
                    <a:pt x="477" y="302"/>
                    <a:pt x="503" y="286"/>
                  </a:cubicBezTo>
                  <a:cubicBezTo>
                    <a:pt x="528" y="271"/>
                    <a:pt x="542" y="235"/>
                    <a:pt x="528" y="209"/>
                  </a:cubicBezTo>
                  <a:cubicBezTo>
                    <a:pt x="549" y="206"/>
                    <a:pt x="571" y="199"/>
                    <a:pt x="587" y="183"/>
                  </a:cubicBezTo>
                  <a:cubicBezTo>
                    <a:pt x="602" y="168"/>
                    <a:pt x="608" y="142"/>
                    <a:pt x="595" y="124"/>
                  </a:cubicBezTo>
                  <a:cubicBezTo>
                    <a:pt x="583" y="106"/>
                    <a:pt x="552" y="91"/>
                    <a:pt x="516" y="1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íṧḻiḍe">
              <a:extLst>
                <a:ext uri="{FF2B5EF4-FFF2-40B4-BE49-F238E27FC236}">
                  <a16:creationId xmlns:a16="http://schemas.microsoft.com/office/drawing/2014/main" id="{33EC29D8-447D-4056-8285-85EF53A6F19C}"/>
                </a:ext>
              </a:extLst>
            </p:cNvPr>
            <p:cNvSpPr/>
            <p:nvPr/>
          </p:nvSpPr>
          <p:spPr bwMode="auto">
            <a:xfrm>
              <a:off x="10003857" y="-2054981"/>
              <a:ext cx="354013" cy="168275"/>
            </a:xfrm>
            <a:custGeom>
              <a:avLst/>
              <a:gdLst>
                <a:gd name="T0" fmla="*/ 98 w 102"/>
                <a:gd name="T1" fmla="*/ 48 h 49"/>
                <a:gd name="T2" fmla="*/ 97 w 102"/>
                <a:gd name="T3" fmla="*/ 47 h 49"/>
                <a:gd name="T4" fmla="*/ 96 w 102"/>
                <a:gd name="T5" fmla="*/ 43 h 49"/>
                <a:gd name="T6" fmla="*/ 93 w 102"/>
                <a:gd name="T7" fmla="*/ 38 h 49"/>
                <a:gd name="T8" fmla="*/ 89 w 102"/>
                <a:gd name="T9" fmla="*/ 32 h 49"/>
                <a:gd name="T10" fmla="*/ 83 w 102"/>
                <a:gd name="T11" fmla="*/ 26 h 49"/>
                <a:gd name="T12" fmla="*/ 76 w 102"/>
                <a:gd name="T13" fmla="*/ 19 h 49"/>
                <a:gd name="T14" fmla="*/ 58 w 102"/>
                <a:gd name="T15" fmla="*/ 10 h 49"/>
                <a:gd name="T16" fmla="*/ 48 w 102"/>
                <a:gd name="T17" fmla="*/ 7 h 49"/>
                <a:gd name="T18" fmla="*/ 38 w 102"/>
                <a:gd name="T19" fmla="*/ 7 h 49"/>
                <a:gd name="T20" fmla="*/ 28 w 102"/>
                <a:gd name="T21" fmla="*/ 8 h 49"/>
                <a:gd name="T22" fmla="*/ 20 w 102"/>
                <a:gd name="T23" fmla="*/ 10 h 49"/>
                <a:gd name="T24" fmla="*/ 13 w 102"/>
                <a:gd name="T25" fmla="*/ 12 h 49"/>
                <a:gd name="T26" fmla="*/ 8 w 102"/>
                <a:gd name="T27" fmla="*/ 15 h 49"/>
                <a:gd name="T28" fmla="*/ 4 w 102"/>
                <a:gd name="T29" fmla="*/ 17 h 49"/>
                <a:gd name="T30" fmla="*/ 4 w 102"/>
                <a:gd name="T31" fmla="*/ 18 h 49"/>
                <a:gd name="T32" fmla="*/ 1 w 102"/>
                <a:gd name="T33" fmla="*/ 17 h 49"/>
                <a:gd name="T34" fmla="*/ 1 w 102"/>
                <a:gd name="T35" fmla="*/ 14 h 49"/>
                <a:gd name="T36" fmla="*/ 2 w 102"/>
                <a:gd name="T37" fmla="*/ 13 h 49"/>
                <a:gd name="T38" fmla="*/ 5 w 102"/>
                <a:gd name="T39" fmla="*/ 11 h 49"/>
                <a:gd name="T40" fmla="*/ 11 w 102"/>
                <a:gd name="T41" fmla="*/ 8 h 49"/>
                <a:gd name="T42" fmla="*/ 18 w 102"/>
                <a:gd name="T43" fmla="*/ 4 h 49"/>
                <a:gd name="T44" fmla="*/ 37 w 102"/>
                <a:gd name="T45" fmla="*/ 0 h 49"/>
                <a:gd name="T46" fmla="*/ 49 w 102"/>
                <a:gd name="T47" fmla="*/ 1 h 49"/>
                <a:gd name="T48" fmla="*/ 60 w 102"/>
                <a:gd name="T49" fmla="*/ 3 h 49"/>
                <a:gd name="T50" fmla="*/ 80 w 102"/>
                <a:gd name="T51" fmla="*/ 14 h 49"/>
                <a:gd name="T52" fmla="*/ 94 w 102"/>
                <a:gd name="T53" fmla="*/ 29 h 49"/>
                <a:gd name="T54" fmla="*/ 98 w 102"/>
                <a:gd name="T55" fmla="*/ 36 h 49"/>
                <a:gd name="T56" fmla="*/ 100 w 102"/>
                <a:gd name="T57" fmla="*/ 42 h 49"/>
                <a:gd name="T58" fmla="*/ 101 w 102"/>
                <a:gd name="T59" fmla="*/ 45 h 49"/>
                <a:gd name="T60" fmla="*/ 101 w 102"/>
                <a:gd name="T61" fmla="*/ 46 h 49"/>
                <a:gd name="T62" fmla="*/ 100 w 102"/>
                <a:gd name="T63" fmla="*/ 49 h 49"/>
                <a:gd name="T64" fmla="*/ 98 w 102"/>
                <a:gd name="T65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49">
                  <a:moveTo>
                    <a:pt x="98" y="48"/>
                  </a:moveTo>
                  <a:cubicBezTo>
                    <a:pt x="98" y="48"/>
                    <a:pt x="97" y="47"/>
                    <a:pt x="97" y="47"/>
                  </a:cubicBezTo>
                  <a:cubicBezTo>
                    <a:pt x="97" y="46"/>
                    <a:pt x="96" y="45"/>
                    <a:pt x="96" y="43"/>
                  </a:cubicBezTo>
                  <a:cubicBezTo>
                    <a:pt x="95" y="42"/>
                    <a:pt x="94" y="40"/>
                    <a:pt x="93" y="38"/>
                  </a:cubicBezTo>
                  <a:cubicBezTo>
                    <a:pt x="92" y="36"/>
                    <a:pt x="91" y="34"/>
                    <a:pt x="89" y="32"/>
                  </a:cubicBezTo>
                  <a:cubicBezTo>
                    <a:pt x="87" y="30"/>
                    <a:pt x="86" y="28"/>
                    <a:pt x="83" y="26"/>
                  </a:cubicBezTo>
                  <a:cubicBezTo>
                    <a:pt x="81" y="23"/>
                    <a:pt x="79" y="21"/>
                    <a:pt x="76" y="19"/>
                  </a:cubicBezTo>
                  <a:cubicBezTo>
                    <a:pt x="71" y="15"/>
                    <a:pt x="65" y="12"/>
                    <a:pt x="58" y="10"/>
                  </a:cubicBezTo>
                  <a:cubicBezTo>
                    <a:pt x="54" y="9"/>
                    <a:pt x="51" y="8"/>
                    <a:pt x="48" y="7"/>
                  </a:cubicBezTo>
                  <a:cubicBezTo>
                    <a:pt x="44" y="7"/>
                    <a:pt x="41" y="7"/>
                    <a:pt x="38" y="7"/>
                  </a:cubicBezTo>
                  <a:cubicBezTo>
                    <a:pt x="34" y="7"/>
                    <a:pt x="31" y="7"/>
                    <a:pt x="28" y="8"/>
                  </a:cubicBezTo>
                  <a:cubicBezTo>
                    <a:pt x="25" y="8"/>
                    <a:pt x="22" y="9"/>
                    <a:pt x="20" y="10"/>
                  </a:cubicBezTo>
                  <a:cubicBezTo>
                    <a:pt x="17" y="11"/>
                    <a:pt x="15" y="12"/>
                    <a:pt x="13" y="12"/>
                  </a:cubicBezTo>
                  <a:cubicBezTo>
                    <a:pt x="11" y="13"/>
                    <a:pt x="9" y="14"/>
                    <a:pt x="8" y="15"/>
                  </a:cubicBezTo>
                  <a:cubicBezTo>
                    <a:pt x="5" y="16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1" y="18"/>
                    <a:pt x="1" y="17"/>
                  </a:cubicBezTo>
                  <a:cubicBezTo>
                    <a:pt x="0" y="16"/>
                    <a:pt x="0" y="15"/>
                    <a:pt x="1" y="14"/>
                  </a:cubicBezTo>
                  <a:cubicBezTo>
                    <a:pt x="1" y="14"/>
                    <a:pt x="1" y="14"/>
                    <a:pt x="2" y="13"/>
                  </a:cubicBezTo>
                  <a:cubicBezTo>
                    <a:pt x="3" y="13"/>
                    <a:pt x="4" y="12"/>
                    <a:pt x="5" y="11"/>
                  </a:cubicBezTo>
                  <a:cubicBezTo>
                    <a:pt x="7" y="10"/>
                    <a:pt x="8" y="9"/>
                    <a:pt x="11" y="8"/>
                  </a:cubicBezTo>
                  <a:cubicBezTo>
                    <a:pt x="13" y="6"/>
                    <a:pt x="15" y="5"/>
                    <a:pt x="18" y="4"/>
                  </a:cubicBezTo>
                  <a:cubicBezTo>
                    <a:pt x="23" y="2"/>
                    <a:pt x="30" y="1"/>
                    <a:pt x="37" y="0"/>
                  </a:cubicBezTo>
                  <a:cubicBezTo>
                    <a:pt x="41" y="0"/>
                    <a:pt x="45" y="0"/>
                    <a:pt x="49" y="1"/>
                  </a:cubicBezTo>
                  <a:cubicBezTo>
                    <a:pt x="52" y="1"/>
                    <a:pt x="56" y="2"/>
                    <a:pt x="60" y="3"/>
                  </a:cubicBezTo>
                  <a:cubicBezTo>
                    <a:pt x="68" y="6"/>
                    <a:pt x="74" y="10"/>
                    <a:pt x="80" y="14"/>
                  </a:cubicBezTo>
                  <a:cubicBezTo>
                    <a:pt x="86" y="19"/>
                    <a:pt x="90" y="24"/>
                    <a:pt x="94" y="29"/>
                  </a:cubicBezTo>
                  <a:cubicBezTo>
                    <a:pt x="95" y="31"/>
                    <a:pt x="96" y="34"/>
                    <a:pt x="98" y="36"/>
                  </a:cubicBezTo>
                  <a:cubicBezTo>
                    <a:pt x="98" y="38"/>
                    <a:pt x="99" y="40"/>
                    <a:pt x="100" y="42"/>
                  </a:cubicBezTo>
                  <a:cubicBezTo>
                    <a:pt x="101" y="43"/>
                    <a:pt x="101" y="44"/>
                    <a:pt x="101" y="45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102" y="48"/>
                    <a:pt x="101" y="49"/>
                    <a:pt x="100" y="49"/>
                  </a:cubicBezTo>
                  <a:cubicBezTo>
                    <a:pt x="99" y="49"/>
                    <a:pt x="98" y="49"/>
                    <a:pt x="98" y="4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îšlïḓè">
              <a:extLst>
                <a:ext uri="{FF2B5EF4-FFF2-40B4-BE49-F238E27FC236}">
                  <a16:creationId xmlns:a16="http://schemas.microsoft.com/office/drawing/2014/main" id="{56929287-9D79-4303-9DE3-36DC62FE3D2E}"/>
                </a:ext>
              </a:extLst>
            </p:cNvPr>
            <p:cNvSpPr/>
            <p:nvPr/>
          </p:nvSpPr>
          <p:spPr bwMode="auto">
            <a:xfrm>
              <a:off x="9951470" y="-1983543"/>
              <a:ext cx="42863" cy="31750"/>
            </a:xfrm>
            <a:custGeom>
              <a:avLst/>
              <a:gdLst>
                <a:gd name="T0" fmla="*/ 3 w 12"/>
                <a:gd name="T1" fmla="*/ 0 h 9"/>
                <a:gd name="T2" fmla="*/ 5 w 12"/>
                <a:gd name="T3" fmla="*/ 0 h 9"/>
                <a:gd name="T4" fmla="*/ 8 w 12"/>
                <a:gd name="T5" fmla="*/ 2 h 9"/>
                <a:gd name="T6" fmla="*/ 11 w 12"/>
                <a:gd name="T7" fmla="*/ 4 h 9"/>
                <a:gd name="T8" fmla="*/ 12 w 12"/>
                <a:gd name="T9" fmla="*/ 6 h 9"/>
                <a:gd name="T10" fmla="*/ 10 w 12"/>
                <a:gd name="T11" fmla="*/ 9 h 9"/>
                <a:gd name="T12" fmla="*/ 9 w 12"/>
                <a:gd name="T13" fmla="*/ 9 h 9"/>
                <a:gd name="T14" fmla="*/ 7 w 12"/>
                <a:gd name="T15" fmla="*/ 9 h 9"/>
                <a:gd name="T16" fmla="*/ 4 w 12"/>
                <a:gd name="T17" fmla="*/ 8 h 9"/>
                <a:gd name="T18" fmla="*/ 2 w 12"/>
                <a:gd name="T19" fmla="*/ 5 h 9"/>
                <a:gd name="T20" fmla="*/ 1 w 12"/>
                <a:gd name="T21" fmla="*/ 4 h 9"/>
                <a:gd name="T22" fmla="*/ 2 w 12"/>
                <a:gd name="T23" fmla="*/ 0 h 9"/>
                <a:gd name="T24" fmla="*/ 3 w 12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9">
                  <a:moveTo>
                    <a:pt x="3" y="0"/>
                  </a:moveTo>
                  <a:cubicBezTo>
                    <a:pt x="3" y="0"/>
                    <a:pt x="4" y="0"/>
                    <a:pt x="5" y="0"/>
                  </a:cubicBezTo>
                  <a:cubicBezTo>
                    <a:pt x="6" y="1"/>
                    <a:pt x="7" y="1"/>
                    <a:pt x="8" y="2"/>
                  </a:cubicBezTo>
                  <a:cubicBezTo>
                    <a:pt x="9" y="3"/>
                    <a:pt x="10" y="3"/>
                    <a:pt x="11" y="4"/>
                  </a:cubicBezTo>
                  <a:cubicBezTo>
                    <a:pt x="11" y="5"/>
                    <a:pt x="12" y="6"/>
                    <a:pt x="12" y="6"/>
                  </a:cubicBezTo>
                  <a:cubicBezTo>
                    <a:pt x="12" y="7"/>
                    <a:pt x="11" y="9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8" y="9"/>
                    <a:pt x="7" y="9"/>
                  </a:cubicBezTo>
                  <a:cubicBezTo>
                    <a:pt x="6" y="9"/>
                    <a:pt x="5" y="8"/>
                    <a:pt x="4" y="8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" name="ïṥḷíḑé">
              <a:extLst>
                <a:ext uri="{FF2B5EF4-FFF2-40B4-BE49-F238E27FC236}">
                  <a16:creationId xmlns:a16="http://schemas.microsoft.com/office/drawing/2014/main" id="{76A08C3C-897F-4142-B425-A354D4204D40}"/>
                </a:ext>
              </a:extLst>
            </p:cNvPr>
            <p:cNvSpPr/>
            <p:nvPr/>
          </p:nvSpPr>
          <p:spPr bwMode="auto">
            <a:xfrm>
              <a:off x="9935595" y="-1958143"/>
              <a:ext cx="33338" cy="23813"/>
            </a:xfrm>
            <a:custGeom>
              <a:avLst/>
              <a:gdLst>
                <a:gd name="T0" fmla="*/ 2 w 10"/>
                <a:gd name="T1" fmla="*/ 0 h 7"/>
                <a:gd name="T2" fmla="*/ 4 w 10"/>
                <a:gd name="T3" fmla="*/ 0 h 7"/>
                <a:gd name="T4" fmla="*/ 6 w 10"/>
                <a:gd name="T5" fmla="*/ 0 h 7"/>
                <a:gd name="T6" fmla="*/ 8 w 10"/>
                <a:gd name="T7" fmla="*/ 2 h 7"/>
                <a:gd name="T8" fmla="*/ 9 w 10"/>
                <a:gd name="T9" fmla="*/ 3 h 7"/>
                <a:gd name="T10" fmla="*/ 7 w 10"/>
                <a:gd name="T11" fmla="*/ 7 h 7"/>
                <a:gd name="T12" fmla="*/ 7 w 10"/>
                <a:gd name="T13" fmla="*/ 7 h 7"/>
                <a:gd name="T14" fmla="*/ 6 w 10"/>
                <a:gd name="T15" fmla="*/ 7 h 7"/>
                <a:gd name="T16" fmla="*/ 3 w 10"/>
                <a:gd name="T17" fmla="*/ 6 h 7"/>
                <a:gd name="T18" fmla="*/ 1 w 10"/>
                <a:gd name="T19" fmla="*/ 5 h 7"/>
                <a:gd name="T20" fmla="*/ 0 w 10"/>
                <a:gd name="T21" fmla="*/ 3 h 7"/>
                <a:gd name="T22" fmla="*/ 2 w 10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7">
                  <a:moveTo>
                    <a:pt x="2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10" y="5"/>
                    <a:pt x="9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5" y="7"/>
                    <a:pt x="4" y="7"/>
                    <a:pt x="3" y="6"/>
                  </a:cubicBezTo>
                  <a:cubicBezTo>
                    <a:pt x="2" y="6"/>
                    <a:pt x="2" y="5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iṡ1îḑé">
              <a:extLst>
                <a:ext uri="{FF2B5EF4-FFF2-40B4-BE49-F238E27FC236}">
                  <a16:creationId xmlns:a16="http://schemas.microsoft.com/office/drawing/2014/main" id="{40126E2A-1E2A-4957-BE24-50CE4A1708D2}"/>
                </a:ext>
              </a:extLst>
            </p:cNvPr>
            <p:cNvSpPr/>
            <p:nvPr/>
          </p:nvSpPr>
          <p:spPr bwMode="auto">
            <a:xfrm>
              <a:off x="9206932" y="-1983543"/>
              <a:ext cx="187325" cy="277813"/>
            </a:xfrm>
            <a:custGeom>
              <a:avLst/>
              <a:gdLst>
                <a:gd name="T0" fmla="*/ 53 w 54"/>
                <a:gd name="T1" fmla="*/ 4 h 80"/>
                <a:gd name="T2" fmla="*/ 48 w 54"/>
                <a:gd name="T3" fmla="*/ 5 h 80"/>
                <a:gd name="T4" fmla="*/ 37 w 54"/>
                <a:gd name="T5" fmla="*/ 8 h 80"/>
                <a:gd name="T6" fmla="*/ 23 w 54"/>
                <a:gd name="T7" fmla="*/ 17 h 80"/>
                <a:gd name="T8" fmla="*/ 21 w 54"/>
                <a:gd name="T9" fmla="*/ 18 h 80"/>
                <a:gd name="T10" fmla="*/ 20 w 54"/>
                <a:gd name="T11" fmla="*/ 20 h 80"/>
                <a:gd name="T12" fmla="*/ 17 w 54"/>
                <a:gd name="T13" fmla="*/ 23 h 80"/>
                <a:gd name="T14" fmla="*/ 12 w 54"/>
                <a:gd name="T15" fmla="*/ 31 h 80"/>
                <a:gd name="T16" fmla="*/ 8 w 54"/>
                <a:gd name="T17" fmla="*/ 40 h 80"/>
                <a:gd name="T18" fmla="*/ 7 w 54"/>
                <a:gd name="T19" fmla="*/ 49 h 80"/>
                <a:gd name="T20" fmla="*/ 11 w 54"/>
                <a:gd name="T21" fmla="*/ 64 h 80"/>
                <a:gd name="T22" fmla="*/ 17 w 54"/>
                <a:gd name="T23" fmla="*/ 73 h 80"/>
                <a:gd name="T24" fmla="*/ 21 w 54"/>
                <a:gd name="T25" fmla="*/ 75 h 80"/>
                <a:gd name="T26" fmla="*/ 21 w 54"/>
                <a:gd name="T27" fmla="*/ 75 h 80"/>
                <a:gd name="T28" fmla="*/ 21 w 54"/>
                <a:gd name="T29" fmla="*/ 79 h 80"/>
                <a:gd name="T30" fmla="*/ 19 w 54"/>
                <a:gd name="T31" fmla="*/ 79 h 80"/>
                <a:gd name="T32" fmla="*/ 17 w 54"/>
                <a:gd name="T33" fmla="*/ 79 h 80"/>
                <a:gd name="T34" fmla="*/ 14 w 54"/>
                <a:gd name="T35" fmla="*/ 77 h 80"/>
                <a:gd name="T36" fmla="*/ 6 w 54"/>
                <a:gd name="T37" fmla="*/ 67 h 80"/>
                <a:gd name="T38" fmla="*/ 1 w 54"/>
                <a:gd name="T39" fmla="*/ 49 h 80"/>
                <a:gd name="T40" fmla="*/ 2 w 54"/>
                <a:gd name="T41" fmla="*/ 38 h 80"/>
                <a:gd name="T42" fmla="*/ 5 w 54"/>
                <a:gd name="T43" fmla="*/ 28 h 80"/>
                <a:gd name="T44" fmla="*/ 12 w 54"/>
                <a:gd name="T45" fmla="*/ 19 h 80"/>
                <a:gd name="T46" fmla="*/ 15 w 54"/>
                <a:gd name="T47" fmla="*/ 15 h 80"/>
                <a:gd name="T48" fmla="*/ 17 w 54"/>
                <a:gd name="T49" fmla="*/ 13 h 80"/>
                <a:gd name="T50" fmla="*/ 19 w 54"/>
                <a:gd name="T51" fmla="*/ 12 h 80"/>
                <a:gd name="T52" fmla="*/ 35 w 54"/>
                <a:gd name="T53" fmla="*/ 3 h 80"/>
                <a:gd name="T54" fmla="*/ 47 w 54"/>
                <a:gd name="T55" fmla="*/ 0 h 80"/>
                <a:gd name="T56" fmla="*/ 52 w 54"/>
                <a:gd name="T57" fmla="*/ 0 h 80"/>
                <a:gd name="T58" fmla="*/ 52 w 54"/>
                <a:gd name="T59" fmla="*/ 0 h 80"/>
                <a:gd name="T60" fmla="*/ 54 w 54"/>
                <a:gd name="T61" fmla="*/ 2 h 80"/>
                <a:gd name="T62" fmla="*/ 53 w 54"/>
                <a:gd name="T63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" h="80">
                  <a:moveTo>
                    <a:pt x="53" y="4"/>
                  </a:moveTo>
                  <a:cubicBezTo>
                    <a:pt x="53" y="4"/>
                    <a:pt x="51" y="4"/>
                    <a:pt x="48" y="5"/>
                  </a:cubicBezTo>
                  <a:cubicBezTo>
                    <a:pt x="45" y="5"/>
                    <a:pt x="42" y="6"/>
                    <a:pt x="37" y="8"/>
                  </a:cubicBezTo>
                  <a:cubicBezTo>
                    <a:pt x="33" y="10"/>
                    <a:pt x="28" y="13"/>
                    <a:pt x="23" y="17"/>
                  </a:cubicBezTo>
                  <a:cubicBezTo>
                    <a:pt x="23" y="17"/>
                    <a:pt x="22" y="18"/>
                    <a:pt x="21" y="18"/>
                  </a:cubicBezTo>
                  <a:cubicBezTo>
                    <a:pt x="21" y="19"/>
                    <a:pt x="20" y="19"/>
                    <a:pt x="20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6"/>
                    <a:pt x="13" y="28"/>
                    <a:pt x="12" y="31"/>
                  </a:cubicBezTo>
                  <a:cubicBezTo>
                    <a:pt x="10" y="34"/>
                    <a:pt x="9" y="37"/>
                    <a:pt x="8" y="40"/>
                  </a:cubicBezTo>
                  <a:cubicBezTo>
                    <a:pt x="8" y="43"/>
                    <a:pt x="7" y="46"/>
                    <a:pt x="7" y="49"/>
                  </a:cubicBezTo>
                  <a:cubicBezTo>
                    <a:pt x="7" y="54"/>
                    <a:pt x="9" y="60"/>
                    <a:pt x="11" y="64"/>
                  </a:cubicBezTo>
                  <a:cubicBezTo>
                    <a:pt x="13" y="68"/>
                    <a:pt x="15" y="71"/>
                    <a:pt x="17" y="73"/>
                  </a:cubicBezTo>
                  <a:cubicBezTo>
                    <a:pt x="19" y="75"/>
                    <a:pt x="21" y="75"/>
                    <a:pt x="21" y="75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2" y="76"/>
                    <a:pt x="22" y="78"/>
                    <a:pt x="21" y="79"/>
                  </a:cubicBezTo>
                  <a:cubicBezTo>
                    <a:pt x="21" y="79"/>
                    <a:pt x="20" y="80"/>
                    <a:pt x="19" y="79"/>
                  </a:cubicBezTo>
                  <a:cubicBezTo>
                    <a:pt x="19" y="79"/>
                    <a:pt x="18" y="79"/>
                    <a:pt x="17" y="79"/>
                  </a:cubicBezTo>
                  <a:cubicBezTo>
                    <a:pt x="17" y="78"/>
                    <a:pt x="16" y="77"/>
                    <a:pt x="14" y="77"/>
                  </a:cubicBezTo>
                  <a:cubicBezTo>
                    <a:pt x="12" y="75"/>
                    <a:pt x="8" y="71"/>
                    <a:pt x="6" y="67"/>
                  </a:cubicBezTo>
                  <a:cubicBezTo>
                    <a:pt x="3" y="62"/>
                    <a:pt x="1" y="56"/>
                    <a:pt x="1" y="49"/>
                  </a:cubicBezTo>
                  <a:cubicBezTo>
                    <a:pt x="0" y="45"/>
                    <a:pt x="1" y="42"/>
                    <a:pt x="2" y="38"/>
                  </a:cubicBezTo>
                  <a:cubicBezTo>
                    <a:pt x="2" y="35"/>
                    <a:pt x="4" y="31"/>
                    <a:pt x="5" y="28"/>
                  </a:cubicBezTo>
                  <a:cubicBezTo>
                    <a:pt x="7" y="25"/>
                    <a:pt x="9" y="22"/>
                    <a:pt x="12" y="19"/>
                  </a:cubicBezTo>
                  <a:cubicBezTo>
                    <a:pt x="13" y="18"/>
                    <a:pt x="14" y="16"/>
                    <a:pt x="15" y="15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8" y="13"/>
                    <a:pt x="18" y="12"/>
                    <a:pt x="19" y="12"/>
                  </a:cubicBezTo>
                  <a:cubicBezTo>
                    <a:pt x="24" y="8"/>
                    <a:pt x="30" y="5"/>
                    <a:pt x="35" y="3"/>
                  </a:cubicBezTo>
                  <a:cubicBezTo>
                    <a:pt x="40" y="1"/>
                    <a:pt x="44" y="1"/>
                    <a:pt x="47" y="0"/>
                  </a:cubicBezTo>
                  <a:cubicBezTo>
                    <a:pt x="50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4" y="0"/>
                    <a:pt x="54" y="2"/>
                  </a:cubicBezTo>
                  <a:cubicBezTo>
                    <a:pt x="54" y="3"/>
                    <a:pt x="54" y="3"/>
                    <a:pt x="53" y="4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í$1ídè">
              <a:extLst>
                <a:ext uri="{FF2B5EF4-FFF2-40B4-BE49-F238E27FC236}">
                  <a16:creationId xmlns:a16="http://schemas.microsoft.com/office/drawing/2014/main" id="{B8BFBB7F-C370-4308-BC8B-A0ACFBA80BF7}"/>
                </a:ext>
              </a:extLst>
            </p:cNvPr>
            <p:cNvSpPr/>
            <p:nvPr/>
          </p:nvSpPr>
          <p:spPr bwMode="auto">
            <a:xfrm>
              <a:off x="9279957" y="-1712081"/>
              <a:ext cx="30163" cy="26988"/>
            </a:xfrm>
            <a:custGeom>
              <a:avLst/>
              <a:gdLst>
                <a:gd name="T0" fmla="*/ 9 w 9"/>
                <a:gd name="T1" fmla="*/ 4 h 8"/>
                <a:gd name="T2" fmla="*/ 8 w 9"/>
                <a:gd name="T3" fmla="*/ 5 h 8"/>
                <a:gd name="T4" fmla="*/ 6 w 9"/>
                <a:gd name="T5" fmla="*/ 7 h 8"/>
                <a:gd name="T6" fmla="*/ 4 w 9"/>
                <a:gd name="T7" fmla="*/ 8 h 8"/>
                <a:gd name="T8" fmla="*/ 2 w 9"/>
                <a:gd name="T9" fmla="*/ 8 h 8"/>
                <a:gd name="T10" fmla="*/ 0 w 9"/>
                <a:gd name="T11" fmla="*/ 5 h 8"/>
                <a:gd name="T12" fmla="*/ 0 w 9"/>
                <a:gd name="T13" fmla="*/ 5 h 8"/>
                <a:gd name="T14" fmla="*/ 0 w 9"/>
                <a:gd name="T15" fmla="*/ 3 h 8"/>
                <a:gd name="T16" fmla="*/ 2 w 9"/>
                <a:gd name="T17" fmla="*/ 1 h 8"/>
                <a:gd name="T18" fmla="*/ 5 w 9"/>
                <a:gd name="T19" fmla="*/ 0 h 8"/>
                <a:gd name="T20" fmla="*/ 6 w 9"/>
                <a:gd name="T21" fmla="*/ 0 h 8"/>
                <a:gd name="T22" fmla="*/ 9 w 9"/>
                <a:gd name="T23" fmla="*/ 3 h 8"/>
                <a:gd name="T24" fmla="*/ 9 w 9"/>
                <a:gd name="T2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4"/>
                    <a:pt x="9" y="4"/>
                    <a:pt x="8" y="5"/>
                  </a:cubicBezTo>
                  <a:cubicBezTo>
                    <a:pt x="8" y="6"/>
                    <a:pt x="7" y="6"/>
                    <a:pt x="6" y="7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1" y="8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3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" name="isľîḋe">
              <a:extLst>
                <a:ext uri="{FF2B5EF4-FFF2-40B4-BE49-F238E27FC236}">
                  <a16:creationId xmlns:a16="http://schemas.microsoft.com/office/drawing/2014/main" id="{FA320C46-FA27-4B1F-BD71-9A9FE1D51CCA}"/>
                </a:ext>
              </a:extLst>
            </p:cNvPr>
            <p:cNvSpPr/>
            <p:nvPr/>
          </p:nvSpPr>
          <p:spPr bwMode="auto">
            <a:xfrm>
              <a:off x="9306945" y="-1688268"/>
              <a:ext cx="31750" cy="30163"/>
            </a:xfrm>
            <a:custGeom>
              <a:avLst/>
              <a:gdLst>
                <a:gd name="T0" fmla="*/ 9 w 9"/>
                <a:gd name="T1" fmla="*/ 4 h 9"/>
                <a:gd name="T2" fmla="*/ 9 w 9"/>
                <a:gd name="T3" fmla="*/ 5 h 9"/>
                <a:gd name="T4" fmla="*/ 9 w 9"/>
                <a:gd name="T5" fmla="*/ 6 h 9"/>
                <a:gd name="T6" fmla="*/ 8 w 9"/>
                <a:gd name="T7" fmla="*/ 7 h 9"/>
                <a:gd name="T8" fmla="*/ 4 w 9"/>
                <a:gd name="T9" fmla="*/ 8 h 9"/>
                <a:gd name="T10" fmla="*/ 0 w 9"/>
                <a:gd name="T11" fmla="*/ 5 h 9"/>
                <a:gd name="T12" fmla="*/ 2 w 9"/>
                <a:gd name="T13" fmla="*/ 2 h 9"/>
                <a:gd name="T14" fmla="*/ 2 w 9"/>
                <a:gd name="T15" fmla="*/ 2 h 9"/>
                <a:gd name="T16" fmla="*/ 7 w 9"/>
                <a:gd name="T17" fmla="*/ 1 h 9"/>
                <a:gd name="T18" fmla="*/ 9 w 9"/>
                <a:gd name="T19" fmla="*/ 4 h 9"/>
                <a:gd name="T20" fmla="*/ 9 w 9"/>
                <a:gd name="T21" fmla="*/ 4 h 9"/>
                <a:gd name="T22" fmla="*/ 6 w 9"/>
                <a:gd name="T23" fmla="*/ 8 h 9"/>
                <a:gd name="T24" fmla="*/ 4 w 9"/>
                <a:gd name="T25" fmla="*/ 1 h 9"/>
                <a:gd name="T26" fmla="*/ 4 w 9"/>
                <a:gd name="T27" fmla="*/ 2 h 9"/>
                <a:gd name="T28" fmla="*/ 5 w 9"/>
                <a:gd name="T29" fmla="*/ 2 h 9"/>
                <a:gd name="T30" fmla="*/ 5 w 9"/>
                <a:gd name="T31" fmla="*/ 2 h 9"/>
                <a:gd name="T32" fmla="*/ 6 w 9"/>
                <a:gd name="T33" fmla="*/ 2 h 9"/>
                <a:gd name="T34" fmla="*/ 9 w 9"/>
                <a:gd name="T35" fmla="*/ 3 h 9"/>
                <a:gd name="T36" fmla="*/ 9 w 9"/>
                <a:gd name="T37" fmla="*/ 3 h 9"/>
                <a:gd name="T38" fmla="*/ 9 w 9"/>
                <a:gd name="T3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9" y="4"/>
                    <a:pt x="9" y="4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7" y="8"/>
                    <a:pt x="5" y="8"/>
                    <a:pt x="4" y="8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1"/>
                  </a:cubicBezTo>
                  <a:cubicBezTo>
                    <a:pt x="8" y="1"/>
                    <a:pt x="9" y="2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ïṣḻïḋê">
              <a:extLst>
                <a:ext uri="{FF2B5EF4-FFF2-40B4-BE49-F238E27FC236}">
                  <a16:creationId xmlns:a16="http://schemas.microsoft.com/office/drawing/2014/main" id="{A8A01903-790D-4D9C-B858-88FA2F8B8560}"/>
                </a:ext>
              </a:extLst>
            </p:cNvPr>
            <p:cNvSpPr/>
            <p:nvPr/>
          </p:nvSpPr>
          <p:spPr bwMode="auto">
            <a:xfrm>
              <a:off x="9913370" y="-1259643"/>
              <a:ext cx="257175" cy="257175"/>
            </a:xfrm>
            <a:custGeom>
              <a:avLst/>
              <a:gdLst>
                <a:gd name="T0" fmla="*/ 73 w 74"/>
                <a:gd name="T1" fmla="*/ 3 h 74"/>
                <a:gd name="T2" fmla="*/ 73 w 74"/>
                <a:gd name="T3" fmla="*/ 7 h 74"/>
                <a:gd name="T4" fmla="*/ 71 w 74"/>
                <a:gd name="T5" fmla="*/ 13 h 74"/>
                <a:gd name="T6" fmla="*/ 69 w 74"/>
                <a:gd name="T7" fmla="*/ 19 h 74"/>
                <a:gd name="T8" fmla="*/ 66 w 74"/>
                <a:gd name="T9" fmla="*/ 26 h 74"/>
                <a:gd name="T10" fmla="*/ 62 w 74"/>
                <a:gd name="T11" fmla="*/ 34 h 74"/>
                <a:gd name="T12" fmla="*/ 56 w 74"/>
                <a:gd name="T13" fmla="*/ 42 h 74"/>
                <a:gd name="T14" fmla="*/ 49 w 74"/>
                <a:gd name="T15" fmla="*/ 50 h 74"/>
                <a:gd name="T16" fmla="*/ 42 w 74"/>
                <a:gd name="T17" fmla="*/ 56 h 74"/>
                <a:gd name="T18" fmla="*/ 34 w 74"/>
                <a:gd name="T19" fmla="*/ 62 h 74"/>
                <a:gd name="T20" fmla="*/ 26 w 74"/>
                <a:gd name="T21" fmla="*/ 67 h 74"/>
                <a:gd name="T22" fmla="*/ 19 w 74"/>
                <a:gd name="T23" fmla="*/ 70 h 74"/>
                <a:gd name="T24" fmla="*/ 15 w 74"/>
                <a:gd name="T25" fmla="*/ 71 h 74"/>
                <a:gd name="T26" fmla="*/ 12 w 74"/>
                <a:gd name="T27" fmla="*/ 72 h 74"/>
                <a:gd name="T28" fmla="*/ 7 w 74"/>
                <a:gd name="T29" fmla="*/ 73 h 74"/>
                <a:gd name="T30" fmla="*/ 3 w 74"/>
                <a:gd name="T31" fmla="*/ 74 h 74"/>
                <a:gd name="T32" fmla="*/ 0 w 74"/>
                <a:gd name="T33" fmla="*/ 72 h 74"/>
                <a:gd name="T34" fmla="*/ 1 w 74"/>
                <a:gd name="T35" fmla="*/ 70 h 74"/>
                <a:gd name="T36" fmla="*/ 2 w 74"/>
                <a:gd name="T37" fmla="*/ 70 h 74"/>
                <a:gd name="T38" fmla="*/ 6 w 74"/>
                <a:gd name="T39" fmla="*/ 69 h 74"/>
                <a:gd name="T40" fmla="*/ 10 w 74"/>
                <a:gd name="T41" fmla="*/ 67 h 74"/>
                <a:gd name="T42" fmla="*/ 16 w 74"/>
                <a:gd name="T43" fmla="*/ 64 h 74"/>
                <a:gd name="T44" fmla="*/ 23 w 74"/>
                <a:gd name="T45" fmla="*/ 61 h 74"/>
                <a:gd name="T46" fmla="*/ 30 w 74"/>
                <a:gd name="T47" fmla="*/ 57 h 74"/>
                <a:gd name="T48" fmla="*/ 37 w 74"/>
                <a:gd name="T49" fmla="*/ 51 h 74"/>
                <a:gd name="T50" fmla="*/ 44 w 74"/>
                <a:gd name="T51" fmla="*/ 45 h 74"/>
                <a:gd name="T52" fmla="*/ 51 w 74"/>
                <a:gd name="T53" fmla="*/ 38 h 74"/>
                <a:gd name="T54" fmla="*/ 56 w 74"/>
                <a:gd name="T55" fmla="*/ 31 h 74"/>
                <a:gd name="T56" fmla="*/ 61 w 74"/>
                <a:gd name="T57" fmla="*/ 24 h 74"/>
                <a:gd name="T58" fmla="*/ 64 w 74"/>
                <a:gd name="T59" fmla="*/ 17 h 74"/>
                <a:gd name="T60" fmla="*/ 66 w 74"/>
                <a:gd name="T61" fmla="*/ 11 h 74"/>
                <a:gd name="T62" fmla="*/ 68 w 74"/>
                <a:gd name="T63" fmla="*/ 6 h 74"/>
                <a:gd name="T64" fmla="*/ 70 w 74"/>
                <a:gd name="T65" fmla="*/ 2 h 74"/>
                <a:gd name="T66" fmla="*/ 72 w 74"/>
                <a:gd name="T67" fmla="*/ 1 h 74"/>
                <a:gd name="T68" fmla="*/ 73 w 74"/>
                <a:gd name="T69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" h="74">
                  <a:moveTo>
                    <a:pt x="73" y="3"/>
                  </a:moveTo>
                  <a:cubicBezTo>
                    <a:pt x="73" y="3"/>
                    <a:pt x="73" y="5"/>
                    <a:pt x="73" y="7"/>
                  </a:cubicBezTo>
                  <a:cubicBezTo>
                    <a:pt x="72" y="9"/>
                    <a:pt x="72" y="11"/>
                    <a:pt x="71" y="13"/>
                  </a:cubicBezTo>
                  <a:cubicBezTo>
                    <a:pt x="71" y="15"/>
                    <a:pt x="70" y="17"/>
                    <a:pt x="69" y="19"/>
                  </a:cubicBezTo>
                  <a:cubicBezTo>
                    <a:pt x="68" y="21"/>
                    <a:pt x="67" y="24"/>
                    <a:pt x="66" y="26"/>
                  </a:cubicBezTo>
                  <a:cubicBezTo>
                    <a:pt x="65" y="29"/>
                    <a:pt x="63" y="32"/>
                    <a:pt x="62" y="34"/>
                  </a:cubicBezTo>
                  <a:cubicBezTo>
                    <a:pt x="60" y="37"/>
                    <a:pt x="58" y="40"/>
                    <a:pt x="56" y="42"/>
                  </a:cubicBezTo>
                  <a:cubicBezTo>
                    <a:pt x="54" y="45"/>
                    <a:pt x="52" y="47"/>
                    <a:pt x="49" y="50"/>
                  </a:cubicBezTo>
                  <a:cubicBezTo>
                    <a:pt x="47" y="52"/>
                    <a:pt x="44" y="54"/>
                    <a:pt x="42" y="56"/>
                  </a:cubicBezTo>
                  <a:cubicBezTo>
                    <a:pt x="39" y="59"/>
                    <a:pt x="37" y="60"/>
                    <a:pt x="34" y="62"/>
                  </a:cubicBezTo>
                  <a:cubicBezTo>
                    <a:pt x="31" y="64"/>
                    <a:pt x="29" y="65"/>
                    <a:pt x="26" y="67"/>
                  </a:cubicBezTo>
                  <a:cubicBezTo>
                    <a:pt x="24" y="68"/>
                    <a:pt x="21" y="69"/>
                    <a:pt x="19" y="70"/>
                  </a:cubicBezTo>
                  <a:cubicBezTo>
                    <a:pt x="17" y="70"/>
                    <a:pt x="16" y="71"/>
                    <a:pt x="15" y="71"/>
                  </a:cubicBezTo>
                  <a:cubicBezTo>
                    <a:pt x="14" y="71"/>
                    <a:pt x="13" y="72"/>
                    <a:pt x="12" y="72"/>
                  </a:cubicBezTo>
                  <a:cubicBezTo>
                    <a:pt x="10" y="73"/>
                    <a:pt x="9" y="73"/>
                    <a:pt x="7" y="73"/>
                  </a:cubicBez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4"/>
                    <a:pt x="0" y="72"/>
                  </a:cubicBezTo>
                  <a:cubicBezTo>
                    <a:pt x="0" y="71"/>
                    <a:pt x="0" y="70"/>
                    <a:pt x="1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3" y="69"/>
                    <a:pt x="6" y="69"/>
                  </a:cubicBezTo>
                  <a:cubicBezTo>
                    <a:pt x="7" y="68"/>
                    <a:pt x="9" y="68"/>
                    <a:pt x="10" y="67"/>
                  </a:cubicBezTo>
                  <a:cubicBezTo>
                    <a:pt x="12" y="66"/>
                    <a:pt x="14" y="65"/>
                    <a:pt x="16" y="64"/>
                  </a:cubicBezTo>
                  <a:cubicBezTo>
                    <a:pt x="19" y="64"/>
                    <a:pt x="21" y="62"/>
                    <a:pt x="23" y="61"/>
                  </a:cubicBezTo>
                  <a:cubicBezTo>
                    <a:pt x="25" y="60"/>
                    <a:pt x="28" y="58"/>
                    <a:pt x="30" y="57"/>
                  </a:cubicBezTo>
                  <a:cubicBezTo>
                    <a:pt x="33" y="55"/>
                    <a:pt x="35" y="53"/>
                    <a:pt x="37" y="51"/>
                  </a:cubicBezTo>
                  <a:cubicBezTo>
                    <a:pt x="40" y="49"/>
                    <a:pt x="42" y="47"/>
                    <a:pt x="44" y="45"/>
                  </a:cubicBezTo>
                  <a:cubicBezTo>
                    <a:pt x="47" y="43"/>
                    <a:pt x="49" y="40"/>
                    <a:pt x="51" y="38"/>
                  </a:cubicBezTo>
                  <a:cubicBezTo>
                    <a:pt x="53" y="36"/>
                    <a:pt x="54" y="33"/>
                    <a:pt x="56" y="31"/>
                  </a:cubicBezTo>
                  <a:cubicBezTo>
                    <a:pt x="58" y="28"/>
                    <a:pt x="59" y="26"/>
                    <a:pt x="61" y="24"/>
                  </a:cubicBezTo>
                  <a:cubicBezTo>
                    <a:pt x="62" y="21"/>
                    <a:pt x="63" y="19"/>
                    <a:pt x="64" y="17"/>
                  </a:cubicBezTo>
                  <a:cubicBezTo>
                    <a:pt x="65" y="15"/>
                    <a:pt x="66" y="13"/>
                    <a:pt x="66" y="11"/>
                  </a:cubicBezTo>
                  <a:cubicBezTo>
                    <a:pt x="67" y="9"/>
                    <a:pt x="68" y="8"/>
                    <a:pt x="68" y="6"/>
                  </a:cubicBezTo>
                  <a:cubicBezTo>
                    <a:pt x="69" y="4"/>
                    <a:pt x="70" y="2"/>
                    <a:pt x="70" y="2"/>
                  </a:cubicBezTo>
                  <a:cubicBezTo>
                    <a:pt x="70" y="1"/>
                    <a:pt x="71" y="0"/>
                    <a:pt x="72" y="1"/>
                  </a:cubicBezTo>
                  <a:cubicBezTo>
                    <a:pt x="73" y="1"/>
                    <a:pt x="74" y="2"/>
                    <a:pt x="73" y="3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işḷîḋe">
              <a:extLst>
                <a:ext uri="{FF2B5EF4-FFF2-40B4-BE49-F238E27FC236}">
                  <a16:creationId xmlns:a16="http://schemas.microsoft.com/office/drawing/2014/main" id="{94F49C18-B273-483E-A118-932B3AC2FF10}"/>
                </a:ext>
              </a:extLst>
            </p:cNvPr>
            <p:cNvSpPr/>
            <p:nvPr/>
          </p:nvSpPr>
          <p:spPr bwMode="auto">
            <a:xfrm>
              <a:off x="9868920" y="-1019931"/>
              <a:ext cx="23813" cy="30163"/>
            </a:xfrm>
            <a:custGeom>
              <a:avLst/>
              <a:gdLst>
                <a:gd name="T0" fmla="*/ 5 w 7"/>
                <a:gd name="T1" fmla="*/ 1 h 9"/>
                <a:gd name="T2" fmla="*/ 6 w 7"/>
                <a:gd name="T3" fmla="*/ 2 h 9"/>
                <a:gd name="T4" fmla="*/ 7 w 7"/>
                <a:gd name="T5" fmla="*/ 5 h 9"/>
                <a:gd name="T6" fmla="*/ 6 w 7"/>
                <a:gd name="T7" fmla="*/ 7 h 9"/>
                <a:gd name="T8" fmla="*/ 5 w 7"/>
                <a:gd name="T9" fmla="*/ 8 h 9"/>
                <a:gd name="T10" fmla="*/ 1 w 7"/>
                <a:gd name="T11" fmla="*/ 8 h 9"/>
                <a:gd name="T12" fmla="*/ 1 w 7"/>
                <a:gd name="T13" fmla="*/ 8 h 9"/>
                <a:gd name="T14" fmla="*/ 0 w 7"/>
                <a:gd name="T15" fmla="*/ 7 h 9"/>
                <a:gd name="T16" fmla="*/ 0 w 7"/>
                <a:gd name="T17" fmla="*/ 4 h 9"/>
                <a:gd name="T18" fmla="*/ 0 w 7"/>
                <a:gd name="T19" fmla="*/ 2 h 9"/>
                <a:gd name="T20" fmla="*/ 1 w 7"/>
                <a:gd name="T21" fmla="*/ 1 h 9"/>
                <a:gd name="T22" fmla="*/ 5 w 7"/>
                <a:gd name="T2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cubicBezTo>
                    <a:pt x="5" y="1"/>
                    <a:pt x="6" y="2"/>
                    <a:pt x="6" y="2"/>
                  </a:cubicBezTo>
                  <a:cubicBezTo>
                    <a:pt x="6" y="3"/>
                    <a:pt x="7" y="4"/>
                    <a:pt x="7" y="5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9"/>
                    <a:pt x="2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íšḷïḋe">
              <a:extLst>
                <a:ext uri="{FF2B5EF4-FFF2-40B4-BE49-F238E27FC236}">
                  <a16:creationId xmlns:a16="http://schemas.microsoft.com/office/drawing/2014/main" id="{332C4EA9-DDB0-4734-A616-96218F45E4BD}"/>
                </a:ext>
              </a:extLst>
            </p:cNvPr>
            <p:cNvSpPr/>
            <p:nvPr/>
          </p:nvSpPr>
          <p:spPr bwMode="auto">
            <a:xfrm>
              <a:off x="9845107" y="-1019931"/>
              <a:ext cx="23813" cy="34925"/>
            </a:xfrm>
            <a:custGeom>
              <a:avLst/>
              <a:gdLst>
                <a:gd name="T0" fmla="*/ 5 w 7"/>
                <a:gd name="T1" fmla="*/ 1 h 10"/>
                <a:gd name="T2" fmla="*/ 6 w 7"/>
                <a:gd name="T3" fmla="*/ 2 h 10"/>
                <a:gd name="T4" fmla="*/ 7 w 7"/>
                <a:gd name="T5" fmla="*/ 5 h 10"/>
                <a:gd name="T6" fmla="*/ 6 w 7"/>
                <a:gd name="T7" fmla="*/ 8 h 10"/>
                <a:gd name="T8" fmla="*/ 5 w 7"/>
                <a:gd name="T9" fmla="*/ 9 h 10"/>
                <a:gd name="T10" fmla="*/ 1 w 7"/>
                <a:gd name="T11" fmla="*/ 9 h 10"/>
                <a:gd name="T12" fmla="*/ 1 w 7"/>
                <a:gd name="T13" fmla="*/ 9 h 10"/>
                <a:gd name="T14" fmla="*/ 0 w 7"/>
                <a:gd name="T15" fmla="*/ 7 h 10"/>
                <a:gd name="T16" fmla="*/ 0 w 7"/>
                <a:gd name="T17" fmla="*/ 5 h 10"/>
                <a:gd name="T18" fmla="*/ 0 w 7"/>
                <a:gd name="T19" fmla="*/ 2 h 10"/>
                <a:gd name="T20" fmla="*/ 1 w 7"/>
                <a:gd name="T21" fmla="*/ 1 h 10"/>
                <a:gd name="T22" fmla="*/ 5 w 7"/>
                <a:gd name="T2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5" y="1"/>
                    <a:pt x="6" y="1"/>
                    <a:pt x="6" y="2"/>
                  </a:cubicBezTo>
                  <a:cubicBezTo>
                    <a:pt x="6" y="3"/>
                    <a:pt x="7" y="4"/>
                    <a:pt x="7" y="5"/>
                  </a:cubicBezTo>
                  <a:cubicBezTo>
                    <a:pt x="7" y="6"/>
                    <a:pt x="6" y="7"/>
                    <a:pt x="6" y="8"/>
                  </a:cubicBezTo>
                  <a:cubicBezTo>
                    <a:pt x="6" y="8"/>
                    <a:pt x="5" y="9"/>
                    <a:pt x="5" y="9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îṥliḓe">
              <a:extLst>
                <a:ext uri="{FF2B5EF4-FFF2-40B4-BE49-F238E27FC236}">
                  <a16:creationId xmlns:a16="http://schemas.microsoft.com/office/drawing/2014/main" id="{BDC4832B-5A62-4A5E-B79E-4079A495ED67}"/>
                </a:ext>
              </a:extLst>
            </p:cNvPr>
            <p:cNvSpPr/>
            <p:nvPr/>
          </p:nvSpPr>
          <p:spPr bwMode="auto">
            <a:xfrm>
              <a:off x="10319770" y="-1262818"/>
              <a:ext cx="427038" cy="149225"/>
            </a:xfrm>
            <a:custGeom>
              <a:avLst/>
              <a:gdLst>
                <a:gd name="T0" fmla="*/ 122 w 123"/>
                <a:gd name="T1" fmla="*/ 30 h 43"/>
                <a:gd name="T2" fmla="*/ 121 w 123"/>
                <a:gd name="T3" fmla="*/ 31 h 43"/>
                <a:gd name="T4" fmla="*/ 117 w 123"/>
                <a:gd name="T5" fmla="*/ 33 h 43"/>
                <a:gd name="T6" fmla="*/ 111 w 123"/>
                <a:gd name="T7" fmla="*/ 36 h 43"/>
                <a:gd name="T8" fmla="*/ 103 w 123"/>
                <a:gd name="T9" fmla="*/ 39 h 43"/>
                <a:gd name="T10" fmla="*/ 81 w 123"/>
                <a:gd name="T11" fmla="*/ 43 h 43"/>
                <a:gd name="T12" fmla="*/ 69 w 123"/>
                <a:gd name="T13" fmla="*/ 43 h 43"/>
                <a:gd name="T14" fmla="*/ 56 w 123"/>
                <a:gd name="T15" fmla="*/ 41 h 43"/>
                <a:gd name="T16" fmla="*/ 44 w 123"/>
                <a:gd name="T17" fmla="*/ 37 h 43"/>
                <a:gd name="T18" fmla="*/ 33 w 123"/>
                <a:gd name="T19" fmla="*/ 32 h 43"/>
                <a:gd name="T20" fmla="*/ 15 w 123"/>
                <a:gd name="T21" fmla="*/ 20 h 43"/>
                <a:gd name="T22" fmla="*/ 9 w 123"/>
                <a:gd name="T23" fmla="*/ 14 h 43"/>
                <a:gd name="T24" fmla="*/ 4 w 123"/>
                <a:gd name="T25" fmla="*/ 9 h 43"/>
                <a:gd name="T26" fmla="*/ 2 w 123"/>
                <a:gd name="T27" fmla="*/ 5 h 43"/>
                <a:gd name="T28" fmla="*/ 1 w 123"/>
                <a:gd name="T29" fmla="*/ 4 h 43"/>
                <a:gd name="T30" fmla="*/ 1 w 123"/>
                <a:gd name="T31" fmla="*/ 1 h 43"/>
                <a:gd name="T32" fmla="*/ 4 w 123"/>
                <a:gd name="T33" fmla="*/ 1 h 43"/>
                <a:gd name="T34" fmla="*/ 4 w 123"/>
                <a:gd name="T35" fmla="*/ 1 h 43"/>
                <a:gd name="T36" fmla="*/ 8 w 123"/>
                <a:gd name="T37" fmla="*/ 5 h 43"/>
                <a:gd name="T38" fmla="*/ 19 w 123"/>
                <a:gd name="T39" fmla="*/ 15 h 43"/>
                <a:gd name="T40" fmla="*/ 26 w 123"/>
                <a:gd name="T41" fmla="*/ 21 h 43"/>
                <a:gd name="T42" fmla="*/ 36 w 123"/>
                <a:gd name="T43" fmla="*/ 26 h 43"/>
                <a:gd name="T44" fmla="*/ 46 w 123"/>
                <a:gd name="T45" fmla="*/ 31 h 43"/>
                <a:gd name="T46" fmla="*/ 58 w 123"/>
                <a:gd name="T47" fmla="*/ 34 h 43"/>
                <a:gd name="T48" fmla="*/ 69 w 123"/>
                <a:gd name="T49" fmla="*/ 36 h 43"/>
                <a:gd name="T50" fmla="*/ 81 w 123"/>
                <a:gd name="T51" fmla="*/ 36 h 43"/>
                <a:gd name="T52" fmla="*/ 92 w 123"/>
                <a:gd name="T53" fmla="*/ 35 h 43"/>
                <a:gd name="T54" fmla="*/ 101 w 123"/>
                <a:gd name="T55" fmla="*/ 33 h 43"/>
                <a:gd name="T56" fmla="*/ 109 w 123"/>
                <a:gd name="T57" fmla="*/ 31 h 43"/>
                <a:gd name="T58" fmla="*/ 115 w 123"/>
                <a:gd name="T59" fmla="*/ 29 h 43"/>
                <a:gd name="T60" fmla="*/ 119 w 123"/>
                <a:gd name="T61" fmla="*/ 27 h 43"/>
                <a:gd name="T62" fmla="*/ 120 w 123"/>
                <a:gd name="T63" fmla="*/ 27 h 43"/>
                <a:gd name="T64" fmla="*/ 123 w 123"/>
                <a:gd name="T65" fmla="*/ 28 h 43"/>
                <a:gd name="T66" fmla="*/ 122 w 123"/>
                <a:gd name="T67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3" h="43">
                  <a:moveTo>
                    <a:pt x="122" y="30"/>
                  </a:moveTo>
                  <a:cubicBezTo>
                    <a:pt x="122" y="30"/>
                    <a:pt x="121" y="30"/>
                    <a:pt x="121" y="31"/>
                  </a:cubicBezTo>
                  <a:cubicBezTo>
                    <a:pt x="120" y="31"/>
                    <a:pt x="119" y="32"/>
                    <a:pt x="117" y="33"/>
                  </a:cubicBezTo>
                  <a:cubicBezTo>
                    <a:pt x="115" y="34"/>
                    <a:pt x="113" y="35"/>
                    <a:pt x="111" y="36"/>
                  </a:cubicBezTo>
                  <a:cubicBezTo>
                    <a:pt x="108" y="37"/>
                    <a:pt x="106" y="38"/>
                    <a:pt x="103" y="39"/>
                  </a:cubicBezTo>
                  <a:cubicBezTo>
                    <a:pt x="97" y="41"/>
                    <a:pt x="89" y="42"/>
                    <a:pt x="81" y="43"/>
                  </a:cubicBezTo>
                  <a:cubicBezTo>
                    <a:pt x="77" y="43"/>
                    <a:pt x="73" y="43"/>
                    <a:pt x="69" y="43"/>
                  </a:cubicBezTo>
                  <a:cubicBezTo>
                    <a:pt x="65" y="43"/>
                    <a:pt x="60" y="42"/>
                    <a:pt x="56" y="41"/>
                  </a:cubicBezTo>
                  <a:cubicBezTo>
                    <a:pt x="52" y="40"/>
                    <a:pt x="48" y="39"/>
                    <a:pt x="44" y="37"/>
                  </a:cubicBezTo>
                  <a:cubicBezTo>
                    <a:pt x="40" y="36"/>
                    <a:pt x="36" y="34"/>
                    <a:pt x="33" y="32"/>
                  </a:cubicBezTo>
                  <a:cubicBezTo>
                    <a:pt x="25" y="29"/>
                    <a:pt x="20" y="24"/>
                    <a:pt x="15" y="20"/>
                  </a:cubicBezTo>
                  <a:cubicBezTo>
                    <a:pt x="12" y="18"/>
                    <a:pt x="10" y="16"/>
                    <a:pt x="9" y="14"/>
                  </a:cubicBezTo>
                  <a:cubicBezTo>
                    <a:pt x="7" y="12"/>
                    <a:pt x="5" y="10"/>
                    <a:pt x="4" y="9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6" y="3"/>
                    <a:pt x="8" y="5"/>
                  </a:cubicBezTo>
                  <a:cubicBezTo>
                    <a:pt x="10" y="8"/>
                    <a:pt x="14" y="11"/>
                    <a:pt x="19" y="15"/>
                  </a:cubicBezTo>
                  <a:cubicBezTo>
                    <a:pt x="21" y="17"/>
                    <a:pt x="23" y="19"/>
                    <a:pt x="26" y="21"/>
                  </a:cubicBezTo>
                  <a:cubicBezTo>
                    <a:pt x="29" y="23"/>
                    <a:pt x="32" y="25"/>
                    <a:pt x="36" y="26"/>
                  </a:cubicBezTo>
                  <a:cubicBezTo>
                    <a:pt x="39" y="28"/>
                    <a:pt x="43" y="30"/>
                    <a:pt x="46" y="31"/>
                  </a:cubicBezTo>
                  <a:cubicBezTo>
                    <a:pt x="50" y="32"/>
                    <a:pt x="54" y="33"/>
                    <a:pt x="58" y="34"/>
                  </a:cubicBezTo>
                  <a:cubicBezTo>
                    <a:pt x="61" y="35"/>
                    <a:pt x="66" y="36"/>
                    <a:pt x="69" y="36"/>
                  </a:cubicBezTo>
                  <a:cubicBezTo>
                    <a:pt x="73" y="36"/>
                    <a:pt x="77" y="36"/>
                    <a:pt x="81" y="36"/>
                  </a:cubicBezTo>
                  <a:cubicBezTo>
                    <a:pt x="85" y="36"/>
                    <a:pt x="88" y="36"/>
                    <a:pt x="92" y="35"/>
                  </a:cubicBezTo>
                  <a:cubicBezTo>
                    <a:pt x="95" y="35"/>
                    <a:pt x="98" y="34"/>
                    <a:pt x="101" y="33"/>
                  </a:cubicBezTo>
                  <a:cubicBezTo>
                    <a:pt x="104" y="33"/>
                    <a:pt x="107" y="32"/>
                    <a:pt x="109" y="31"/>
                  </a:cubicBezTo>
                  <a:cubicBezTo>
                    <a:pt x="111" y="30"/>
                    <a:pt x="113" y="30"/>
                    <a:pt x="115" y="29"/>
                  </a:cubicBezTo>
                  <a:cubicBezTo>
                    <a:pt x="117" y="28"/>
                    <a:pt x="118" y="28"/>
                    <a:pt x="119" y="27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1" y="26"/>
                    <a:pt x="122" y="27"/>
                    <a:pt x="123" y="28"/>
                  </a:cubicBezTo>
                  <a:cubicBezTo>
                    <a:pt x="123" y="29"/>
                    <a:pt x="123" y="30"/>
                    <a:pt x="122" y="3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ï$ḷîḑé">
              <a:extLst>
                <a:ext uri="{FF2B5EF4-FFF2-40B4-BE49-F238E27FC236}">
                  <a16:creationId xmlns:a16="http://schemas.microsoft.com/office/drawing/2014/main" id="{5E1A4304-EC12-4D8D-B23C-B844FF12F7A0}"/>
                </a:ext>
              </a:extLst>
            </p:cNvPr>
            <p:cNvSpPr/>
            <p:nvPr/>
          </p:nvSpPr>
          <p:spPr bwMode="auto">
            <a:xfrm>
              <a:off x="10281670" y="-1289806"/>
              <a:ext cx="31750" cy="30163"/>
            </a:xfrm>
            <a:custGeom>
              <a:avLst/>
              <a:gdLst>
                <a:gd name="T0" fmla="*/ 9 w 9"/>
                <a:gd name="T1" fmla="*/ 4 h 9"/>
                <a:gd name="T2" fmla="*/ 7 w 9"/>
                <a:gd name="T3" fmla="*/ 8 h 9"/>
                <a:gd name="T4" fmla="*/ 2 w 9"/>
                <a:gd name="T5" fmla="*/ 8 h 9"/>
                <a:gd name="T6" fmla="*/ 2 w 9"/>
                <a:gd name="T7" fmla="*/ 3 h 9"/>
                <a:gd name="T8" fmla="*/ 2 w 9"/>
                <a:gd name="T9" fmla="*/ 3 h 9"/>
                <a:gd name="T10" fmla="*/ 2 w 9"/>
                <a:gd name="T11" fmla="*/ 3 h 9"/>
                <a:gd name="T12" fmla="*/ 6 w 9"/>
                <a:gd name="T13" fmla="*/ 0 h 9"/>
                <a:gd name="T14" fmla="*/ 9 w 9"/>
                <a:gd name="T15" fmla="*/ 3 h 9"/>
                <a:gd name="T16" fmla="*/ 9 w 9"/>
                <a:gd name="T17" fmla="*/ 4 h 9"/>
                <a:gd name="T18" fmla="*/ 7 w 9"/>
                <a:gd name="T19" fmla="*/ 8 h 9"/>
                <a:gd name="T20" fmla="*/ 2 w 9"/>
                <a:gd name="T21" fmla="*/ 3 h 9"/>
                <a:gd name="T22" fmla="*/ 7 w 9"/>
                <a:gd name="T23" fmla="*/ 1 h 9"/>
                <a:gd name="T24" fmla="*/ 9 w 9"/>
                <a:gd name="T25" fmla="*/ 3 h 9"/>
                <a:gd name="T26" fmla="*/ 9 w 9"/>
                <a:gd name="T2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9"/>
                    <a:pt x="3" y="9"/>
                    <a:pt x="2" y="8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5" y="1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5" y="1"/>
                    <a:pt x="7" y="1"/>
                  </a:cubicBezTo>
                  <a:cubicBezTo>
                    <a:pt x="8" y="1"/>
                    <a:pt x="9" y="1"/>
                    <a:pt x="9" y="3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9" name="ïślîḍê">
              <a:extLst>
                <a:ext uri="{FF2B5EF4-FFF2-40B4-BE49-F238E27FC236}">
                  <a16:creationId xmlns:a16="http://schemas.microsoft.com/office/drawing/2014/main" id="{21F5E45E-605A-4CBF-AE57-5B9845ED6392}"/>
                </a:ext>
              </a:extLst>
            </p:cNvPr>
            <p:cNvSpPr/>
            <p:nvPr/>
          </p:nvSpPr>
          <p:spPr bwMode="auto">
            <a:xfrm>
              <a:off x="10264207" y="-1310443"/>
              <a:ext cx="31750" cy="33338"/>
            </a:xfrm>
            <a:custGeom>
              <a:avLst/>
              <a:gdLst>
                <a:gd name="T0" fmla="*/ 9 w 9"/>
                <a:gd name="T1" fmla="*/ 3 h 10"/>
                <a:gd name="T2" fmla="*/ 9 w 9"/>
                <a:gd name="T3" fmla="*/ 4 h 10"/>
                <a:gd name="T4" fmla="*/ 7 w 9"/>
                <a:gd name="T5" fmla="*/ 7 h 10"/>
                <a:gd name="T6" fmla="*/ 5 w 9"/>
                <a:gd name="T7" fmla="*/ 9 h 10"/>
                <a:gd name="T8" fmla="*/ 3 w 9"/>
                <a:gd name="T9" fmla="*/ 9 h 10"/>
                <a:gd name="T10" fmla="*/ 0 w 9"/>
                <a:gd name="T11" fmla="*/ 7 h 10"/>
                <a:gd name="T12" fmla="*/ 0 w 9"/>
                <a:gd name="T13" fmla="*/ 6 h 10"/>
                <a:gd name="T14" fmla="*/ 0 w 9"/>
                <a:gd name="T15" fmla="*/ 5 h 10"/>
                <a:gd name="T16" fmla="*/ 2 w 9"/>
                <a:gd name="T17" fmla="*/ 2 h 10"/>
                <a:gd name="T18" fmla="*/ 4 w 9"/>
                <a:gd name="T19" fmla="*/ 0 h 10"/>
                <a:gd name="T20" fmla="*/ 6 w 9"/>
                <a:gd name="T21" fmla="*/ 0 h 10"/>
                <a:gd name="T22" fmla="*/ 9 w 9"/>
                <a:gd name="T23" fmla="*/ 2 h 10"/>
                <a:gd name="T24" fmla="*/ 9 w 9"/>
                <a:gd name="T2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9" y="3"/>
                  </a:moveTo>
                  <a:cubicBezTo>
                    <a:pt x="9" y="3"/>
                    <a:pt x="9" y="3"/>
                    <a:pt x="9" y="4"/>
                  </a:cubicBezTo>
                  <a:cubicBezTo>
                    <a:pt x="8" y="5"/>
                    <a:pt x="8" y="6"/>
                    <a:pt x="7" y="7"/>
                  </a:cubicBezTo>
                  <a:cubicBezTo>
                    <a:pt x="6" y="8"/>
                    <a:pt x="6" y="8"/>
                    <a:pt x="5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10"/>
                    <a:pt x="0" y="9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9" y="1"/>
                    <a:pt x="9" y="2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0" name="ïsliḑé">
              <a:extLst>
                <a:ext uri="{FF2B5EF4-FFF2-40B4-BE49-F238E27FC236}">
                  <a16:creationId xmlns:a16="http://schemas.microsoft.com/office/drawing/2014/main" id="{CEAB573D-3629-42A1-8FED-DE69FE283336}"/>
                </a:ext>
              </a:extLst>
            </p:cNvPr>
            <p:cNvSpPr/>
            <p:nvPr/>
          </p:nvSpPr>
          <p:spPr bwMode="auto">
            <a:xfrm>
              <a:off x="9119620" y="-1581906"/>
              <a:ext cx="131763" cy="309563"/>
            </a:xfrm>
            <a:custGeom>
              <a:avLst/>
              <a:gdLst>
                <a:gd name="T0" fmla="*/ 37 w 38"/>
                <a:gd name="T1" fmla="*/ 4 h 89"/>
                <a:gd name="T2" fmla="*/ 36 w 38"/>
                <a:gd name="T3" fmla="*/ 4 h 89"/>
                <a:gd name="T4" fmla="*/ 33 w 38"/>
                <a:gd name="T5" fmla="*/ 6 h 89"/>
                <a:gd name="T6" fmla="*/ 30 w 38"/>
                <a:gd name="T7" fmla="*/ 9 h 89"/>
                <a:gd name="T8" fmla="*/ 25 w 38"/>
                <a:gd name="T9" fmla="*/ 13 h 89"/>
                <a:gd name="T10" fmla="*/ 16 w 38"/>
                <a:gd name="T11" fmla="*/ 24 h 89"/>
                <a:gd name="T12" fmla="*/ 12 w 38"/>
                <a:gd name="T13" fmla="*/ 32 h 89"/>
                <a:gd name="T14" fmla="*/ 9 w 38"/>
                <a:gd name="T15" fmla="*/ 40 h 89"/>
                <a:gd name="T16" fmla="*/ 7 w 38"/>
                <a:gd name="T17" fmla="*/ 48 h 89"/>
                <a:gd name="T18" fmla="*/ 6 w 38"/>
                <a:gd name="T19" fmla="*/ 57 h 89"/>
                <a:gd name="T20" fmla="*/ 8 w 38"/>
                <a:gd name="T21" fmla="*/ 72 h 89"/>
                <a:gd name="T22" fmla="*/ 12 w 38"/>
                <a:gd name="T23" fmla="*/ 82 h 89"/>
                <a:gd name="T24" fmla="*/ 14 w 38"/>
                <a:gd name="T25" fmla="*/ 86 h 89"/>
                <a:gd name="T26" fmla="*/ 14 w 38"/>
                <a:gd name="T27" fmla="*/ 86 h 89"/>
                <a:gd name="T28" fmla="*/ 13 w 38"/>
                <a:gd name="T29" fmla="*/ 89 h 89"/>
                <a:gd name="T30" fmla="*/ 10 w 38"/>
                <a:gd name="T31" fmla="*/ 88 h 89"/>
                <a:gd name="T32" fmla="*/ 9 w 38"/>
                <a:gd name="T33" fmla="*/ 87 h 89"/>
                <a:gd name="T34" fmla="*/ 8 w 38"/>
                <a:gd name="T35" fmla="*/ 84 h 89"/>
                <a:gd name="T36" fmla="*/ 3 w 38"/>
                <a:gd name="T37" fmla="*/ 73 h 89"/>
                <a:gd name="T38" fmla="*/ 0 w 38"/>
                <a:gd name="T39" fmla="*/ 57 h 89"/>
                <a:gd name="T40" fmla="*/ 0 w 38"/>
                <a:gd name="T41" fmla="*/ 48 h 89"/>
                <a:gd name="T42" fmla="*/ 2 w 38"/>
                <a:gd name="T43" fmla="*/ 38 h 89"/>
                <a:gd name="T44" fmla="*/ 5 w 38"/>
                <a:gd name="T45" fmla="*/ 29 h 89"/>
                <a:gd name="T46" fmla="*/ 10 w 38"/>
                <a:gd name="T47" fmla="*/ 21 h 89"/>
                <a:gd name="T48" fmla="*/ 21 w 38"/>
                <a:gd name="T49" fmla="*/ 8 h 89"/>
                <a:gd name="T50" fmla="*/ 31 w 38"/>
                <a:gd name="T51" fmla="*/ 2 h 89"/>
                <a:gd name="T52" fmla="*/ 34 w 38"/>
                <a:gd name="T53" fmla="*/ 0 h 89"/>
                <a:gd name="T54" fmla="*/ 35 w 38"/>
                <a:gd name="T55" fmla="*/ 0 h 89"/>
                <a:gd name="T56" fmla="*/ 38 w 38"/>
                <a:gd name="T57" fmla="*/ 1 h 89"/>
                <a:gd name="T58" fmla="*/ 37 w 38"/>
                <a:gd name="T59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89">
                  <a:moveTo>
                    <a:pt x="37" y="4"/>
                  </a:moveTo>
                  <a:cubicBezTo>
                    <a:pt x="37" y="4"/>
                    <a:pt x="37" y="4"/>
                    <a:pt x="36" y="4"/>
                  </a:cubicBezTo>
                  <a:cubicBezTo>
                    <a:pt x="35" y="5"/>
                    <a:pt x="34" y="5"/>
                    <a:pt x="33" y="6"/>
                  </a:cubicBezTo>
                  <a:cubicBezTo>
                    <a:pt x="32" y="7"/>
                    <a:pt x="31" y="7"/>
                    <a:pt x="30" y="9"/>
                  </a:cubicBezTo>
                  <a:cubicBezTo>
                    <a:pt x="28" y="10"/>
                    <a:pt x="27" y="11"/>
                    <a:pt x="25" y="13"/>
                  </a:cubicBezTo>
                  <a:cubicBezTo>
                    <a:pt x="22" y="16"/>
                    <a:pt x="18" y="20"/>
                    <a:pt x="16" y="24"/>
                  </a:cubicBezTo>
                  <a:cubicBezTo>
                    <a:pt x="14" y="27"/>
                    <a:pt x="13" y="29"/>
                    <a:pt x="12" y="32"/>
                  </a:cubicBezTo>
                  <a:cubicBezTo>
                    <a:pt x="10" y="34"/>
                    <a:pt x="9" y="37"/>
                    <a:pt x="9" y="40"/>
                  </a:cubicBezTo>
                  <a:cubicBezTo>
                    <a:pt x="8" y="43"/>
                    <a:pt x="7" y="45"/>
                    <a:pt x="7" y="48"/>
                  </a:cubicBezTo>
                  <a:cubicBezTo>
                    <a:pt x="7" y="51"/>
                    <a:pt x="6" y="54"/>
                    <a:pt x="6" y="57"/>
                  </a:cubicBezTo>
                  <a:cubicBezTo>
                    <a:pt x="7" y="62"/>
                    <a:pt x="7" y="67"/>
                    <a:pt x="8" y="72"/>
                  </a:cubicBezTo>
                  <a:cubicBezTo>
                    <a:pt x="10" y="76"/>
                    <a:pt x="11" y="79"/>
                    <a:pt x="12" y="82"/>
                  </a:cubicBezTo>
                  <a:cubicBezTo>
                    <a:pt x="13" y="84"/>
                    <a:pt x="14" y="86"/>
                    <a:pt x="14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87"/>
                    <a:pt x="14" y="88"/>
                    <a:pt x="13" y="89"/>
                  </a:cubicBezTo>
                  <a:cubicBezTo>
                    <a:pt x="12" y="89"/>
                    <a:pt x="11" y="89"/>
                    <a:pt x="10" y="88"/>
                  </a:cubicBezTo>
                  <a:cubicBezTo>
                    <a:pt x="10" y="88"/>
                    <a:pt x="10" y="88"/>
                    <a:pt x="9" y="87"/>
                  </a:cubicBezTo>
                  <a:cubicBezTo>
                    <a:pt x="9" y="86"/>
                    <a:pt x="8" y="85"/>
                    <a:pt x="8" y="84"/>
                  </a:cubicBezTo>
                  <a:cubicBezTo>
                    <a:pt x="6" y="82"/>
                    <a:pt x="4" y="78"/>
                    <a:pt x="3" y="73"/>
                  </a:cubicBezTo>
                  <a:cubicBezTo>
                    <a:pt x="1" y="69"/>
                    <a:pt x="0" y="63"/>
                    <a:pt x="0" y="57"/>
                  </a:cubicBezTo>
                  <a:cubicBezTo>
                    <a:pt x="0" y="54"/>
                    <a:pt x="0" y="51"/>
                    <a:pt x="0" y="48"/>
                  </a:cubicBezTo>
                  <a:cubicBezTo>
                    <a:pt x="0" y="44"/>
                    <a:pt x="1" y="41"/>
                    <a:pt x="2" y="38"/>
                  </a:cubicBezTo>
                  <a:cubicBezTo>
                    <a:pt x="3" y="35"/>
                    <a:pt x="4" y="32"/>
                    <a:pt x="5" y="29"/>
                  </a:cubicBezTo>
                  <a:cubicBezTo>
                    <a:pt x="7" y="26"/>
                    <a:pt x="8" y="23"/>
                    <a:pt x="10" y="21"/>
                  </a:cubicBezTo>
                  <a:cubicBezTo>
                    <a:pt x="13" y="16"/>
                    <a:pt x="18" y="12"/>
                    <a:pt x="21" y="8"/>
                  </a:cubicBezTo>
                  <a:cubicBezTo>
                    <a:pt x="25" y="5"/>
                    <a:pt x="28" y="3"/>
                    <a:pt x="31" y="2"/>
                  </a:cubicBezTo>
                  <a:cubicBezTo>
                    <a:pt x="32" y="1"/>
                    <a:pt x="33" y="1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0"/>
                    <a:pt x="38" y="1"/>
                  </a:cubicBezTo>
                  <a:cubicBezTo>
                    <a:pt x="38" y="2"/>
                    <a:pt x="38" y="3"/>
                    <a:pt x="37" y="4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ïṧḻïde">
              <a:extLst>
                <a:ext uri="{FF2B5EF4-FFF2-40B4-BE49-F238E27FC236}">
                  <a16:creationId xmlns:a16="http://schemas.microsoft.com/office/drawing/2014/main" id="{A8FC2373-8C0A-4014-A527-4540BD64B2BC}"/>
                </a:ext>
              </a:extLst>
            </p:cNvPr>
            <p:cNvSpPr/>
            <p:nvPr/>
          </p:nvSpPr>
          <p:spPr bwMode="auto">
            <a:xfrm>
              <a:off x="9175182" y="-1269168"/>
              <a:ext cx="34925" cy="30163"/>
            </a:xfrm>
            <a:custGeom>
              <a:avLst/>
              <a:gdLst>
                <a:gd name="T0" fmla="*/ 10 w 10"/>
                <a:gd name="T1" fmla="*/ 3 h 9"/>
                <a:gd name="T2" fmla="*/ 9 w 10"/>
                <a:gd name="T3" fmla="*/ 4 h 9"/>
                <a:gd name="T4" fmla="*/ 7 w 10"/>
                <a:gd name="T5" fmla="*/ 7 h 9"/>
                <a:gd name="T6" fmla="*/ 5 w 10"/>
                <a:gd name="T7" fmla="*/ 8 h 9"/>
                <a:gd name="T8" fmla="*/ 3 w 10"/>
                <a:gd name="T9" fmla="*/ 9 h 9"/>
                <a:gd name="T10" fmla="*/ 0 w 10"/>
                <a:gd name="T11" fmla="*/ 6 h 9"/>
                <a:gd name="T12" fmla="*/ 0 w 10"/>
                <a:gd name="T13" fmla="*/ 5 h 9"/>
                <a:gd name="T14" fmla="*/ 1 w 10"/>
                <a:gd name="T15" fmla="*/ 4 h 9"/>
                <a:gd name="T16" fmla="*/ 3 w 10"/>
                <a:gd name="T17" fmla="*/ 1 h 9"/>
                <a:gd name="T18" fmla="*/ 5 w 10"/>
                <a:gd name="T19" fmla="*/ 0 h 9"/>
                <a:gd name="T20" fmla="*/ 7 w 10"/>
                <a:gd name="T21" fmla="*/ 0 h 9"/>
                <a:gd name="T22" fmla="*/ 10 w 10"/>
                <a:gd name="T23" fmla="*/ 2 h 9"/>
                <a:gd name="T24" fmla="*/ 10 w 10"/>
                <a:gd name="T2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10" y="3"/>
                  </a:moveTo>
                  <a:cubicBezTo>
                    <a:pt x="10" y="3"/>
                    <a:pt x="10" y="3"/>
                    <a:pt x="9" y="4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7" y="7"/>
                    <a:pt x="6" y="8"/>
                    <a:pt x="5" y="8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9"/>
                    <a:pt x="0" y="8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1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10" y="1"/>
                    <a:pt x="10" y="2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2" name="îśḻíḓé">
              <a:extLst>
                <a:ext uri="{FF2B5EF4-FFF2-40B4-BE49-F238E27FC236}">
                  <a16:creationId xmlns:a16="http://schemas.microsoft.com/office/drawing/2014/main" id="{43C55634-825D-4FC2-8038-F0226827B77C}"/>
                </a:ext>
              </a:extLst>
            </p:cNvPr>
            <p:cNvSpPr/>
            <p:nvPr/>
          </p:nvSpPr>
          <p:spPr bwMode="auto">
            <a:xfrm>
              <a:off x="9195820" y="-1248531"/>
              <a:ext cx="31750" cy="34925"/>
            </a:xfrm>
            <a:custGeom>
              <a:avLst/>
              <a:gdLst>
                <a:gd name="T0" fmla="*/ 8 w 9"/>
                <a:gd name="T1" fmla="*/ 3 h 10"/>
                <a:gd name="T2" fmla="*/ 7 w 9"/>
                <a:gd name="T3" fmla="*/ 8 h 10"/>
                <a:gd name="T4" fmla="*/ 1 w 9"/>
                <a:gd name="T5" fmla="*/ 4 h 10"/>
                <a:gd name="T6" fmla="*/ 6 w 9"/>
                <a:gd name="T7" fmla="*/ 1 h 10"/>
                <a:gd name="T8" fmla="*/ 9 w 9"/>
                <a:gd name="T9" fmla="*/ 3 h 10"/>
                <a:gd name="T10" fmla="*/ 9 w 9"/>
                <a:gd name="T11" fmla="*/ 4 h 10"/>
                <a:gd name="T12" fmla="*/ 7 w 9"/>
                <a:gd name="T13" fmla="*/ 8 h 10"/>
                <a:gd name="T14" fmla="*/ 6 w 9"/>
                <a:gd name="T15" fmla="*/ 8 h 10"/>
                <a:gd name="T16" fmla="*/ 2 w 9"/>
                <a:gd name="T17" fmla="*/ 9 h 10"/>
                <a:gd name="T18" fmla="*/ 1 w 9"/>
                <a:gd name="T19" fmla="*/ 4 h 10"/>
                <a:gd name="T20" fmla="*/ 5 w 9"/>
                <a:gd name="T21" fmla="*/ 1 h 10"/>
                <a:gd name="T22" fmla="*/ 8 w 9"/>
                <a:gd name="T2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0">
                  <a:moveTo>
                    <a:pt x="8" y="3"/>
                  </a:moveTo>
                  <a:cubicBezTo>
                    <a:pt x="8" y="5"/>
                    <a:pt x="8" y="7"/>
                    <a:pt x="7" y="8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0"/>
                    <a:pt x="9" y="1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10"/>
                    <a:pt x="3" y="10"/>
                    <a:pt x="2" y="9"/>
                  </a:cubicBezTo>
                  <a:cubicBezTo>
                    <a:pt x="0" y="7"/>
                    <a:pt x="0" y="5"/>
                    <a:pt x="1" y="4"/>
                  </a:cubicBezTo>
                  <a:cubicBezTo>
                    <a:pt x="2" y="3"/>
                    <a:pt x="3" y="2"/>
                    <a:pt x="5" y="1"/>
                  </a:cubicBezTo>
                  <a:cubicBezTo>
                    <a:pt x="7" y="1"/>
                    <a:pt x="8" y="1"/>
                    <a:pt x="8" y="3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166930C-FE79-007A-1FB7-11EF8E89B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709" y="2084381"/>
            <a:ext cx="5212532" cy="16033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950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4">
            <a:extLst>
              <a:ext uri="{FF2B5EF4-FFF2-40B4-BE49-F238E27FC236}">
                <a16:creationId xmlns:a16="http://schemas.microsoft.com/office/drawing/2014/main" id="{0663E09F-A2FA-44D6-84F1-93CA8B3B3BAA}"/>
              </a:ext>
            </a:extLst>
          </p:cNvPr>
          <p:cNvSpPr/>
          <p:nvPr/>
        </p:nvSpPr>
        <p:spPr>
          <a:xfrm>
            <a:off x="0" y="-93278"/>
            <a:ext cx="12192000" cy="1322003"/>
          </a:xfrm>
          <a:custGeom>
            <a:avLst/>
            <a:gdLst>
              <a:gd name="connsiteX0" fmla="*/ 0 w 12192000"/>
              <a:gd name="connsiteY0" fmla="*/ 0 h 1322003"/>
              <a:gd name="connsiteX1" fmla="*/ 12192000 w 12192000"/>
              <a:gd name="connsiteY1" fmla="*/ 0 h 1322003"/>
              <a:gd name="connsiteX2" fmla="*/ 12192000 w 12192000"/>
              <a:gd name="connsiteY2" fmla="*/ 1322003 h 1322003"/>
              <a:gd name="connsiteX3" fmla="*/ 0 w 12192000"/>
              <a:gd name="connsiteY3" fmla="*/ 1322003 h 1322003"/>
              <a:gd name="connsiteX4" fmla="*/ 0 w 12192000"/>
              <a:gd name="connsiteY4" fmla="*/ 0 h 132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322003" fill="none" extrusionOk="0">
                <a:moveTo>
                  <a:pt x="0" y="0"/>
                </a:moveTo>
                <a:cubicBezTo>
                  <a:pt x="1312973" y="25609"/>
                  <a:pt x="10505571" y="99750"/>
                  <a:pt x="12192000" y="0"/>
                </a:cubicBezTo>
                <a:cubicBezTo>
                  <a:pt x="12140901" y="371766"/>
                  <a:pt x="12197122" y="828153"/>
                  <a:pt x="12192000" y="1322003"/>
                </a:cubicBezTo>
                <a:cubicBezTo>
                  <a:pt x="7826461" y="1257940"/>
                  <a:pt x="3171629" y="1381688"/>
                  <a:pt x="0" y="1322003"/>
                </a:cubicBezTo>
                <a:cubicBezTo>
                  <a:pt x="62228" y="857527"/>
                  <a:pt x="-104450" y="543041"/>
                  <a:pt x="0" y="0"/>
                </a:cubicBezTo>
                <a:close/>
              </a:path>
              <a:path w="12192000" h="1322003" stroke="0" extrusionOk="0">
                <a:moveTo>
                  <a:pt x="0" y="0"/>
                </a:moveTo>
                <a:cubicBezTo>
                  <a:pt x="3532144" y="-139056"/>
                  <a:pt x="6736319" y="147924"/>
                  <a:pt x="12192000" y="0"/>
                </a:cubicBezTo>
                <a:cubicBezTo>
                  <a:pt x="12088111" y="550661"/>
                  <a:pt x="12171414" y="1028606"/>
                  <a:pt x="12192000" y="1322003"/>
                </a:cubicBezTo>
                <a:cubicBezTo>
                  <a:pt x="9635769" y="1435238"/>
                  <a:pt x="5163476" y="1375330"/>
                  <a:pt x="0" y="1322003"/>
                </a:cubicBezTo>
                <a:cubicBezTo>
                  <a:pt x="-54872" y="962179"/>
                  <a:pt x="-109139" y="262926"/>
                  <a:pt x="0" y="0"/>
                </a:cubicBezTo>
                <a:close/>
              </a:path>
            </a:pathLst>
          </a:custGeom>
          <a:solidFill>
            <a:srgbClr val="19B4C9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38294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1" name="组合 44">
            <a:extLst>
              <a:ext uri="{FF2B5EF4-FFF2-40B4-BE49-F238E27FC236}">
                <a16:creationId xmlns:a16="http://schemas.microsoft.com/office/drawing/2014/main" id="{7FC70831-8EE1-41FE-8C7C-C95994A58A87}"/>
              </a:ext>
            </a:extLst>
          </p:cNvPr>
          <p:cNvGrpSpPr/>
          <p:nvPr/>
        </p:nvGrpSpPr>
        <p:grpSpPr>
          <a:xfrm rot="1845734">
            <a:off x="150614" y="109151"/>
            <a:ext cx="1270929" cy="938559"/>
            <a:chOff x="467955" y="825830"/>
            <a:chExt cx="1688486" cy="1246918"/>
          </a:xfrm>
        </p:grpSpPr>
        <p:sp>
          <p:nvSpPr>
            <p:cNvPr id="22" name="梯形 96">
              <a:extLst>
                <a:ext uri="{FF2B5EF4-FFF2-40B4-BE49-F238E27FC236}">
                  <a16:creationId xmlns:a16="http://schemas.microsoft.com/office/drawing/2014/main" id="{254EEDA5-4ECC-4DB7-9441-0E61D083C4D0}"/>
                </a:ext>
              </a:extLst>
            </p:cNvPr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rgbClr val="19B4C9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梯形 96">
              <a:extLst>
                <a:ext uri="{FF2B5EF4-FFF2-40B4-BE49-F238E27FC236}">
                  <a16:creationId xmlns:a16="http://schemas.microsoft.com/office/drawing/2014/main" id="{6435BD60-DD83-4741-8925-91FBF2689E52}"/>
                </a:ext>
              </a:extLst>
            </p:cNvPr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4" name="组合 47">
              <a:extLst>
                <a:ext uri="{FF2B5EF4-FFF2-40B4-BE49-F238E27FC236}">
                  <a16:creationId xmlns:a16="http://schemas.microsoft.com/office/drawing/2014/main" id="{C7D6BAE3-6F00-44D0-9557-82BA10D97FE1}"/>
                </a:ext>
              </a:extLst>
            </p:cNvPr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25" name="五角星 2">
                <a:extLst>
                  <a:ext uri="{FF2B5EF4-FFF2-40B4-BE49-F238E27FC236}">
                    <a16:creationId xmlns:a16="http://schemas.microsoft.com/office/drawing/2014/main" id="{C7511B0C-E51A-4D45-9FC4-3C17CF4F9654}"/>
                  </a:ext>
                </a:extLst>
              </p:cNvPr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五角星 2">
                <a:extLst>
                  <a:ext uri="{FF2B5EF4-FFF2-40B4-BE49-F238E27FC236}">
                    <a16:creationId xmlns:a16="http://schemas.microsoft.com/office/drawing/2014/main" id="{1058380D-8005-4886-BAEB-5FC9D2CDF8F6}"/>
                  </a:ext>
                </a:extLst>
              </p:cNvPr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A3C4"/>
              </a:solidFill>
              <a:ln w="666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3883066-2DF8-4424-AD54-FE1C12BFE798}"/>
              </a:ext>
            </a:extLst>
          </p:cNvPr>
          <p:cNvSpPr txBox="1"/>
          <p:nvPr/>
        </p:nvSpPr>
        <p:spPr>
          <a:xfrm>
            <a:off x="2358236" y="457180"/>
            <a:ext cx="9602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tắm</a:t>
            </a:r>
            <a:r>
              <a:rPr lang="en-US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gội</a:t>
            </a:r>
            <a:r>
              <a:rPr lang="en-US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AD31E4-5112-DC39-4500-DD94474A41E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941564" y="1757189"/>
            <a:ext cx="4192785" cy="3891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927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5898" y="1750125"/>
            <a:ext cx="2875174" cy="2476053"/>
          </a:xfrm>
          <a:prstGeom prst="rect">
            <a:avLst/>
          </a:prstGeom>
        </p:spPr>
      </p:pic>
      <p:sp>
        <p:nvSpPr>
          <p:cNvPr id="11" name="圆角矩形 7">
            <a:extLst>
              <a:ext uri="{FF2B5EF4-FFF2-40B4-BE49-F238E27FC236}">
                <a16:creationId xmlns:a16="http://schemas.microsoft.com/office/drawing/2014/main" id="{0D4F9B82-C9C8-0143-AFAD-F5230E3F0514}"/>
              </a:ext>
            </a:extLst>
          </p:cNvPr>
          <p:cNvSpPr/>
          <p:nvPr/>
        </p:nvSpPr>
        <p:spPr>
          <a:xfrm>
            <a:off x="100929" y="1532959"/>
            <a:ext cx="8662072" cy="2693219"/>
          </a:xfrm>
          <a:custGeom>
            <a:avLst/>
            <a:gdLst>
              <a:gd name="connsiteX0" fmla="*/ 0 w 8662072"/>
              <a:gd name="connsiteY0" fmla="*/ 448879 h 2693219"/>
              <a:gd name="connsiteX1" fmla="*/ 448879 w 8662072"/>
              <a:gd name="connsiteY1" fmla="*/ 0 h 2693219"/>
              <a:gd name="connsiteX2" fmla="*/ 8213193 w 8662072"/>
              <a:gd name="connsiteY2" fmla="*/ 0 h 2693219"/>
              <a:gd name="connsiteX3" fmla="*/ 8662072 w 8662072"/>
              <a:gd name="connsiteY3" fmla="*/ 448879 h 2693219"/>
              <a:gd name="connsiteX4" fmla="*/ 8662072 w 8662072"/>
              <a:gd name="connsiteY4" fmla="*/ 2244340 h 2693219"/>
              <a:gd name="connsiteX5" fmla="*/ 8213193 w 8662072"/>
              <a:gd name="connsiteY5" fmla="*/ 2693219 h 2693219"/>
              <a:gd name="connsiteX6" fmla="*/ 448879 w 8662072"/>
              <a:gd name="connsiteY6" fmla="*/ 2693219 h 2693219"/>
              <a:gd name="connsiteX7" fmla="*/ 0 w 8662072"/>
              <a:gd name="connsiteY7" fmla="*/ 2244340 h 2693219"/>
              <a:gd name="connsiteX8" fmla="*/ 0 w 8662072"/>
              <a:gd name="connsiteY8" fmla="*/ 448879 h 269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62072" h="2693219" fill="none" extrusionOk="0">
                <a:moveTo>
                  <a:pt x="0" y="448879"/>
                </a:moveTo>
                <a:cubicBezTo>
                  <a:pt x="46871" y="199687"/>
                  <a:pt x="237674" y="1236"/>
                  <a:pt x="448879" y="0"/>
                </a:cubicBezTo>
                <a:cubicBezTo>
                  <a:pt x="1897203" y="161797"/>
                  <a:pt x="5700997" y="-68160"/>
                  <a:pt x="8213193" y="0"/>
                </a:cubicBezTo>
                <a:cubicBezTo>
                  <a:pt x="8459384" y="28918"/>
                  <a:pt x="8657201" y="159786"/>
                  <a:pt x="8662072" y="448879"/>
                </a:cubicBezTo>
                <a:cubicBezTo>
                  <a:pt x="8536188" y="1055212"/>
                  <a:pt x="8520378" y="1556073"/>
                  <a:pt x="8662072" y="2244340"/>
                </a:cubicBezTo>
                <a:cubicBezTo>
                  <a:pt x="8627085" y="2500130"/>
                  <a:pt x="8435484" y="2734427"/>
                  <a:pt x="8213193" y="2693219"/>
                </a:cubicBezTo>
                <a:cubicBezTo>
                  <a:pt x="6101789" y="2719451"/>
                  <a:pt x="2874011" y="2658263"/>
                  <a:pt x="448879" y="2693219"/>
                </a:cubicBezTo>
                <a:cubicBezTo>
                  <a:pt x="227447" y="2726905"/>
                  <a:pt x="-9466" y="2462929"/>
                  <a:pt x="0" y="2244340"/>
                </a:cubicBezTo>
                <a:cubicBezTo>
                  <a:pt x="113034" y="1409873"/>
                  <a:pt x="-80893" y="1256985"/>
                  <a:pt x="0" y="448879"/>
                </a:cubicBezTo>
                <a:close/>
              </a:path>
              <a:path w="8662072" h="2693219" stroke="0" extrusionOk="0">
                <a:moveTo>
                  <a:pt x="0" y="448879"/>
                </a:moveTo>
                <a:cubicBezTo>
                  <a:pt x="-5088" y="203174"/>
                  <a:pt x="192258" y="32013"/>
                  <a:pt x="448879" y="0"/>
                </a:cubicBezTo>
                <a:cubicBezTo>
                  <a:pt x="2138975" y="-161639"/>
                  <a:pt x="4485705" y="54199"/>
                  <a:pt x="8213193" y="0"/>
                </a:cubicBezTo>
                <a:cubicBezTo>
                  <a:pt x="8446252" y="9236"/>
                  <a:pt x="8664397" y="207663"/>
                  <a:pt x="8662072" y="448879"/>
                </a:cubicBezTo>
                <a:cubicBezTo>
                  <a:pt x="8799055" y="904393"/>
                  <a:pt x="8661688" y="1766112"/>
                  <a:pt x="8662072" y="2244340"/>
                </a:cubicBezTo>
                <a:cubicBezTo>
                  <a:pt x="8650716" y="2485748"/>
                  <a:pt x="8483521" y="2674898"/>
                  <a:pt x="8213193" y="2693219"/>
                </a:cubicBezTo>
                <a:cubicBezTo>
                  <a:pt x="6448472" y="2694120"/>
                  <a:pt x="1569702" y="2701390"/>
                  <a:pt x="448879" y="2693219"/>
                </a:cubicBezTo>
                <a:cubicBezTo>
                  <a:pt x="240002" y="2682973"/>
                  <a:pt x="8285" y="2511825"/>
                  <a:pt x="0" y="2244340"/>
                </a:cubicBezTo>
                <a:cubicBezTo>
                  <a:pt x="-113250" y="1725091"/>
                  <a:pt x="-70557" y="673800"/>
                  <a:pt x="0" y="44887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4571408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1" lang="vi-VN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Ebrima" panose="02000000000000000000" pitchFamily="2" charset="0"/>
              </a:rPr>
              <a:t>Tắm, gội hàng ngày là cách giữ cơ thể luôn khoẻ mạnh, sạch sẽ, thơm tho. Khi cơ thể khoẻ mạnh sẽ giúp em tự tin, vui vẻ, thoải mái hơn.</a:t>
            </a:r>
            <a:endParaRPr kumimoji="1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Ebrima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9361" y1="44444" x2="18650" y2="55111"/>
                        <a14:foregroundMark x1="19716" y1="50889" x2="21492" y2="61333"/>
                        <a14:foregroundMark x1="22380" y1="67333" x2="22913" y2="70889"/>
                        <a14:foregroundMark x1="30728" y1="72667" x2="46714" y2="73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97799" y="3151532"/>
            <a:ext cx="4637203" cy="3706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B37725-81BD-8FAA-74EA-27D39A7ACC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3285" y="281115"/>
            <a:ext cx="4426080" cy="14570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869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4">
            <a:extLst>
              <a:ext uri="{FF2B5EF4-FFF2-40B4-BE49-F238E27FC236}">
                <a16:creationId xmlns:a16="http://schemas.microsoft.com/office/drawing/2014/main" id="{0663E09F-A2FA-44D6-84F1-93CA8B3B3BAA}"/>
              </a:ext>
            </a:extLst>
          </p:cNvPr>
          <p:cNvSpPr/>
          <p:nvPr/>
        </p:nvSpPr>
        <p:spPr>
          <a:xfrm>
            <a:off x="0" y="-93278"/>
            <a:ext cx="12192000" cy="1322003"/>
          </a:xfrm>
          <a:custGeom>
            <a:avLst/>
            <a:gdLst>
              <a:gd name="connsiteX0" fmla="*/ 0 w 12192000"/>
              <a:gd name="connsiteY0" fmla="*/ 0 h 1322003"/>
              <a:gd name="connsiteX1" fmla="*/ 12192000 w 12192000"/>
              <a:gd name="connsiteY1" fmla="*/ 0 h 1322003"/>
              <a:gd name="connsiteX2" fmla="*/ 12192000 w 12192000"/>
              <a:gd name="connsiteY2" fmla="*/ 1322003 h 1322003"/>
              <a:gd name="connsiteX3" fmla="*/ 0 w 12192000"/>
              <a:gd name="connsiteY3" fmla="*/ 1322003 h 1322003"/>
              <a:gd name="connsiteX4" fmla="*/ 0 w 12192000"/>
              <a:gd name="connsiteY4" fmla="*/ 0 h 132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322003" fill="none" extrusionOk="0">
                <a:moveTo>
                  <a:pt x="0" y="0"/>
                </a:moveTo>
                <a:cubicBezTo>
                  <a:pt x="1312973" y="25609"/>
                  <a:pt x="10505571" y="99750"/>
                  <a:pt x="12192000" y="0"/>
                </a:cubicBezTo>
                <a:cubicBezTo>
                  <a:pt x="12140901" y="371766"/>
                  <a:pt x="12197122" y="828153"/>
                  <a:pt x="12192000" y="1322003"/>
                </a:cubicBezTo>
                <a:cubicBezTo>
                  <a:pt x="7826461" y="1257940"/>
                  <a:pt x="3171629" y="1381688"/>
                  <a:pt x="0" y="1322003"/>
                </a:cubicBezTo>
                <a:cubicBezTo>
                  <a:pt x="62228" y="857527"/>
                  <a:pt x="-104450" y="543041"/>
                  <a:pt x="0" y="0"/>
                </a:cubicBezTo>
                <a:close/>
              </a:path>
              <a:path w="12192000" h="1322003" stroke="0" extrusionOk="0">
                <a:moveTo>
                  <a:pt x="0" y="0"/>
                </a:moveTo>
                <a:cubicBezTo>
                  <a:pt x="3532144" y="-139056"/>
                  <a:pt x="6736319" y="147924"/>
                  <a:pt x="12192000" y="0"/>
                </a:cubicBezTo>
                <a:cubicBezTo>
                  <a:pt x="12088111" y="550661"/>
                  <a:pt x="12171414" y="1028606"/>
                  <a:pt x="12192000" y="1322003"/>
                </a:cubicBezTo>
                <a:cubicBezTo>
                  <a:pt x="9635769" y="1435238"/>
                  <a:pt x="5163476" y="1375330"/>
                  <a:pt x="0" y="1322003"/>
                </a:cubicBezTo>
                <a:cubicBezTo>
                  <a:pt x="-54872" y="962179"/>
                  <a:pt x="-109139" y="262926"/>
                  <a:pt x="0" y="0"/>
                </a:cubicBezTo>
                <a:close/>
              </a:path>
            </a:pathLst>
          </a:custGeom>
          <a:solidFill>
            <a:srgbClr val="19B4C9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38294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1" name="组合 44">
            <a:extLst>
              <a:ext uri="{FF2B5EF4-FFF2-40B4-BE49-F238E27FC236}">
                <a16:creationId xmlns:a16="http://schemas.microsoft.com/office/drawing/2014/main" id="{7FC70831-8EE1-41FE-8C7C-C95994A58A87}"/>
              </a:ext>
            </a:extLst>
          </p:cNvPr>
          <p:cNvGrpSpPr/>
          <p:nvPr/>
        </p:nvGrpSpPr>
        <p:grpSpPr>
          <a:xfrm rot="1845734">
            <a:off x="150614" y="109151"/>
            <a:ext cx="1270929" cy="938559"/>
            <a:chOff x="467955" y="825830"/>
            <a:chExt cx="1688486" cy="1246918"/>
          </a:xfrm>
        </p:grpSpPr>
        <p:sp>
          <p:nvSpPr>
            <p:cNvPr id="22" name="梯形 96">
              <a:extLst>
                <a:ext uri="{FF2B5EF4-FFF2-40B4-BE49-F238E27FC236}">
                  <a16:creationId xmlns:a16="http://schemas.microsoft.com/office/drawing/2014/main" id="{254EEDA5-4ECC-4DB7-9441-0E61D083C4D0}"/>
                </a:ext>
              </a:extLst>
            </p:cNvPr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rgbClr val="19B4C9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梯形 96">
              <a:extLst>
                <a:ext uri="{FF2B5EF4-FFF2-40B4-BE49-F238E27FC236}">
                  <a16:creationId xmlns:a16="http://schemas.microsoft.com/office/drawing/2014/main" id="{6435BD60-DD83-4741-8925-91FBF2689E52}"/>
                </a:ext>
              </a:extLst>
            </p:cNvPr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4" name="组合 47">
              <a:extLst>
                <a:ext uri="{FF2B5EF4-FFF2-40B4-BE49-F238E27FC236}">
                  <a16:creationId xmlns:a16="http://schemas.microsoft.com/office/drawing/2014/main" id="{C7D6BAE3-6F00-44D0-9557-82BA10D97FE1}"/>
                </a:ext>
              </a:extLst>
            </p:cNvPr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25" name="五角星 2">
                <a:extLst>
                  <a:ext uri="{FF2B5EF4-FFF2-40B4-BE49-F238E27FC236}">
                    <a16:creationId xmlns:a16="http://schemas.microsoft.com/office/drawing/2014/main" id="{C7511B0C-E51A-4D45-9FC4-3C17CF4F9654}"/>
                  </a:ext>
                </a:extLst>
              </p:cNvPr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五角星 2">
                <a:extLst>
                  <a:ext uri="{FF2B5EF4-FFF2-40B4-BE49-F238E27FC236}">
                    <a16:creationId xmlns:a16="http://schemas.microsoft.com/office/drawing/2014/main" id="{1058380D-8005-4886-BAEB-5FC9D2CDF8F6}"/>
                  </a:ext>
                </a:extLst>
              </p:cNvPr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A3C4"/>
              </a:solidFill>
              <a:ln w="666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3883066-2DF8-4424-AD54-FE1C12BFE798}"/>
              </a:ext>
            </a:extLst>
          </p:cNvPr>
          <p:cNvSpPr txBox="1"/>
          <p:nvPr/>
        </p:nvSpPr>
        <p:spPr>
          <a:xfrm>
            <a:off x="2358236" y="457180"/>
            <a:ext cx="9602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tắm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gội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đầu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như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thế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nào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66" name="Shape 1593">
            <a:extLst>
              <a:ext uri="{FF2B5EF4-FFF2-40B4-BE49-F238E27FC236}">
                <a16:creationId xmlns:a16="http://schemas.microsoft.com/office/drawing/2014/main" id="{3CACD0AB-6E86-3EF8-9E20-DE9D71979479}"/>
              </a:ext>
            </a:extLst>
          </p:cNvPr>
          <p:cNvSpPr/>
          <p:nvPr/>
        </p:nvSpPr>
        <p:spPr>
          <a:xfrm>
            <a:off x="7346563" y="2264739"/>
            <a:ext cx="263539" cy="270932"/>
          </a:xfrm>
          <a:custGeom>
            <a:avLst/>
            <a:gdLst/>
            <a:ahLst/>
            <a:cxnLst/>
            <a:rect l="0" t="0" r="0" b="0"/>
            <a:pathLst>
              <a:path w="203302" h="203302">
                <a:moveTo>
                  <a:pt x="101651" y="0"/>
                </a:moveTo>
                <a:cubicBezTo>
                  <a:pt x="157785" y="0"/>
                  <a:pt x="203302" y="45517"/>
                  <a:pt x="203302" y="101650"/>
                </a:cubicBezTo>
                <a:cubicBezTo>
                  <a:pt x="203302" y="157797"/>
                  <a:pt x="157785" y="203302"/>
                  <a:pt x="101651" y="203302"/>
                </a:cubicBezTo>
                <a:cubicBezTo>
                  <a:pt x="45517" y="203302"/>
                  <a:pt x="0" y="157797"/>
                  <a:pt x="0" y="101650"/>
                </a:cubicBezTo>
                <a:cubicBezTo>
                  <a:pt x="0" y="45517"/>
                  <a:pt x="45517" y="0"/>
                  <a:pt x="101651" y="0"/>
                </a:cubicBezTo>
                <a:close/>
              </a:path>
            </a:pathLst>
          </a:custGeom>
          <a:solidFill>
            <a:srgbClr val="FFFEFD"/>
          </a:solidFill>
          <a:ln w="0" cap="flat">
            <a:noFill/>
            <a:miter lim="127000"/>
          </a:ln>
          <a:effectLst/>
        </p:spPr>
        <p:txBody>
          <a:bodyPr/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97BE7E8-446D-366F-D0DE-FCE62C0C28B1}"/>
              </a:ext>
            </a:extLst>
          </p:cNvPr>
          <p:cNvGrpSpPr/>
          <p:nvPr/>
        </p:nvGrpSpPr>
        <p:grpSpPr>
          <a:xfrm>
            <a:off x="1477873" y="2040760"/>
            <a:ext cx="1682328" cy="1701627"/>
            <a:chOff x="1108405" y="1530570"/>
            <a:chExt cx="1261746" cy="1276220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BE0AFB92-AB1F-546B-D616-A56604B41D6E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166271" y="1538364"/>
              <a:ext cx="1184910" cy="1246505"/>
            </a:xfrm>
            <a:prstGeom prst="rect">
              <a:avLst/>
            </a:prstGeom>
          </p:spPr>
        </p:pic>
        <p:sp>
          <p:nvSpPr>
            <p:cNvPr id="69" name="Shape 1536">
              <a:extLst>
                <a:ext uri="{FF2B5EF4-FFF2-40B4-BE49-F238E27FC236}">
                  <a16:creationId xmlns:a16="http://schemas.microsoft.com/office/drawing/2014/main" id="{4A1EEE8D-8042-7120-7957-F82B5284E92E}"/>
                </a:ext>
              </a:extLst>
            </p:cNvPr>
            <p:cNvSpPr/>
            <p:nvPr/>
          </p:nvSpPr>
          <p:spPr>
            <a:xfrm rot="21386752">
              <a:off x="1122563" y="1564512"/>
              <a:ext cx="604886" cy="661709"/>
            </a:xfrm>
            <a:custGeom>
              <a:avLst/>
              <a:gdLst/>
              <a:ahLst/>
              <a:cxnLst/>
              <a:rect l="0" t="0" r="0" b="0"/>
              <a:pathLst>
                <a:path w="573240" h="586372">
                  <a:moveTo>
                    <a:pt x="573240" y="0"/>
                  </a:moveTo>
                  <a:cubicBezTo>
                    <a:pt x="263449" y="24092"/>
                    <a:pt x="17221" y="274701"/>
                    <a:pt x="0" y="586372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0" name="Shape 1535">
              <a:extLst>
                <a:ext uri="{FF2B5EF4-FFF2-40B4-BE49-F238E27FC236}">
                  <a16:creationId xmlns:a16="http://schemas.microsoft.com/office/drawing/2014/main" id="{7F962EDB-0F19-1D46-522D-F2203168F4C9}"/>
                </a:ext>
              </a:extLst>
            </p:cNvPr>
            <p:cNvSpPr/>
            <p:nvPr/>
          </p:nvSpPr>
          <p:spPr>
            <a:xfrm rot="21440484">
              <a:off x="1765585" y="1530570"/>
              <a:ext cx="574295" cy="649459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586372" y="573240"/>
                  </a:moveTo>
                  <a:cubicBezTo>
                    <a:pt x="562280" y="263449"/>
                    <a:pt x="311671" y="17221"/>
                    <a:pt x="0" y="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1" name="Shape 1534">
              <a:extLst>
                <a:ext uri="{FF2B5EF4-FFF2-40B4-BE49-F238E27FC236}">
                  <a16:creationId xmlns:a16="http://schemas.microsoft.com/office/drawing/2014/main" id="{A2773AE8-B495-1DFA-DD0A-7410484D646F}"/>
                </a:ext>
              </a:extLst>
            </p:cNvPr>
            <p:cNvSpPr/>
            <p:nvPr/>
          </p:nvSpPr>
          <p:spPr>
            <a:xfrm>
              <a:off x="1759834" y="2222486"/>
              <a:ext cx="610317" cy="584304"/>
            </a:xfrm>
            <a:custGeom>
              <a:avLst/>
              <a:gdLst/>
              <a:ahLst/>
              <a:cxnLst/>
              <a:rect l="0" t="0" r="0" b="0"/>
              <a:pathLst>
                <a:path w="573240" h="586359">
                  <a:moveTo>
                    <a:pt x="0" y="586359"/>
                  </a:moveTo>
                  <a:cubicBezTo>
                    <a:pt x="309791" y="562267"/>
                    <a:pt x="556019" y="311658"/>
                    <a:pt x="573240" y="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2" name="Shape 1537">
              <a:extLst>
                <a:ext uri="{FF2B5EF4-FFF2-40B4-BE49-F238E27FC236}">
                  <a16:creationId xmlns:a16="http://schemas.microsoft.com/office/drawing/2014/main" id="{495FA49A-B389-A6B2-155A-B6143385CE9C}"/>
                </a:ext>
              </a:extLst>
            </p:cNvPr>
            <p:cNvSpPr/>
            <p:nvPr/>
          </p:nvSpPr>
          <p:spPr>
            <a:xfrm rot="338283">
              <a:off x="1108405" y="2196357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3" name="Shape 1594">
              <a:extLst>
                <a:ext uri="{FF2B5EF4-FFF2-40B4-BE49-F238E27FC236}">
                  <a16:creationId xmlns:a16="http://schemas.microsoft.com/office/drawing/2014/main" id="{4B6E2448-E0DD-BD1F-C4E8-66B98DB591F6}"/>
                </a:ext>
              </a:extLst>
            </p:cNvPr>
            <p:cNvSpPr/>
            <p:nvPr/>
          </p:nvSpPr>
          <p:spPr>
            <a:xfrm>
              <a:off x="2150236" y="1668158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86CAE8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4" name="Shape 1593">
              <a:extLst>
                <a:ext uri="{FF2B5EF4-FFF2-40B4-BE49-F238E27FC236}">
                  <a16:creationId xmlns:a16="http://schemas.microsoft.com/office/drawing/2014/main" id="{9425F10C-4F61-3525-F801-9976B98000D4}"/>
                </a:ext>
              </a:extLst>
            </p:cNvPr>
            <p:cNvSpPr/>
            <p:nvPr/>
          </p:nvSpPr>
          <p:spPr>
            <a:xfrm>
              <a:off x="2167689" y="1680562"/>
              <a:ext cx="173220" cy="16650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solidFill>
              <a:srgbClr val="FFFEF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2332436-573C-B336-BACC-97B30E1048E2}"/>
                </a:ext>
              </a:extLst>
            </p:cNvPr>
            <p:cNvSpPr txBox="1"/>
            <p:nvPr/>
          </p:nvSpPr>
          <p:spPr>
            <a:xfrm>
              <a:off x="2119730" y="1646647"/>
              <a:ext cx="20320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0099DA"/>
                  </a:solidFill>
                  <a:effectLst/>
                  <a:uLnTx/>
                  <a:uFillTx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926890D-B950-AD0D-F616-A5D2BC4C6A19}"/>
              </a:ext>
            </a:extLst>
          </p:cNvPr>
          <p:cNvGrpSpPr/>
          <p:nvPr/>
        </p:nvGrpSpPr>
        <p:grpSpPr>
          <a:xfrm>
            <a:off x="5119787" y="1928398"/>
            <a:ext cx="1801181" cy="1697897"/>
            <a:chOff x="3839840" y="1446298"/>
            <a:chExt cx="1350886" cy="1273423"/>
          </a:xfrm>
        </p:grpSpPr>
        <p:sp>
          <p:nvSpPr>
            <p:cNvPr id="77" name="Shape 1542">
              <a:extLst>
                <a:ext uri="{FF2B5EF4-FFF2-40B4-BE49-F238E27FC236}">
                  <a16:creationId xmlns:a16="http://schemas.microsoft.com/office/drawing/2014/main" id="{495E1344-D486-D409-1272-7A1C14AB4A97}"/>
                </a:ext>
              </a:extLst>
            </p:cNvPr>
            <p:cNvSpPr/>
            <p:nvPr/>
          </p:nvSpPr>
          <p:spPr>
            <a:xfrm>
              <a:off x="3894203" y="1446298"/>
              <a:ext cx="1245870" cy="1245870"/>
            </a:xfrm>
            <a:custGeom>
              <a:avLst/>
              <a:gdLst/>
              <a:ahLst/>
              <a:cxnLst/>
              <a:rect l="0" t="0" r="0" b="0"/>
              <a:pathLst>
                <a:path w="1246429" h="1246429">
                  <a:moveTo>
                    <a:pt x="623214" y="0"/>
                  </a:moveTo>
                  <a:cubicBezTo>
                    <a:pt x="967410" y="0"/>
                    <a:pt x="1246429" y="279019"/>
                    <a:pt x="1246429" y="623214"/>
                  </a:cubicBezTo>
                  <a:cubicBezTo>
                    <a:pt x="1246429" y="967410"/>
                    <a:pt x="967410" y="1246429"/>
                    <a:pt x="623214" y="1246429"/>
                  </a:cubicBezTo>
                  <a:cubicBezTo>
                    <a:pt x="279019" y="1246429"/>
                    <a:pt x="0" y="967410"/>
                    <a:pt x="0" y="623214"/>
                  </a:cubicBezTo>
                  <a:cubicBezTo>
                    <a:pt x="0" y="279019"/>
                    <a:pt x="279019" y="0"/>
                    <a:pt x="623214" y="0"/>
                  </a:cubicBezTo>
                  <a:close/>
                </a:path>
              </a:pathLst>
            </a:custGeom>
            <a:solidFill>
              <a:srgbClr val="FED97B"/>
            </a:solidFill>
            <a:ln w="0" cap="rnd">
              <a:noFill/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B2D4C7DB-8D0B-58D2-B15F-AE46EFA4002B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133136" y="1545585"/>
              <a:ext cx="874395" cy="1136650"/>
            </a:xfrm>
            <a:prstGeom prst="rect">
              <a:avLst/>
            </a:prstGeom>
          </p:spPr>
        </p:pic>
        <p:sp>
          <p:nvSpPr>
            <p:cNvPr id="79" name="Shape 1537">
              <a:extLst>
                <a:ext uri="{FF2B5EF4-FFF2-40B4-BE49-F238E27FC236}">
                  <a16:creationId xmlns:a16="http://schemas.microsoft.com/office/drawing/2014/main" id="{3CF5863B-3F00-219B-C963-0E864B85B7B4}"/>
                </a:ext>
              </a:extLst>
            </p:cNvPr>
            <p:cNvSpPr/>
            <p:nvPr/>
          </p:nvSpPr>
          <p:spPr>
            <a:xfrm rot="16540670">
              <a:off x="4519437" y="2140284"/>
              <a:ext cx="586105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0" name="Shape 1537">
              <a:extLst>
                <a:ext uri="{FF2B5EF4-FFF2-40B4-BE49-F238E27FC236}">
                  <a16:creationId xmlns:a16="http://schemas.microsoft.com/office/drawing/2014/main" id="{A2E8B642-4B5D-602E-59C7-FED3285C029E}"/>
                </a:ext>
              </a:extLst>
            </p:cNvPr>
            <p:cNvSpPr/>
            <p:nvPr/>
          </p:nvSpPr>
          <p:spPr>
            <a:xfrm>
              <a:off x="3889282" y="2110645"/>
              <a:ext cx="586105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1" name="Shape 1537">
              <a:extLst>
                <a:ext uri="{FF2B5EF4-FFF2-40B4-BE49-F238E27FC236}">
                  <a16:creationId xmlns:a16="http://schemas.microsoft.com/office/drawing/2014/main" id="{957FD833-940E-6A4D-D2BE-25458776553B}"/>
                </a:ext>
              </a:extLst>
            </p:cNvPr>
            <p:cNvSpPr/>
            <p:nvPr/>
          </p:nvSpPr>
          <p:spPr>
            <a:xfrm rot="4814827">
              <a:off x="3833172" y="1515952"/>
              <a:ext cx="586105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2" name="Shape 1535">
              <a:extLst>
                <a:ext uri="{FF2B5EF4-FFF2-40B4-BE49-F238E27FC236}">
                  <a16:creationId xmlns:a16="http://schemas.microsoft.com/office/drawing/2014/main" id="{FDCE8075-B158-BEA7-DA21-5911C2D6CA2A}"/>
                </a:ext>
              </a:extLst>
            </p:cNvPr>
            <p:cNvSpPr/>
            <p:nvPr/>
          </p:nvSpPr>
          <p:spPr>
            <a:xfrm rot="637634">
              <a:off x="4572558" y="1520566"/>
              <a:ext cx="618168" cy="589102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586372" y="573240"/>
                  </a:moveTo>
                  <a:cubicBezTo>
                    <a:pt x="562280" y="263449"/>
                    <a:pt x="311671" y="17221"/>
                    <a:pt x="0" y="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3" name="Shape 1535">
              <a:extLst>
                <a:ext uri="{FF2B5EF4-FFF2-40B4-BE49-F238E27FC236}">
                  <a16:creationId xmlns:a16="http://schemas.microsoft.com/office/drawing/2014/main" id="{5F812DD6-9CBB-F5BF-AF34-0AC85E340BF6}"/>
                </a:ext>
              </a:extLst>
            </p:cNvPr>
            <p:cNvSpPr/>
            <p:nvPr/>
          </p:nvSpPr>
          <p:spPr>
            <a:xfrm rot="21323031">
              <a:off x="4358257" y="1449319"/>
              <a:ext cx="328157" cy="64089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586372" y="573240"/>
                  </a:moveTo>
                  <a:cubicBezTo>
                    <a:pt x="562280" y="263449"/>
                    <a:pt x="311671" y="17221"/>
                    <a:pt x="0" y="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4" name="Shape 1593">
              <a:extLst>
                <a:ext uri="{FF2B5EF4-FFF2-40B4-BE49-F238E27FC236}">
                  <a16:creationId xmlns:a16="http://schemas.microsoft.com/office/drawing/2014/main" id="{89B9839B-4DA7-9EB8-425B-404D92309A20}"/>
                </a:ext>
              </a:extLst>
            </p:cNvPr>
            <p:cNvSpPr/>
            <p:nvPr/>
          </p:nvSpPr>
          <p:spPr>
            <a:xfrm>
              <a:off x="4925098" y="1566450"/>
              <a:ext cx="197654" cy="203199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solidFill>
              <a:srgbClr val="FFFEF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5" name="Shape 1594">
              <a:extLst>
                <a:ext uri="{FF2B5EF4-FFF2-40B4-BE49-F238E27FC236}">
                  <a16:creationId xmlns:a16="http://schemas.microsoft.com/office/drawing/2014/main" id="{627339EE-EEC4-219D-89E5-A00914894C6E}"/>
                </a:ext>
              </a:extLst>
            </p:cNvPr>
            <p:cNvSpPr/>
            <p:nvPr/>
          </p:nvSpPr>
          <p:spPr>
            <a:xfrm>
              <a:off x="4927353" y="1556837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86CAE8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F19E6ED-312B-0A67-0A94-28914F4E7C21}"/>
                </a:ext>
              </a:extLst>
            </p:cNvPr>
            <p:cNvSpPr txBox="1"/>
            <p:nvPr/>
          </p:nvSpPr>
          <p:spPr>
            <a:xfrm>
              <a:off x="4891236" y="1541822"/>
              <a:ext cx="203200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0099DA"/>
                  </a:solidFill>
                  <a:effectLst/>
                  <a:uLnTx/>
                  <a:uFillTx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866E911-3EE7-C7BC-2CF0-E8654A143740}"/>
              </a:ext>
            </a:extLst>
          </p:cNvPr>
          <p:cNvGrpSpPr/>
          <p:nvPr/>
        </p:nvGrpSpPr>
        <p:grpSpPr>
          <a:xfrm>
            <a:off x="8871849" y="1930853"/>
            <a:ext cx="1716617" cy="1690244"/>
            <a:chOff x="6653886" y="1448139"/>
            <a:chExt cx="1287463" cy="1267683"/>
          </a:xfrm>
        </p:grpSpPr>
        <p:sp>
          <p:nvSpPr>
            <p:cNvPr id="88" name="Shape 1553">
              <a:extLst>
                <a:ext uri="{FF2B5EF4-FFF2-40B4-BE49-F238E27FC236}">
                  <a16:creationId xmlns:a16="http://schemas.microsoft.com/office/drawing/2014/main" id="{7936AC03-D73B-AF49-FA80-5EC6BCC9FE3D}"/>
                </a:ext>
              </a:extLst>
            </p:cNvPr>
            <p:cNvSpPr/>
            <p:nvPr/>
          </p:nvSpPr>
          <p:spPr>
            <a:xfrm>
              <a:off x="6681121" y="1448139"/>
              <a:ext cx="1245870" cy="1245870"/>
            </a:xfrm>
            <a:custGeom>
              <a:avLst/>
              <a:gdLst/>
              <a:ahLst/>
              <a:cxnLst/>
              <a:rect l="0" t="0" r="0" b="0"/>
              <a:pathLst>
                <a:path w="1246429" h="1246429">
                  <a:moveTo>
                    <a:pt x="623214" y="0"/>
                  </a:moveTo>
                  <a:cubicBezTo>
                    <a:pt x="967410" y="0"/>
                    <a:pt x="1246429" y="279019"/>
                    <a:pt x="1246429" y="623214"/>
                  </a:cubicBezTo>
                  <a:cubicBezTo>
                    <a:pt x="1246429" y="967410"/>
                    <a:pt x="967410" y="1246429"/>
                    <a:pt x="623214" y="1246429"/>
                  </a:cubicBezTo>
                  <a:cubicBezTo>
                    <a:pt x="279019" y="1246429"/>
                    <a:pt x="0" y="967410"/>
                    <a:pt x="0" y="623214"/>
                  </a:cubicBezTo>
                  <a:cubicBezTo>
                    <a:pt x="0" y="279019"/>
                    <a:pt x="279019" y="0"/>
                    <a:pt x="623214" y="0"/>
                  </a:cubicBezTo>
                  <a:close/>
                </a:path>
              </a:pathLst>
            </a:custGeom>
            <a:solidFill>
              <a:srgbClr val="B5DACA"/>
            </a:solidFill>
            <a:ln w="0" cap="rnd">
              <a:noFill/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20EFE81B-2645-C661-E274-F159FFF20898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 rot="848161">
              <a:off x="6810646" y="1571750"/>
              <a:ext cx="1035685" cy="1124585"/>
            </a:xfrm>
            <a:prstGeom prst="rect">
              <a:avLst/>
            </a:prstGeom>
          </p:spPr>
        </p:pic>
        <p:sp>
          <p:nvSpPr>
            <p:cNvPr id="90" name="Shape 1537">
              <a:extLst>
                <a:ext uri="{FF2B5EF4-FFF2-40B4-BE49-F238E27FC236}">
                  <a16:creationId xmlns:a16="http://schemas.microsoft.com/office/drawing/2014/main" id="{D0768C8C-5E19-C63F-1810-374FCD04B638}"/>
                </a:ext>
              </a:extLst>
            </p:cNvPr>
            <p:cNvSpPr/>
            <p:nvPr/>
          </p:nvSpPr>
          <p:spPr>
            <a:xfrm rot="338283">
              <a:off x="6653886" y="2094530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1" name="Shape 1537">
              <a:extLst>
                <a:ext uri="{FF2B5EF4-FFF2-40B4-BE49-F238E27FC236}">
                  <a16:creationId xmlns:a16="http://schemas.microsoft.com/office/drawing/2014/main" id="{392317F9-D124-BB0C-D501-C45B5316B760}"/>
                </a:ext>
              </a:extLst>
            </p:cNvPr>
            <p:cNvSpPr/>
            <p:nvPr/>
          </p:nvSpPr>
          <p:spPr>
            <a:xfrm rot="16593497">
              <a:off x="7337329" y="2176721"/>
              <a:ext cx="594824" cy="483377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2" name="Shape 1537">
              <a:extLst>
                <a:ext uri="{FF2B5EF4-FFF2-40B4-BE49-F238E27FC236}">
                  <a16:creationId xmlns:a16="http://schemas.microsoft.com/office/drawing/2014/main" id="{EC54EA26-E436-363B-1ADC-5C7E9291835F}"/>
                </a:ext>
              </a:extLst>
            </p:cNvPr>
            <p:cNvSpPr/>
            <p:nvPr/>
          </p:nvSpPr>
          <p:spPr>
            <a:xfrm rot="11131832">
              <a:off x="7317807" y="1478623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3" name="Shape 1537">
              <a:extLst>
                <a:ext uri="{FF2B5EF4-FFF2-40B4-BE49-F238E27FC236}">
                  <a16:creationId xmlns:a16="http://schemas.microsoft.com/office/drawing/2014/main" id="{FA3C143B-756F-750A-4C50-00591CD2FEE3}"/>
                </a:ext>
              </a:extLst>
            </p:cNvPr>
            <p:cNvSpPr/>
            <p:nvPr/>
          </p:nvSpPr>
          <p:spPr>
            <a:xfrm rot="5400000">
              <a:off x="6691726" y="1437535"/>
              <a:ext cx="588848" cy="610058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4" name="Shape 1594">
              <a:extLst>
                <a:ext uri="{FF2B5EF4-FFF2-40B4-BE49-F238E27FC236}">
                  <a16:creationId xmlns:a16="http://schemas.microsoft.com/office/drawing/2014/main" id="{B48609CA-F07E-E36B-DB6B-DC6FA59DDC36}"/>
                </a:ext>
              </a:extLst>
            </p:cNvPr>
            <p:cNvSpPr/>
            <p:nvPr/>
          </p:nvSpPr>
          <p:spPr>
            <a:xfrm>
              <a:off x="7716706" y="1557994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86CAE8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5" name="Shape 1593">
              <a:extLst>
                <a:ext uri="{FF2B5EF4-FFF2-40B4-BE49-F238E27FC236}">
                  <a16:creationId xmlns:a16="http://schemas.microsoft.com/office/drawing/2014/main" id="{5695134F-2426-D16B-7D0F-7932422C50EA}"/>
                </a:ext>
              </a:extLst>
            </p:cNvPr>
            <p:cNvSpPr/>
            <p:nvPr/>
          </p:nvSpPr>
          <p:spPr>
            <a:xfrm>
              <a:off x="7731696" y="1576342"/>
              <a:ext cx="173220" cy="16650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solidFill>
              <a:srgbClr val="FFFEF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F6EDAA6-771D-723B-6A1E-E54015141BDA}"/>
                </a:ext>
              </a:extLst>
            </p:cNvPr>
            <p:cNvSpPr txBox="1"/>
            <p:nvPr/>
          </p:nvSpPr>
          <p:spPr>
            <a:xfrm>
              <a:off x="7692197" y="1529729"/>
              <a:ext cx="203200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0099DA"/>
                  </a:solidFill>
                  <a:effectLst/>
                  <a:uLnTx/>
                  <a:uFillTx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7023E4B-017F-31AF-E034-BD7580868FF8}"/>
              </a:ext>
            </a:extLst>
          </p:cNvPr>
          <p:cNvGrpSpPr/>
          <p:nvPr/>
        </p:nvGrpSpPr>
        <p:grpSpPr>
          <a:xfrm>
            <a:off x="3125461" y="4318888"/>
            <a:ext cx="1712288" cy="1753437"/>
            <a:chOff x="2344096" y="3239166"/>
            <a:chExt cx="1284216" cy="1315078"/>
          </a:xfrm>
        </p:grpSpPr>
        <p:sp>
          <p:nvSpPr>
            <p:cNvPr id="98" name="Shape 1616">
              <a:extLst>
                <a:ext uri="{FF2B5EF4-FFF2-40B4-BE49-F238E27FC236}">
                  <a16:creationId xmlns:a16="http://schemas.microsoft.com/office/drawing/2014/main" id="{59D2F34B-7134-DC35-626D-C70852066551}"/>
                </a:ext>
              </a:extLst>
            </p:cNvPr>
            <p:cNvSpPr/>
            <p:nvPr/>
          </p:nvSpPr>
          <p:spPr>
            <a:xfrm>
              <a:off x="2351181" y="3289405"/>
              <a:ext cx="1245870" cy="1245870"/>
            </a:xfrm>
            <a:custGeom>
              <a:avLst/>
              <a:gdLst/>
              <a:ahLst/>
              <a:cxnLst/>
              <a:rect l="0" t="0" r="0" b="0"/>
              <a:pathLst>
                <a:path w="1246429" h="1246429">
                  <a:moveTo>
                    <a:pt x="623214" y="0"/>
                  </a:moveTo>
                  <a:cubicBezTo>
                    <a:pt x="967410" y="0"/>
                    <a:pt x="1246429" y="279019"/>
                    <a:pt x="1246429" y="623214"/>
                  </a:cubicBezTo>
                  <a:cubicBezTo>
                    <a:pt x="1246429" y="967410"/>
                    <a:pt x="967410" y="1246429"/>
                    <a:pt x="623214" y="1246429"/>
                  </a:cubicBezTo>
                  <a:cubicBezTo>
                    <a:pt x="279019" y="1246429"/>
                    <a:pt x="0" y="967410"/>
                    <a:pt x="0" y="623214"/>
                  </a:cubicBezTo>
                  <a:cubicBezTo>
                    <a:pt x="0" y="279019"/>
                    <a:pt x="279019" y="0"/>
                    <a:pt x="623214" y="0"/>
                  </a:cubicBezTo>
                  <a:close/>
                </a:path>
              </a:pathLst>
            </a:custGeom>
            <a:solidFill>
              <a:srgbClr val="F8B7B4"/>
            </a:solidFill>
            <a:ln w="0" cap="rnd">
              <a:noFill/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86EB0EB7-1609-C8DA-1DC9-586657A78AB9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475208" y="3370659"/>
              <a:ext cx="913765" cy="1151890"/>
            </a:xfrm>
            <a:prstGeom prst="rect">
              <a:avLst/>
            </a:prstGeom>
          </p:spPr>
        </p:pic>
        <p:sp>
          <p:nvSpPr>
            <p:cNvPr id="100" name="Shape 1537">
              <a:extLst>
                <a:ext uri="{FF2B5EF4-FFF2-40B4-BE49-F238E27FC236}">
                  <a16:creationId xmlns:a16="http://schemas.microsoft.com/office/drawing/2014/main" id="{5A067079-3010-C9FE-8607-810CEEE5C5C6}"/>
                </a:ext>
              </a:extLst>
            </p:cNvPr>
            <p:cNvSpPr/>
            <p:nvPr/>
          </p:nvSpPr>
          <p:spPr>
            <a:xfrm rot="5400000">
              <a:off x="2354701" y="3261360"/>
              <a:ext cx="588848" cy="610058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1" name="Shape 1537">
              <a:extLst>
                <a:ext uri="{FF2B5EF4-FFF2-40B4-BE49-F238E27FC236}">
                  <a16:creationId xmlns:a16="http://schemas.microsoft.com/office/drawing/2014/main" id="{5F18B072-859C-A1B5-FA54-207948F461F8}"/>
                </a:ext>
              </a:extLst>
            </p:cNvPr>
            <p:cNvSpPr/>
            <p:nvPr/>
          </p:nvSpPr>
          <p:spPr>
            <a:xfrm>
              <a:off x="2344096" y="3922809"/>
              <a:ext cx="588848" cy="610058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2" name="Shape 1537">
              <a:extLst>
                <a:ext uri="{FF2B5EF4-FFF2-40B4-BE49-F238E27FC236}">
                  <a16:creationId xmlns:a16="http://schemas.microsoft.com/office/drawing/2014/main" id="{E17E77C5-9149-B70A-9399-EB08AB07E14C}"/>
                </a:ext>
              </a:extLst>
            </p:cNvPr>
            <p:cNvSpPr/>
            <p:nvPr/>
          </p:nvSpPr>
          <p:spPr>
            <a:xfrm rot="16428178">
              <a:off x="2978741" y="3954791"/>
              <a:ext cx="588848" cy="610058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3" name="Shape 1537">
              <a:extLst>
                <a:ext uri="{FF2B5EF4-FFF2-40B4-BE49-F238E27FC236}">
                  <a16:creationId xmlns:a16="http://schemas.microsoft.com/office/drawing/2014/main" id="{21E1109D-588F-5AD6-BA2C-6436BDA3246B}"/>
                </a:ext>
              </a:extLst>
            </p:cNvPr>
            <p:cNvSpPr/>
            <p:nvPr/>
          </p:nvSpPr>
          <p:spPr>
            <a:xfrm rot="10298306">
              <a:off x="3031057" y="3239166"/>
              <a:ext cx="522617" cy="634761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4" name="Shape 1537">
              <a:extLst>
                <a:ext uri="{FF2B5EF4-FFF2-40B4-BE49-F238E27FC236}">
                  <a16:creationId xmlns:a16="http://schemas.microsoft.com/office/drawing/2014/main" id="{67CCA134-EE7A-849A-DFC3-F0AE10B62BBD}"/>
                </a:ext>
              </a:extLst>
            </p:cNvPr>
            <p:cNvSpPr/>
            <p:nvPr/>
          </p:nvSpPr>
          <p:spPr>
            <a:xfrm rot="1008648" flipH="1" flipV="1">
              <a:off x="3562431" y="3838854"/>
              <a:ext cx="45719" cy="133721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5" name="Shape 1594">
              <a:extLst>
                <a:ext uri="{FF2B5EF4-FFF2-40B4-BE49-F238E27FC236}">
                  <a16:creationId xmlns:a16="http://schemas.microsoft.com/office/drawing/2014/main" id="{1042B869-8117-6565-EE88-6EC1F4DD8886}"/>
                </a:ext>
              </a:extLst>
            </p:cNvPr>
            <p:cNvSpPr/>
            <p:nvPr/>
          </p:nvSpPr>
          <p:spPr>
            <a:xfrm>
              <a:off x="3425112" y="3428496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86CAE8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6" name="Shape 1593">
              <a:extLst>
                <a:ext uri="{FF2B5EF4-FFF2-40B4-BE49-F238E27FC236}">
                  <a16:creationId xmlns:a16="http://schemas.microsoft.com/office/drawing/2014/main" id="{6244AE5B-6DE9-5A12-7E81-90725BE741E6}"/>
                </a:ext>
              </a:extLst>
            </p:cNvPr>
            <p:cNvSpPr/>
            <p:nvPr/>
          </p:nvSpPr>
          <p:spPr>
            <a:xfrm>
              <a:off x="3438561" y="3450167"/>
              <a:ext cx="173220" cy="16650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solidFill>
              <a:srgbClr val="FFFEF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F48F8E3C-4730-00E8-360E-757864551AD7}"/>
                </a:ext>
              </a:extLst>
            </p:cNvPr>
            <p:cNvSpPr txBox="1"/>
            <p:nvPr/>
          </p:nvSpPr>
          <p:spPr>
            <a:xfrm>
              <a:off x="3393850" y="3410412"/>
              <a:ext cx="203200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0099DA"/>
                  </a:solidFill>
                  <a:effectLst/>
                  <a:uLnTx/>
                  <a:uFillTx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ED8A517-F353-9ED7-C85C-47186C9E7D69}"/>
              </a:ext>
            </a:extLst>
          </p:cNvPr>
          <p:cNvGrpSpPr/>
          <p:nvPr/>
        </p:nvGrpSpPr>
        <p:grpSpPr>
          <a:xfrm>
            <a:off x="7151133" y="4376241"/>
            <a:ext cx="1685212" cy="1681803"/>
            <a:chOff x="5363349" y="3282181"/>
            <a:chExt cx="1263909" cy="1261352"/>
          </a:xfrm>
        </p:grpSpPr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0B752D4D-BDF9-5983-90E2-52DDD51ACB13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5378213" y="3289405"/>
              <a:ext cx="1249045" cy="1249045"/>
            </a:xfrm>
            <a:prstGeom prst="rect">
              <a:avLst/>
            </a:prstGeom>
          </p:spPr>
        </p:pic>
        <p:sp>
          <p:nvSpPr>
            <p:cNvPr id="110" name="Shape 1537">
              <a:extLst>
                <a:ext uri="{FF2B5EF4-FFF2-40B4-BE49-F238E27FC236}">
                  <a16:creationId xmlns:a16="http://schemas.microsoft.com/office/drawing/2014/main" id="{30CA3AF4-E4ED-F268-F01E-D5D1E448340A}"/>
                </a:ext>
              </a:extLst>
            </p:cNvPr>
            <p:cNvSpPr/>
            <p:nvPr/>
          </p:nvSpPr>
          <p:spPr>
            <a:xfrm rot="338283">
              <a:off x="5363349" y="3927563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1" name="Shape 1537">
              <a:extLst>
                <a:ext uri="{FF2B5EF4-FFF2-40B4-BE49-F238E27FC236}">
                  <a16:creationId xmlns:a16="http://schemas.microsoft.com/office/drawing/2014/main" id="{387DC122-E706-3823-3FA9-D6C3D4A09788}"/>
                </a:ext>
              </a:extLst>
            </p:cNvPr>
            <p:cNvSpPr/>
            <p:nvPr/>
          </p:nvSpPr>
          <p:spPr>
            <a:xfrm rot="16381708">
              <a:off x="6029857" y="3962199"/>
              <a:ext cx="622556" cy="540111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2" name="Shape 1537">
              <a:extLst>
                <a:ext uri="{FF2B5EF4-FFF2-40B4-BE49-F238E27FC236}">
                  <a16:creationId xmlns:a16="http://schemas.microsoft.com/office/drawing/2014/main" id="{1049B483-C930-330D-4DF7-4A00978AC9A5}"/>
                </a:ext>
              </a:extLst>
            </p:cNvPr>
            <p:cNvSpPr/>
            <p:nvPr/>
          </p:nvSpPr>
          <p:spPr>
            <a:xfrm rot="10800000">
              <a:off x="6003413" y="3297188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3" name="Shape 1537">
              <a:extLst>
                <a:ext uri="{FF2B5EF4-FFF2-40B4-BE49-F238E27FC236}">
                  <a16:creationId xmlns:a16="http://schemas.microsoft.com/office/drawing/2014/main" id="{7EC14C59-5DFF-DC8B-1482-2A60BC01F394}"/>
                </a:ext>
              </a:extLst>
            </p:cNvPr>
            <p:cNvSpPr/>
            <p:nvPr/>
          </p:nvSpPr>
          <p:spPr>
            <a:xfrm rot="5569393">
              <a:off x="5395326" y="3287795"/>
              <a:ext cx="605659" cy="594431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4" name="Shape 1594">
              <a:extLst>
                <a:ext uri="{FF2B5EF4-FFF2-40B4-BE49-F238E27FC236}">
                  <a16:creationId xmlns:a16="http://schemas.microsoft.com/office/drawing/2014/main" id="{3C30F099-FEF4-EE38-B534-D4D4A40BA04F}"/>
                </a:ext>
              </a:extLst>
            </p:cNvPr>
            <p:cNvSpPr/>
            <p:nvPr/>
          </p:nvSpPr>
          <p:spPr>
            <a:xfrm>
              <a:off x="6423533" y="3428496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86CAE8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5" name="Shape 1593">
              <a:extLst>
                <a:ext uri="{FF2B5EF4-FFF2-40B4-BE49-F238E27FC236}">
                  <a16:creationId xmlns:a16="http://schemas.microsoft.com/office/drawing/2014/main" id="{D1B8DAA0-0809-C926-1224-187A4CBF4829}"/>
                </a:ext>
              </a:extLst>
            </p:cNvPr>
            <p:cNvSpPr/>
            <p:nvPr/>
          </p:nvSpPr>
          <p:spPr>
            <a:xfrm>
              <a:off x="6444452" y="3446844"/>
              <a:ext cx="173220" cy="16650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solidFill>
              <a:srgbClr val="FFFEF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70D97982-9D2F-795A-9C4A-000B11AB9D13}"/>
                </a:ext>
              </a:extLst>
            </p:cNvPr>
            <p:cNvSpPr txBox="1"/>
            <p:nvPr/>
          </p:nvSpPr>
          <p:spPr>
            <a:xfrm>
              <a:off x="6399482" y="3400088"/>
              <a:ext cx="20320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0099DA"/>
                  </a:solidFill>
                  <a:effectLst/>
                  <a:uLnTx/>
                  <a:uFillTx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17" name="Arrow: Right 116">
            <a:extLst>
              <a:ext uri="{FF2B5EF4-FFF2-40B4-BE49-F238E27FC236}">
                <a16:creationId xmlns:a16="http://schemas.microsoft.com/office/drawing/2014/main" id="{B90C03B4-656B-0E83-59FB-5F7252392F3F}"/>
              </a:ext>
            </a:extLst>
          </p:cNvPr>
          <p:cNvSpPr>
            <a:spLocks/>
          </p:cNvSpPr>
          <p:nvPr/>
        </p:nvSpPr>
        <p:spPr>
          <a:xfrm>
            <a:off x="3822991" y="2808961"/>
            <a:ext cx="543436" cy="146036"/>
          </a:xfrm>
          <a:prstGeom prst="rightArrow">
            <a:avLst/>
          </a:prstGeom>
          <a:solidFill>
            <a:srgbClr val="BF2174"/>
          </a:solidFill>
          <a:ln w="25400" cap="flat" cmpd="sng" algn="ctr">
            <a:solidFill>
              <a:srgbClr val="BF2174">
                <a:alpha val="84000"/>
              </a:srgb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Arrow: Right 84">
            <a:extLst>
              <a:ext uri="{FF2B5EF4-FFF2-40B4-BE49-F238E27FC236}">
                <a16:creationId xmlns:a16="http://schemas.microsoft.com/office/drawing/2014/main" id="{3064347A-DF7A-64C4-0312-E225861780E4}"/>
              </a:ext>
            </a:extLst>
          </p:cNvPr>
          <p:cNvSpPr>
            <a:spLocks/>
          </p:cNvSpPr>
          <p:nvPr/>
        </p:nvSpPr>
        <p:spPr>
          <a:xfrm>
            <a:off x="7637853" y="2781302"/>
            <a:ext cx="543436" cy="146036"/>
          </a:xfrm>
          <a:prstGeom prst="rightArrow">
            <a:avLst/>
          </a:prstGeom>
          <a:solidFill>
            <a:srgbClr val="BF2174"/>
          </a:solidFill>
          <a:ln w="25400" cap="flat" cmpd="sng" algn="ctr">
            <a:solidFill>
              <a:srgbClr val="BF2174">
                <a:alpha val="84000"/>
              </a:srgb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Arrow: Right 84">
            <a:extLst>
              <a:ext uri="{FF2B5EF4-FFF2-40B4-BE49-F238E27FC236}">
                <a16:creationId xmlns:a16="http://schemas.microsoft.com/office/drawing/2014/main" id="{75498D54-0B3B-DD7C-4AC0-35307DA097A1}"/>
              </a:ext>
            </a:extLst>
          </p:cNvPr>
          <p:cNvSpPr>
            <a:spLocks/>
          </p:cNvSpPr>
          <p:nvPr/>
        </p:nvSpPr>
        <p:spPr>
          <a:xfrm flipH="1">
            <a:off x="5744950" y="5159945"/>
            <a:ext cx="543436" cy="146036"/>
          </a:xfrm>
          <a:prstGeom prst="rightArrow">
            <a:avLst/>
          </a:prstGeom>
          <a:solidFill>
            <a:srgbClr val="BF2174"/>
          </a:solidFill>
          <a:ln w="25400" cap="flat" cmpd="sng" algn="ctr">
            <a:solidFill>
              <a:srgbClr val="BF2174">
                <a:alpha val="84000"/>
              </a:srgb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Arrow: Right 84">
            <a:extLst>
              <a:ext uri="{FF2B5EF4-FFF2-40B4-BE49-F238E27FC236}">
                <a16:creationId xmlns:a16="http://schemas.microsoft.com/office/drawing/2014/main" id="{01A3BBAE-6517-E0F8-075E-CA5C6B02F030}"/>
              </a:ext>
            </a:extLst>
          </p:cNvPr>
          <p:cNvSpPr>
            <a:spLocks/>
          </p:cNvSpPr>
          <p:nvPr/>
        </p:nvSpPr>
        <p:spPr>
          <a:xfrm rot="7631332">
            <a:off x="8884401" y="4023598"/>
            <a:ext cx="543436" cy="146036"/>
          </a:xfrm>
          <a:prstGeom prst="rightArrow">
            <a:avLst/>
          </a:prstGeom>
          <a:solidFill>
            <a:srgbClr val="BF2174"/>
          </a:solidFill>
          <a:ln w="25400" cap="flat" cmpd="sng" algn="ctr">
            <a:solidFill>
              <a:srgbClr val="BF2174">
                <a:alpha val="84000"/>
              </a:srgb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167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/>
      <p:bldP spid="117" grpId="0" animBg="1"/>
      <p:bldP spid="118" grpId="0" animBg="1"/>
      <p:bldP spid="119" grpId="0" animBg="1"/>
      <p:bldP spid="1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4">
            <a:extLst>
              <a:ext uri="{FF2B5EF4-FFF2-40B4-BE49-F238E27FC236}">
                <a16:creationId xmlns:a16="http://schemas.microsoft.com/office/drawing/2014/main" id="{0663E09F-A2FA-44D6-84F1-93CA8B3B3BAA}"/>
              </a:ext>
            </a:extLst>
          </p:cNvPr>
          <p:cNvSpPr/>
          <p:nvPr/>
        </p:nvSpPr>
        <p:spPr>
          <a:xfrm>
            <a:off x="0" y="-93278"/>
            <a:ext cx="12192000" cy="1322003"/>
          </a:xfrm>
          <a:custGeom>
            <a:avLst/>
            <a:gdLst>
              <a:gd name="connsiteX0" fmla="*/ 0 w 12192000"/>
              <a:gd name="connsiteY0" fmla="*/ 0 h 1322003"/>
              <a:gd name="connsiteX1" fmla="*/ 12192000 w 12192000"/>
              <a:gd name="connsiteY1" fmla="*/ 0 h 1322003"/>
              <a:gd name="connsiteX2" fmla="*/ 12192000 w 12192000"/>
              <a:gd name="connsiteY2" fmla="*/ 1322003 h 1322003"/>
              <a:gd name="connsiteX3" fmla="*/ 0 w 12192000"/>
              <a:gd name="connsiteY3" fmla="*/ 1322003 h 1322003"/>
              <a:gd name="connsiteX4" fmla="*/ 0 w 12192000"/>
              <a:gd name="connsiteY4" fmla="*/ 0 h 132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322003" fill="none" extrusionOk="0">
                <a:moveTo>
                  <a:pt x="0" y="0"/>
                </a:moveTo>
                <a:cubicBezTo>
                  <a:pt x="1312973" y="25609"/>
                  <a:pt x="10505571" y="99750"/>
                  <a:pt x="12192000" y="0"/>
                </a:cubicBezTo>
                <a:cubicBezTo>
                  <a:pt x="12140901" y="371766"/>
                  <a:pt x="12197122" y="828153"/>
                  <a:pt x="12192000" y="1322003"/>
                </a:cubicBezTo>
                <a:cubicBezTo>
                  <a:pt x="7826461" y="1257940"/>
                  <a:pt x="3171629" y="1381688"/>
                  <a:pt x="0" y="1322003"/>
                </a:cubicBezTo>
                <a:cubicBezTo>
                  <a:pt x="62228" y="857527"/>
                  <a:pt x="-104450" y="543041"/>
                  <a:pt x="0" y="0"/>
                </a:cubicBezTo>
                <a:close/>
              </a:path>
              <a:path w="12192000" h="1322003" stroke="0" extrusionOk="0">
                <a:moveTo>
                  <a:pt x="0" y="0"/>
                </a:moveTo>
                <a:cubicBezTo>
                  <a:pt x="3532144" y="-139056"/>
                  <a:pt x="6736319" y="147924"/>
                  <a:pt x="12192000" y="0"/>
                </a:cubicBezTo>
                <a:cubicBezTo>
                  <a:pt x="12088111" y="550661"/>
                  <a:pt x="12171414" y="1028606"/>
                  <a:pt x="12192000" y="1322003"/>
                </a:cubicBezTo>
                <a:cubicBezTo>
                  <a:pt x="9635769" y="1435238"/>
                  <a:pt x="5163476" y="1375330"/>
                  <a:pt x="0" y="1322003"/>
                </a:cubicBezTo>
                <a:cubicBezTo>
                  <a:pt x="-54872" y="962179"/>
                  <a:pt x="-109139" y="262926"/>
                  <a:pt x="0" y="0"/>
                </a:cubicBezTo>
                <a:close/>
              </a:path>
            </a:pathLst>
          </a:custGeom>
          <a:solidFill>
            <a:srgbClr val="19B4C9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38294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1" name="组合 44">
            <a:extLst>
              <a:ext uri="{FF2B5EF4-FFF2-40B4-BE49-F238E27FC236}">
                <a16:creationId xmlns:a16="http://schemas.microsoft.com/office/drawing/2014/main" id="{7FC70831-8EE1-41FE-8C7C-C95994A58A87}"/>
              </a:ext>
            </a:extLst>
          </p:cNvPr>
          <p:cNvGrpSpPr/>
          <p:nvPr/>
        </p:nvGrpSpPr>
        <p:grpSpPr>
          <a:xfrm rot="1845734">
            <a:off x="150614" y="109151"/>
            <a:ext cx="1270929" cy="938559"/>
            <a:chOff x="467955" y="825830"/>
            <a:chExt cx="1688486" cy="1246918"/>
          </a:xfrm>
        </p:grpSpPr>
        <p:sp>
          <p:nvSpPr>
            <p:cNvPr id="22" name="梯形 96">
              <a:extLst>
                <a:ext uri="{FF2B5EF4-FFF2-40B4-BE49-F238E27FC236}">
                  <a16:creationId xmlns:a16="http://schemas.microsoft.com/office/drawing/2014/main" id="{254EEDA5-4ECC-4DB7-9441-0E61D083C4D0}"/>
                </a:ext>
              </a:extLst>
            </p:cNvPr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rgbClr val="19B4C9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梯形 96">
              <a:extLst>
                <a:ext uri="{FF2B5EF4-FFF2-40B4-BE49-F238E27FC236}">
                  <a16:creationId xmlns:a16="http://schemas.microsoft.com/office/drawing/2014/main" id="{6435BD60-DD83-4741-8925-91FBF2689E52}"/>
                </a:ext>
              </a:extLst>
            </p:cNvPr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4" name="组合 47">
              <a:extLst>
                <a:ext uri="{FF2B5EF4-FFF2-40B4-BE49-F238E27FC236}">
                  <a16:creationId xmlns:a16="http://schemas.microsoft.com/office/drawing/2014/main" id="{C7D6BAE3-6F00-44D0-9557-82BA10D97FE1}"/>
                </a:ext>
              </a:extLst>
            </p:cNvPr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25" name="五角星 2">
                <a:extLst>
                  <a:ext uri="{FF2B5EF4-FFF2-40B4-BE49-F238E27FC236}">
                    <a16:creationId xmlns:a16="http://schemas.microsoft.com/office/drawing/2014/main" id="{C7511B0C-E51A-4D45-9FC4-3C17CF4F9654}"/>
                  </a:ext>
                </a:extLst>
              </p:cNvPr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五角星 2">
                <a:extLst>
                  <a:ext uri="{FF2B5EF4-FFF2-40B4-BE49-F238E27FC236}">
                    <a16:creationId xmlns:a16="http://schemas.microsoft.com/office/drawing/2014/main" id="{1058380D-8005-4886-BAEB-5FC9D2CDF8F6}"/>
                  </a:ext>
                </a:extLst>
              </p:cNvPr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A3C4"/>
              </a:solidFill>
              <a:ln w="666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3883066-2DF8-4424-AD54-FE1C12BFE798}"/>
              </a:ext>
            </a:extLst>
          </p:cNvPr>
          <p:cNvSpPr txBox="1"/>
          <p:nvPr/>
        </p:nvSpPr>
        <p:spPr>
          <a:xfrm>
            <a:off x="2358236" y="457180"/>
            <a:ext cx="9602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tắm theo các bước như thế nào?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DFA034-8BA3-4C41-0060-81A3565415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54" y="1676236"/>
            <a:ext cx="2879788" cy="2438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B5861E-448B-5C3C-BD71-3FC47A07B4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02" y="1640759"/>
            <a:ext cx="2879788" cy="2438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DE05C9-E2D7-B5FE-6F53-FA27EB1D26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721" y="4264790"/>
            <a:ext cx="2879788" cy="243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011573-F9D7-BB35-37BC-2747E27812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97" y="4264790"/>
            <a:ext cx="2879788" cy="2438400"/>
          </a:xfrm>
          <a:prstGeom prst="rect">
            <a:avLst/>
          </a:prstGeom>
        </p:spPr>
      </p:pic>
      <p:sp>
        <p:nvSpPr>
          <p:cNvPr id="6" name="Arrow: Right 84">
            <a:extLst>
              <a:ext uri="{FF2B5EF4-FFF2-40B4-BE49-F238E27FC236}">
                <a16:creationId xmlns:a16="http://schemas.microsoft.com/office/drawing/2014/main" id="{14EADD63-85F3-5939-6793-E56C9FF59788}"/>
              </a:ext>
            </a:extLst>
          </p:cNvPr>
          <p:cNvSpPr>
            <a:spLocks/>
          </p:cNvSpPr>
          <p:nvPr/>
        </p:nvSpPr>
        <p:spPr>
          <a:xfrm>
            <a:off x="4641603" y="2895437"/>
            <a:ext cx="543436" cy="146036"/>
          </a:xfrm>
          <a:prstGeom prst="rightArrow">
            <a:avLst/>
          </a:prstGeom>
          <a:solidFill>
            <a:srgbClr val="BF2174"/>
          </a:solidFill>
          <a:ln w="25400" cap="flat" cmpd="sng" algn="ctr">
            <a:solidFill>
              <a:srgbClr val="BF2174">
                <a:alpha val="84000"/>
              </a:srgb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rrow: Right 84">
            <a:extLst>
              <a:ext uri="{FF2B5EF4-FFF2-40B4-BE49-F238E27FC236}">
                <a16:creationId xmlns:a16="http://schemas.microsoft.com/office/drawing/2014/main" id="{A55CAE10-8A0E-E6B1-7068-5A7C62B3175C}"/>
              </a:ext>
            </a:extLst>
          </p:cNvPr>
          <p:cNvSpPr>
            <a:spLocks/>
          </p:cNvSpPr>
          <p:nvPr/>
        </p:nvSpPr>
        <p:spPr>
          <a:xfrm rot="3179672">
            <a:off x="9196178" y="3568342"/>
            <a:ext cx="543436" cy="146036"/>
          </a:xfrm>
          <a:prstGeom prst="rightArrow">
            <a:avLst/>
          </a:prstGeom>
          <a:solidFill>
            <a:srgbClr val="BF2174"/>
          </a:solidFill>
          <a:ln w="25400" cap="flat" cmpd="sng" algn="ctr">
            <a:solidFill>
              <a:srgbClr val="BF2174">
                <a:alpha val="84000"/>
              </a:srgb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rrow: Right 84">
            <a:extLst>
              <a:ext uri="{FF2B5EF4-FFF2-40B4-BE49-F238E27FC236}">
                <a16:creationId xmlns:a16="http://schemas.microsoft.com/office/drawing/2014/main" id="{1CBE6EB4-31BC-20DD-C877-5AE273C5A7BA}"/>
              </a:ext>
            </a:extLst>
          </p:cNvPr>
          <p:cNvSpPr>
            <a:spLocks/>
          </p:cNvSpPr>
          <p:nvPr/>
        </p:nvSpPr>
        <p:spPr>
          <a:xfrm flipH="1">
            <a:off x="6934785" y="5492089"/>
            <a:ext cx="543436" cy="146036"/>
          </a:xfrm>
          <a:prstGeom prst="rightArrow">
            <a:avLst/>
          </a:prstGeom>
          <a:solidFill>
            <a:srgbClr val="BF2174"/>
          </a:solidFill>
          <a:ln w="25400" cap="flat" cmpd="sng" algn="ctr">
            <a:solidFill>
              <a:srgbClr val="BF2174">
                <a:alpha val="84000"/>
              </a:srgb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1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5898" y="1750125"/>
            <a:ext cx="2875174" cy="2476053"/>
          </a:xfrm>
          <a:prstGeom prst="rect">
            <a:avLst/>
          </a:prstGeom>
        </p:spPr>
      </p:pic>
      <p:sp>
        <p:nvSpPr>
          <p:cNvPr id="11" name="圆角矩形 7">
            <a:extLst>
              <a:ext uri="{FF2B5EF4-FFF2-40B4-BE49-F238E27FC236}">
                <a16:creationId xmlns:a16="http://schemas.microsoft.com/office/drawing/2014/main" id="{0D4F9B82-C9C8-0143-AFAD-F5230E3F0514}"/>
              </a:ext>
            </a:extLst>
          </p:cNvPr>
          <p:cNvSpPr/>
          <p:nvPr/>
        </p:nvSpPr>
        <p:spPr>
          <a:xfrm>
            <a:off x="100929" y="1532959"/>
            <a:ext cx="8662072" cy="3734366"/>
          </a:xfrm>
          <a:custGeom>
            <a:avLst/>
            <a:gdLst>
              <a:gd name="connsiteX0" fmla="*/ 0 w 8662072"/>
              <a:gd name="connsiteY0" fmla="*/ 622407 h 3734366"/>
              <a:gd name="connsiteX1" fmla="*/ 622407 w 8662072"/>
              <a:gd name="connsiteY1" fmla="*/ 0 h 3734366"/>
              <a:gd name="connsiteX2" fmla="*/ 8039665 w 8662072"/>
              <a:gd name="connsiteY2" fmla="*/ 0 h 3734366"/>
              <a:gd name="connsiteX3" fmla="*/ 8662072 w 8662072"/>
              <a:gd name="connsiteY3" fmla="*/ 622407 h 3734366"/>
              <a:gd name="connsiteX4" fmla="*/ 8662072 w 8662072"/>
              <a:gd name="connsiteY4" fmla="*/ 3111959 h 3734366"/>
              <a:gd name="connsiteX5" fmla="*/ 8039665 w 8662072"/>
              <a:gd name="connsiteY5" fmla="*/ 3734366 h 3734366"/>
              <a:gd name="connsiteX6" fmla="*/ 622407 w 8662072"/>
              <a:gd name="connsiteY6" fmla="*/ 3734366 h 3734366"/>
              <a:gd name="connsiteX7" fmla="*/ 0 w 8662072"/>
              <a:gd name="connsiteY7" fmla="*/ 3111959 h 3734366"/>
              <a:gd name="connsiteX8" fmla="*/ 0 w 8662072"/>
              <a:gd name="connsiteY8" fmla="*/ 622407 h 373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62072" h="3734366" fill="none" extrusionOk="0">
                <a:moveTo>
                  <a:pt x="0" y="622407"/>
                </a:moveTo>
                <a:cubicBezTo>
                  <a:pt x="68706" y="276780"/>
                  <a:pt x="319738" y="1383"/>
                  <a:pt x="622407" y="0"/>
                </a:cubicBezTo>
                <a:cubicBezTo>
                  <a:pt x="1622955" y="161797"/>
                  <a:pt x="4697083" y="-68160"/>
                  <a:pt x="8039665" y="0"/>
                </a:cubicBezTo>
                <a:cubicBezTo>
                  <a:pt x="8383093" y="5346"/>
                  <a:pt x="8658385" y="247483"/>
                  <a:pt x="8662072" y="622407"/>
                </a:cubicBezTo>
                <a:cubicBezTo>
                  <a:pt x="8664237" y="1088970"/>
                  <a:pt x="8573778" y="2002500"/>
                  <a:pt x="8662072" y="3111959"/>
                </a:cubicBezTo>
                <a:cubicBezTo>
                  <a:pt x="8611763" y="3467037"/>
                  <a:pt x="8363019" y="3767167"/>
                  <a:pt x="8039665" y="3734366"/>
                </a:cubicBezTo>
                <a:cubicBezTo>
                  <a:pt x="5956173" y="3760598"/>
                  <a:pt x="3883814" y="3699410"/>
                  <a:pt x="622407" y="3734366"/>
                </a:cubicBezTo>
                <a:cubicBezTo>
                  <a:pt x="293893" y="3753746"/>
                  <a:pt x="-1494" y="3451078"/>
                  <a:pt x="0" y="3111959"/>
                </a:cubicBezTo>
                <a:cubicBezTo>
                  <a:pt x="70441" y="2779018"/>
                  <a:pt x="49849" y="1316501"/>
                  <a:pt x="0" y="622407"/>
                </a:cubicBezTo>
                <a:close/>
              </a:path>
              <a:path w="8662072" h="3734366" stroke="0" extrusionOk="0">
                <a:moveTo>
                  <a:pt x="0" y="622407"/>
                </a:moveTo>
                <a:cubicBezTo>
                  <a:pt x="-7389" y="281861"/>
                  <a:pt x="267194" y="42136"/>
                  <a:pt x="622407" y="0"/>
                </a:cubicBezTo>
                <a:cubicBezTo>
                  <a:pt x="2271909" y="-161639"/>
                  <a:pt x="4425691" y="54199"/>
                  <a:pt x="8039665" y="0"/>
                </a:cubicBezTo>
                <a:cubicBezTo>
                  <a:pt x="8331496" y="32287"/>
                  <a:pt x="8684488" y="343181"/>
                  <a:pt x="8662072" y="622407"/>
                </a:cubicBezTo>
                <a:cubicBezTo>
                  <a:pt x="8709364" y="1251278"/>
                  <a:pt x="8548656" y="2755554"/>
                  <a:pt x="8662072" y="3111959"/>
                </a:cubicBezTo>
                <a:cubicBezTo>
                  <a:pt x="8609049" y="3425352"/>
                  <a:pt x="8391356" y="3727873"/>
                  <a:pt x="8039665" y="3734366"/>
                </a:cubicBezTo>
                <a:cubicBezTo>
                  <a:pt x="4375421" y="3735267"/>
                  <a:pt x="4199629" y="3742537"/>
                  <a:pt x="622407" y="3734366"/>
                </a:cubicBezTo>
                <a:cubicBezTo>
                  <a:pt x="343985" y="3717219"/>
                  <a:pt x="4707" y="3466827"/>
                  <a:pt x="0" y="3111959"/>
                </a:cubicBezTo>
                <a:cubicBezTo>
                  <a:pt x="70024" y="2176206"/>
                  <a:pt x="38227" y="1257745"/>
                  <a:pt x="0" y="62240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4571408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1" lang="vi-VN" altLang="zh-C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tắm đúng cách, em cần làm theo các bước</a:t>
            </a:r>
            <a:r>
              <a:rPr kumimoji="1" lang="en-US" altLang="zh-C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Làm ướt người bằng nước sạch và xoa xà phòng khắp cơ thể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; k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ì cọ, làm sạch cơ thể bằng tay hoặc bông tắm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xả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lại bằng nước sạch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lau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khô bằng khăn mềm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9361" y1="44444" x2="18650" y2="55111"/>
                        <a14:foregroundMark x1="19716" y1="50889" x2="21492" y2="61333"/>
                        <a14:foregroundMark x1="22380" y1="67333" x2="22913" y2="70889"/>
                        <a14:foregroundMark x1="30728" y1="72667" x2="46714" y2="73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97799" y="3151532"/>
            <a:ext cx="4637203" cy="3706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B37725-81BD-8FAA-74EA-27D39A7ACC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3285" y="281115"/>
            <a:ext cx="4426080" cy="14570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999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C2BA107-2979-4D03-8B79-61A59922B16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 Em tắm, gội sạch sẽ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A6C250-1995-4E97-A49E-18A5955FAF39}:29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EEBBC2-8D3F-41E3-A685-D72EB1F7C45D}:30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B209A7-ADEC-4CB2-BF5A-97956ADB4588}:2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C73620-5F64-4C24-9F89-4A9754C34F3E}:28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491BA5-BCC3-43C0-8504-5F31CEE17AD0}:2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553E91-B6F4-44DC-803A-DB68D733C20D}:2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F8C458-E9F0-4871-8C69-ABA4B46BA651}:2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4BE458-FBFE-45F8-B233-C12DBDFE39F0}:2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5AC0EF-2928-4186-AFFC-E8BBAA91AEAD}:26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4BDFEC-248F-4F4A-A28B-5A13CC40E7C1}:2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BF9D2C6-5E1B-49EC-B4BB-958A7B06BA2B}:301"/>
</p:tagLst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220</Words>
  <Application>Microsoft Office PowerPoint</Application>
  <PresentationFormat>Widescreen</PresentationFormat>
  <Paragraphs>27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等线</vt:lpstr>
      <vt:lpstr>微软雅黑</vt:lpstr>
      <vt:lpstr>Arial</vt:lpstr>
      <vt:lpstr>Calibri</vt:lpstr>
      <vt:lpstr>Georgia</vt:lpstr>
      <vt:lpstr>iCiel Baliho Script</vt:lpstr>
      <vt:lpstr>Trebuchet MS</vt:lpstr>
      <vt:lpstr>Wingdings 3</vt:lpstr>
      <vt:lpstr>包图主题2</vt:lpstr>
      <vt:lpstr>平面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 Em tắm, gội sạch sẽ</dc:title>
  <dc:creator>Thao Tran</dc:creator>
  <cp:lastModifiedBy>Admin</cp:lastModifiedBy>
  <cp:revision>17</cp:revision>
  <dcterms:created xsi:type="dcterms:W3CDTF">2023-04-25T09:23:13Z</dcterms:created>
  <dcterms:modified xsi:type="dcterms:W3CDTF">2025-09-21T14:14:22Z</dcterms:modified>
</cp:coreProperties>
</file>