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14" r:id="rId2"/>
    <p:sldMasterId id="2147483716" r:id="rId3"/>
    <p:sldMasterId id="2147483727" r:id="rId4"/>
  </p:sldMasterIdLst>
  <p:notesMasterIdLst>
    <p:notesMasterId r:id="rId11"/>
  </p:notesMasterIdLst>
  <p:sldIdLst>
    <p:sldId id="321" r:id="rId5"/>
    <p:sldId id="322" r:id="rId6"/>
    <p:sldId id="269" r:id="rId7"/>
    <p:sldId id="363" r:id="rId8"/>
    <p:sldId id="326" r:id="rId9"/>
    <p:sldId id="32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5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8923" y="2528599"/>
            <a:ext cx="58553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E, e, Ê </a:t>
            </a:r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zh-CN" altLang="en-US" sz="6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8800" dirty="0" err="1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lang="en-US" altLang="zh-CN" sz="8800" dirty="0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lang="zh-CN" altLang="en-US" sz="88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34E3F2-7DA2-488B-95AF-01A820F61E2D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01B61-61BC-4269-9747-53DA3C541D34}"/>
              </a:ext>
            </a:extLst>
          </p:cNvPr>
          <p:cNvSpPr txBox="1"/>
          <p:nvPr/>
        </p:nvSpPr>
        <p:spPr>
          <a:xfrm>
            <a:off x="2298497" y="4346208"/>
            <a:ext cx="7553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9E2F5-777B-4114-B93B-1DD98038E895}"/>
              </a:ext>
            </a:extLst>
          </p:cNvPr>
          <p:cNvGrpSpPr/>
          <p:nvPr/>
        </p:nvGrpSpPr>
        <p:grpSpPr>
          <a:xfrm>
            <a:off x="2752231" y="4346208"/>
            <a:ext cx="7290907" cy="944936"/>
            <a:chOff x="2556922" y="4344840"/>
            <a:chExt cx="7290907" cy="9449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6A237F-E904-4E16-9224-C91706DE066D}"/>
                </a:ext>
              </a:extLst>
            </p:cNvPr>
            <p:cNvSpPr txBox="1"/>
            <p:nvPr/>
          </p:nvSpPr>
          <p:spPr>
            <a:xfrm>
              <a:off x="2556922" y="4344840"/>
              <a:ext cx="428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68025B-22B3-4A70-9CDA-D785AC83B94D}"/>
                </a:ext>
              </a:extLst>
            </p:cNvPr>
            <p:cNvSpPr txBox="1"/>
            <p:nvPr/>
          </p:nvSpPr>
          <p:spPr>
            <a:xfrm>
              <a:off x="3465667" y="4366446"/>
              <a:ext cx="361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D11A2A-30A3-41FC-9318-FD1ABBFFDA2B}"/>
                </a:ext>
              </a:extLst>
            </p:cNvPr>
            <p:cNvSpPr txBox="1"/>
            <p:nvPr/>
          </p:nvSpPr>
          <p:spPr>
            <a:xfrm>
              <a:off x="4602865" y="4344840"/>
              <a:ext cx="40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3145D4-7537-415F-ADA6-739232A93D91}"/>
                </a:ext>
              </a:extLst>
            </p:cNvPr>
            <p:cNvSpPr/>
            <p:nvPr/>
          </p:nvSpPr>
          <p:spPr>
            <a:xfrm>
              <a:off x="6352083" y="4366446"/>
              <a:ext cx="5453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72A297-C54C-4C1F-A2C1-D654C48073E6}"/>
                </a:ext>
              </a:extLst>
            </p:cNvPr>
            <p:cNvSpPr txBox="1"/>
            <p:nvPr/>
          </p:nvSpPr>
          <p:spPr>
            <a:xfrm>
              <a:off x="7256144" y="4366446"/>
              <a:ext cx="209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8DD384-9B45-49FA-9BBB-E1F512DD47C1}"/>
                </a:ext>
              </a:extLst>
            </p:cNvPr>
            <p:cNvSpPr txBox="1"/>
            <p:nvPr/>
          </p:nvSpPr>
          <p:spPr>
            <a:xfrm>
              <a:off x="9548558" y="4344840"/>
              <a:ext cx="299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A9B9E2-D800-4E7B-90C8-D7F43378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811E34-FEA5-4517-9B80-160AA0FEF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53" y="685499"/>
            <a:ext cx="2055241" cy="59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6937-40D9-E855-54AA-0396BBFB3C1A}"/>
              </a:ext>
            </a:extLst>
          </p:cNvPr>
          <p:cNvSpPr txBox="1">
            <a:spLocks/>
          </p:cNvSpPr>
          <p:nvPr/>
        </p:nvSpPr>
        <p:spPr>
          <a:xfrm>
            <a:off x="1902222" y="14459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7D3AB1-70B1-9DA4-85BE-C2856F1FB862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AAB807-A7E3-A94B-626C-F5978456173B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044C47-8508-C9F5-1504-764F87226723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BAFCD-B60B-A965-1610-916C3B209843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D34430-A2C9-13D7-BD72-7CB5BD5E7591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D51B62-EE69-67F3-16D3-17E2C4C2210C}"/>
              </a:ext>
            </a:extLst>
          </p:cNvPr>
          <p:cNvSpPr txBox="1">
            <a:spLocks/>
          </p:cNvSpPr>
          <p:nvPr/>
        </p:nvSpPr>
        <p:spPr>
          <a:xfrm>
            <a:off x="6617038" y="40334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B35C69-065E-9198-56BD-C8B527B372A0}"/>
              </a:ext>
            </a:extLst>
          </p:cNvPr>
          <p:cNvSpPr txBox="1">
            <a:spLocks/>
          </p:cNvSpPr>
          <p:nvPr/>
        </p:nvSpPr>
        <p:spPr>
          <a:xfrm>
            <a:off x="8917046" y="4348264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E4DB72-954D-5BDD-6F80-619D2DADE7C4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7B879908-06C3-E52F-95BE-CBEA08FB16C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4F2AEB-B33E-3A4F-6EEC-A24FD68205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10174B56-0EE6-6EE2-5F3B-68C14B9FBA3A}"/>
              </a:ext>
            </a:extLst>
          </p:cNvPr>
          <p:cNvSpPr txBox="1">
            <a:spLocks/>
          </p:cNvSpPr>
          <p:nvPr/>
        </p:nvSpPr>
        <p:spPr>
          <a:xfrm>
            <a:off x="8274447" y="13697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39723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46" y="1054644"/>
            <a:ext cx="10489707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0584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2124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87143" y="3835155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44</Words>
  <Application>Microsoft Office PowerPoint</Application>
  <PresentationFormat>Widescreen</PresentationFormat>
  <Paragraphs>27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等线</vt:lpstr>
      <vt:lpstr>Arial</vt:lpstr>
      <vt:lpstr>Arial Rounded MT Bold</vt:lpstr>
      <vt:lpstr>Arial-Rounded</vt:lpstr>
      <vt:lpstr>Calibri</vt:lpstr>
      <vt:lpstr>Lato</vt:lpstr>
      <vt:lpstr>Segoe UI Black</vt:lpstr>
      <vt:lpstr>Office 主题​​</vt:lpstr>
      <vt:lpstr>2_Office Theme</vt:lpstr>
      <vt:lpstr>Simple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39</cp:revision>
  <dcterms:created xsi:type="dcterms:W3CDTF">2020-08-13T09:32:00Z</dcterms:created>
  <dcterms:modified xsi:type="dcterms:W3CDTF">2025-09-22T13:41:44Z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