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  <p:sldMasterId id="2147483712" r:id="rId4"/>
  </p:sldMasterIdLst>
  <p:notesMasterIdLst>
    <p:notesMasterId r:id="rId16"/>
  </p:notesMasterIdLst>
  <p:sldIdLst>
    <p:sldId id="321" r:id="rId5"/>
    <p:sldId id="2007577106" r:id="rId6"/>
    <p:sldId id="326" r:id="rId7"/>
    <p:sldId id="2007577107" r:id="rId8"/>
    <p:sldId id="2007577108" r:id="rId9"/>
    <p:sldId id="2007577113" r:id="rId10"/>
    <p:sldId id="2007577110" r:id="rId11"/>
    <p:sldId id="327" r:id="rId12"/>
    <p:sldId id="2007577111" r:id="rId13"/>
    <p:sldId id="2007577119" r:id="rId14"/>
    <p:sldId id="20075771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3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33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64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922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003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76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4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9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7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91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5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5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-0972.115.126</a:t>
            </a:r>
          </a:p>
        </p:txBody>
      </p:sp>
    </p:spTree>
    <p:extLst>
      <p:ext uri="{BB962C8B-B14F-4D97-AF65-F5344CB8AC3E}">
        <p14:creationId xmlns:p14="http://schemas.microsoft.com/office/powerpoint/2010/main" val="25746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75275-3B9C-4668-9CFE-DC36149A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84" y="870205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973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86B1D-5C24-4DCA-A06E-24310CD4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871" y="829108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91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2997427" y="734803"/>
            <a:ext cx="6559178" cy="3854644"/>
            <a:chOff x="6330201" y="1825981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0201" y="1825981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270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60CF23-F452-4757-AB4A-8A9D39DBDB8C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826082"/>
            <a:ext cx="8077371" cy="40460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F4E8A0-8E99-453B-9E3C-482AA376B4B4}"/>
              </a:ext>
            </a:extLst>
          </p:cNvPr>
          <p:cNvSpPr/>
          <p:nvPr/>
        </p:nvSpPr>
        <p:spPr>
          <a:xfrm>
            <a:off x="4235859" y="535563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 err="1">
                <a:latin typeface="+mj-lt"/>
              </a:rPr>
              <a:t>Đàn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bò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gặm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cỏ</a:t>
            </a:r>
            <a:r>
              <a:rPr lang="en-US" sz="4000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401FE9-FCF4-4074-ADB8-463403EF18DE}"/>
              </a:ext>
            </a:extLst>
          </p:cNvPr>
          <p:cNvGrpSpPr/>
          <p:nvPr/>
        </p:nvGrpSpPr>
        <p:grpSpPr>
          <a:xfrm>
            <a:off x="5535538" y="5356268"/>
            <a:ext cx="2098076" cy="777646"/>
            <a:chOff x="4217917" y="4391679"/>
            <a:chExt cx="2098076" cy="777646"/>
          </a:xfrm>
        </p:grpSpPr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C9ABFFAB-605B-4916-96C2-A3603ECCC601}"/>
                </a:ext>
              </a:extLst>
            </p:cNvPr>
            <p:cNvSpPr txBox="1"/>
            <p:nvPr/>
          </p:nvSpPr>
          <p:spPr>
            <a:xfrm>
              <a:off x="5916981" y="4392595"/>
              <a:ext cx="399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A6E4D8-838F-43BC-BAA4-BEC5E3A28D6C}"/>
                </a:ext>
              </a:extLst>
            </p:cNvPr>
            <p:cNvSpPr/>
            <p:nvPr/>
          </p:nvSpPr>
          <p:spPr>
            <a:xfrm>
              <a:off x="4217917" y="4391679"/>
              <a:ext cx="2911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2B086CFC-EE86-470F-99A3-355860E7A5AC}"/>
                </a:ext>
              </a:extLst>
            </p:cNvPr>
            <p:cNvSpPr txBox="1"/>
            <p:nvPr/>
          </p:nvSpPr>
          <p:spPr>
            <a:xfrm>
              <a:off x="6147120" y="4461439"/>
              <a:ext cx="1688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̉</a:t>
              </a:r>
              <a:endParaRPr lang="en-US" sz="40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C94AD9-9F92-D144-1784-80D108760D54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261067-08A2-664F-CCD4-5899E892F9C8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A324-9996-4446-8B89-7A0E038310B5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A55C82-F477-75CC-347C-8E63F2BC05F2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0121E7-F129-CE1B-DE16-8858D59421B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13A9435-C44D-7E50-9A28-39D1040579A7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CDED2D-8623-8726-F60C-2198CF1680C4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E366F7-1D08-CB31-F555-2993878BA7F7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A55A9-AB4C-41F6-972C-5BE178F2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41AE2-8721-44B0-80BF-6D60A7F4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6" y="1723389"/>
            <a:ext cx="7835877" cy="189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572A8-A72E-437F-A74E-5F3C462FF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42" y="4100925"/>
            <a:ext cx="7871377" cy="1694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0CA90-272F-4318-BCED-BE65974B48F7}"/>
              </a:ext>
            </a:extLst>
          </p:cNvPr>
          <p:cNvSpPr txBox="1"/>
          <p:nvPr/>
        </p:nvSpPr>
        <p:spPr>
          <a:xfrm>
            <a:off x="2073893" y="5141301"/>
            <a:ext cx="99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b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r>
              <a:rPr lang="en-US" sz="48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D384D-A5EC-469C-809A-00981186E3C8}"/>
              </a:ext>
            </a:extLst>
          </p:cNvPr>
          <p:cNvSpPr/>
          <p:nvPr/>
        </p:nvSpPr>
        <p:spPr>
          <a:xfrm>
            <a:off x="5486587" y="5125736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050B42-5D0C-4DC1-A74F-D20C08AC1040}"/>
              </a:ext>
            </a:extLst>
          </p:cNvPr>
          <p:cNvSpPr/>
          <p:nvPr/>
        </p:nvSpPr>
        <p:spPr>
          <a:xfrm>
            <a:off x="9845309" y="5042391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ỏ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E65FDA-938E-4E51-9433-067E6B9E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9" y="637777"/>
            <a:ext cx="1218500" cy="5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B1391A-9712-43E8-B29F-401C7E1F0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84" y="359219"/>
            <a:ext cx="2212356" cy="603799"/>
          </a:xfrm>
          <a:prstGeom prst="rect">
            <a:avLst/>
          </a:prstGeom>
        </p:spPr>
      </p:pic>
      <p:pic>
        <p:nvPicPr>
          <p:cNvPr id="2" name="Tập Viết Chữ O">
            <a:hlinkClick r:id="" action="ppaction://media"/>
            <a:extLst>
              <a:ext uri="{FF2B5EF4-FFF2-40B4-BE49-F238E27FC236}">
                <a16:creationId xmlns:a16="http://schemas.microsoft.com/office/drawing/2014/main" id="{0DAA63C2-3809-40A1-0233-7FFF71170A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6160" y="362164"/>
            <a:ext cx="5709863" cy="5709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04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34</Words>
  <Application>Microsoft Office PowerPoint</Application>
  <PresentationFormat>Widescreen</PresentationFormat>
  <Paragraphs>23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Times New Roman</vt:lpstr>
      <vt:lpstr>华康少女文字W5(P)</vt:lpstr>
      <vt:lpstr>Office 主题​​</vt:lpstr>
      <vt:lpstr>Office 主题</vt:lpstr>
      <vt:lpstr>1_Doodle Sketchbook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Admin</cp:lastModifiedBy>
  <cp:revision>10</cp:revision>
  <dcterms:created xsi:type="dcterms:W3CDTF">2021-08-13T12:21:02Z</dcterms:created>
  <dcterms:modified xsi:type="dcterms:W3CDTF">2025-09-22T13:36:39Z</dcterms:modified>
</cp:coreProperties>
</file>