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68" r:id="rId4"/>
    <p:sldId id="269" r:id="rId5"/>
    <p:sldId id="259" r:id="rId6"/>
    <p:sldId id="260" r:id="rId7"/>
    <p:sldId id="261" r:id="rId8"/>
    <p:sldId id="279" r:id="rId9"/>
    <p:sldId id="276" r:id="rId10"/>
    <p:sldId id="275" r:id="rId11"/>
    <p:sldId id="280" r:id="rId12"/>
    <p:sldId id="264" r:id="rId13"/>
    <p:sldId id="26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1666D-798D-46CE-8FB0-9DB558DA92B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3CB75-791C-4D9C-A806-9EC5724E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0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9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89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6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8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06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2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4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1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6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54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1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3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5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10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40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72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47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5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4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6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8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17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80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14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2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5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8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93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25/9/2025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2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C0E5-7AE0-4745-8F48-7EB3B0474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D429-6B92-43E7-AF56-5DC3BA14A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1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399" y="106681"/>
            <a:ext cx="9009018" cy="5791199"/>
          </a:xfrm>
        </p:spPr>
        <p:txBody>
          <a:bodyPr>
            <a:normAutofit/>
          </a:bodyPr>
          <a:lstStyle/>
          <a:p>
            <a:b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BÁT TRANG</a:t>
            </a:r>
            <a:b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HỌC SINH ĐẾN VỚI MÔN HỌC GIÁO DỤC THỂ CHẤT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0553" y="5617029"/>
            <a:ext cx="4491447" cy="1606731"/>
          </a:xfrm>
        </p:spPr>
        <p:txBody>
          <a:bodyPr>
            <a:no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Nguyễn Tiến Tuân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38686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119" y="0"/>
            <a:ext cx="6610815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“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3"/>
          <a:stretch/>
        </p:blipFill>
        <p:spPr>
          <a:xfrm>
            <a:off x="273424" y="1116106"/>
            <a:ext cx="11627223" cy="5741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90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BB2D145-1842-4252-A8D5-EFACB41A5790}"/>
              </a:ext>
            </a:extLst>
          </p:cNvPr>
          <p:cNvSpPr/>
          <p:nvPr/>
        </p:nvSpPr>
        <p:spPr>
          <a:xfrm>
            <a:off x="0" y="0"/>
            <a:ext cx="12192000" cy="611392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 GẶP LẠI CÁC EM Ở TIẾT HỌC SAU</a:t>
            </a:r>
            <a:endParaRPr kumimoji="0" lang="en-SG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4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92331"/>
            <a:ext cx="10972800" cy="5433833"/>
          </a:xfrm>
        </p:spPr>
        <p:txBody>
          <a:bodyPr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THỂ CHẤT LỚP 1</a:t>
            </a:r>
          </a:p>
          <a:p>
            <a:pPr algn="ctr">
              <a:buNone/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 : BÀI TẬP THỂ DỤC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31966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CB70D5-CB42-4BA3-8FF5-A881C429EB24}"/>
              </a:ext>
            </a:extLst>
          </p:cNvPr>
          <p:cNvSpPr txBox="1"/>
          <p:nvPr/>
        </p:nvSpPr>
        <p:spPr>
          <a:xfrm>
            <a:off x="1005841" y="1518965"/>
            <a:ext cx="10920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KHỞI ĐỘNG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các em xem video và cùng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SG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79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9417" y="622024"/>
            <a:ext cx="10194881" cy="1783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2. HÌNH THÀNH KIẾN THỨC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10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921B-6695-4A05-B5B8-282A16DCB198}"/>
              </a:ext>
            </a:extLst>
          </p:cNvPr>
          <p:cNvSpPr txBox="1"/>
          <p:nvPr/>
        </p:nvSpPr>
        <p:spPr>
          <a:xfrm>
            <a:off x="3344091" y="167256"/>
            <a:ext cx="8269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vặn mình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44" y="828975"/>
            <a:ext cx="5553635" cy="319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1129" r="-444" b="1445"/>
          <a:stretch/>
        </p:blipFill>
        <p:spPr>
          <a:xfrm>
            <a:off x="3671044" y="4026625"/>
            <a:ext cx="5553635" cy="2831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47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917DFA-8DE8-4E3E-BB0F-8FC38786279F}"/>
              </a:ext>
            </a:extLst>
          </p:cNvPr>
          <p:cNvSpPr txBox="1"/>
          <p:nvPr/>
        </p:nvSpPr>
        <p:spPr>
          <a:xfrm>
            <a:off x="1658147" y="2363302"/>
            <a:ext cx="972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các em xem video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cùng tập.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14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139758496465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0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57576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921B-6695-4A05-B5B8-282A16DCB198}"/>
              </a:ext>
            </a:extLst>
          </p:cNvPr>
          <p:cNvSpPr txBox="1"/>
          <p:nvPr/>
        </p:nvSpPr>
        <p:spPr>
          <a:xfrm>
            <a:off x="3455894" y="0"/>
            <a:ext cx="8269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bụng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97" y="699247"/>
            <a:ext cx="5248275" cy="3189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96" y="3899997"/>
            <a:ext cx="5248275" cy="2855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7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917DFA-8DE8-4E3E-BB0F-8FC38786279F}"/>
              </a:ext>
            </a:extLst>
          </p:cNvPr>
          <p:cNvSpPr txBox="1"/>
          <p:nvPr/>
        </p:nvSpPr>
        <p:spPr>
          <a:xfrm>
            <a:off x="1658147" y="2363302"/>
            <a:ext cx="972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các em xem video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cùng tập.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026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2EB659-9F4F-4AAF-9D40-AEC96319B00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 Dong tac van minh bu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F6C74-7B0A-4B45-90EB-F9F6783AB05C}:2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10C22E-0C44-4DD3-BED4-7E3F88A83F56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0463A6-D1B3-4F5F-957C-B216A34B9A3C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A5663B-DA40-467B-B8BA-EE52F72F2F24}: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965533-CB1B-48DF-ADC9-92F246C6DA37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ED9954-FB40-4F80-B2FE-B2DDB769FC20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9B2617-FC27-4304-B797-67D8AB49CBF3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27D9E4-04E3-4AFE-8364-FDEF08135B1A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7E90DD-374C-4A76-B1A7-6807FFB339CC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505CC4-2DA2-430A-86AB-A080915FDCAC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DA52DE-4919-47D9-9427-5AF3CB7059EE}:27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114</Words>
  <Application>Microsoft Office PowerPoint</Application>
  <PresentationFormat>Widescreen</PresentationFormat>
  <Paragraphs>19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1_Office Theme</vt:lpstr>
      <vt:lpstr>2_Office Theme</vt:lpstr>
      <vt:lpstr>Office Theme</vt:lpstr>
      <vt:lpstr> TRƯỜNG TIỂU HỌC BÁT TRANG  CHÀO MỪNG CÁC EM HỌC SINH ĐẾN VỚI MÔN HỌC GIÁO DỤC THỂ CHẤT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 Chuyển bóng”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 Dong tac van minh bung</dc:title>
  <dc:creator>Admin</dc:creator>
  <cp:lastModifiedBy>Admin</cp:lastModifiedBy>
  <cp:revision>22</cp:revision>
  <dcterms:created xsi:type="dcterms:W3CDTF">2022-01-26T00:32:00Z</dcterms:created>
  <dcterms:modified xsi:type="dcterms:W3CDTF">2025-09-25T04:10:24Z</dcterms:modified>
</cp:coreProperties>
</file>