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85" r:id="rId2"/>
    <p:sldMasterId id="2147483792" r:id="rId3"/>
  </p:sldMasterIdLst>
  <p:notesMasterIdLst>
    <p:notesMasterId r:id="rId10"/>
  </p:notesMasterIdLst>
  <p:handoutMasterIdLst>
    <p:handoutMasterId r:id="rId11"/>
  </p:handoutMasterIdLst>
  <p:sldIdLst>
    <p:sldId id="751" r:id="rId4"/>
    <p:sldId id="369" r:id="rId5"/>
    <p:sldId id="273" r:id="rId6"/>
    <p:sldId id="275" r:id="rId7"/>
    <p:sldId id="747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FF66FF"/>
    <a:srgbClr val="CC66FF"/>
    <a:srgbClr val="DB93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HỌC SINH ĐỌC TỪ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8D79-61E2-4A6A-81DE-91AD63308038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57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 HỌC SINH ĐỌC TỪ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8D79-61E2-4A6A-81DE-91AD63308038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26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 HỌC SINH ĐỌC TỪ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8D79-61E2-4A6A-81DE-91AD63308038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CHO HỌC SINH ĐỌC CÂU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8D79-61E2-4A6A-81DE-91AD63308038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75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4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397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234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19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606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5316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7694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6827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7202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74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10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9B5ADC4-2893-F8B5-F325-0422D025F8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0510"/>
            <a:ext cx="1466552" cy="146655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CF31A8D-737C-C1A0-B2D0-0CF4FE2C8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3429000"/>
            <a:ext cx="1466552" cy="146655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E4ACDE3-7B66-C5CA-56E1-6B696F17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3820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1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72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76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01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14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939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01CC722-A9B0-E7DC-E348-D7AA4276CD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0510"/>
            <a:ext cx="1466552" cy="146655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634F79F-4B41-0AD1-5985-1A523D536CA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3429000"/>
            <a:ext cx="1466552" cy="1466552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00103F1-E2D0-27E9-4DCE-277005E3699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3820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1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9Slide.vn - 2019">
            <a:extLst>
              <a:ext uri="{FF2B5EF4-FFF2-40B4-BE49-F238E27FC236}">
                <a16:creationId xmlns:a16="http://schemas.microsoft.com/office/drawing/2014/main" id="{53080464-35BA-4930-BBAF-57057D498B9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554E536-A2C7-E723-9DEE-8B92AD81022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051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8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5.gif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6.xm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slide" Target="slide5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10" Type="http://schemas.openxmlformats.org/officeDocument/2006/relationships/image" Target="../media/image27.jpeg"/><Relationship Id="rId4" Type="http://schemas.openxmlformats.org/officeDocument/2006/relationships/image" Target="../media/image18.pn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2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716" y="2276309"/>
            <a:ext cx="839492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" action="ppaction://noaction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0" t="4102" r="20598"/>
          <a:stretch/>
        </p:blipFill>
        <p:spPr>
          <a:xfrm>
            <a:off x="2133600" y="76200"/>
            <a:ext cx="8318205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9815803" y="2428261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88A19D-E377-7907-31A2-3EA33581B8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48" y="1543146"/>
            <a:ext cx="1562318" cy="1448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3CE1B4-1E72-46FC-9A2B-DE05BCB992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67" y="1543147"/>
            <a:ext cx="1514687" cy="1581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B63263-6DE3-92C8-E700-F5E893DF7E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13" y="3014964"/>
            <a:ext cx="1743318" cy="1781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BA15F-3335-7BC1-C334-CC98C1E3C4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48" y="3124517"/>
            <a:ext cx="1733792" cy="1562318"/>
          </a:xfrm>
          <a:prstGeom prst="rect">
            <a:avLst/>
          </a:prstGeom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C6C39AC3-A636-1B2D-002C-D9B5597719AC}"/>
              </a:ext>
            </a:extLst>
          </p:cNvPr>
          <p:cNvSpPr/>
          <p:nvPr/>
        </p:nvSpPr>
        <p:spPr>
          <a:xfrm>
            <a:off x="3653063" y="1395714"/>
            <a:ext cx="5398788" cy="345760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49166F6E-3D88-07D3-B6D5-A6DC09F8C798}"/>
              </a:ext>
            </a:extLst>
          </p:cNvPr>
          <p:cNvSpPr/>
          <p:nvPr/>
        </p:nvSpPr>
        <p:spPr>
          <a:xfrm>
            <a:off x="5784179" y="4989313"/>
            <a:ext cx="1403430" cy="139022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0" t="4102" r="20598"/>
          <a:stretch/>
        </p:blipFill>
        <p:spPr>
          <a:xfrm>
            <a:off x="2057401" y="148857"/>
            <a:ext cx="7150394" cy="6480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255" y="278990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F3D915BD-9122-2CB4-8D65-7DB2BDF64A06}"/>
              </a:ext>
            </a:extLst>
          </p:cNvPr>
          <p:cNvSpPr/>
          <p:nvPr/>
        </p:nvSpPr>
        <p:spPr>
          <a:xfrm>
            <a:off x="2983212" y="1438244"/>
            <a:ext cx="5398788" cy="345760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DDAEF16-A3C6-DE0F-1732-B5A01AB95B1A}"/>
              </a:ext>
            </a:extLst>
          </p:cNvPr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F1BD3B9-1F90-9D8E-9D02-3DE9E0A14E0A}"/>
              </a:ext>
            </a:extLst>
          </p:cNvPr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C3B12-C294-A37B-A404-2346E4C7AD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5"/>
          <a:stretch/>
        </p:blipFill>
        <p:spPr>
          <a:xfrm flipH="1">
            <a:off x="3712223" y="2121041"/>
            <a:ext cx="1550960" cy="1891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298DB8-F9E5-C471-FADB-21361523294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2"/>
          <a:stretch/>
        </p:blipFill>
        <p:spPr>
          <a:xfrm>
            <a:off x="5805999" y="1836643"/>
            <a:ext cx="2328650" cy="246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0" t="4102" r="20598"/>
          <a:stretch/>
        </p:blipFill>
        <p:spPr>
          <a:xfrm>
            <a:off x="2057401" y="545192"/>
            <a:ext cx="8203018" cy="60150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EF3B3369-F4FA-72E6-F360-ACB264E770D2}"/>
              </a:ext>
            </a:extLst>
          </p:cNvPr>
          <p:cNvSpPr/>
          <p:nvPr/>
        </p:nvSpPr>
        <p:spPr>
          <a:xfrm>
            <a:off x="5492235" y="2405128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D29CA03B-675E-AA0B-3823-CABB797F6D8D}"/>
              </a:ext>
            </a:extLst>
          </p:cNvPr>
          <p:cNvSpPr/>
          <p:nvPr/>
        </p:nvSpPr>
        <p:spPr>
          <a:xfrm>
            <a:off x="6970213" y="2410843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C5B54FE6-B2F0-1015-FBDC-F1D9B71B47B3}"/>
              </a:ext>
            </a:extLst>
          </p:cNvPr>
          <p:cNvSpPr/>
          <p:nvPr/>
        </p:nvSpPr>
        <p:spPr>
          <a:xfrm>
            <a:off x="4026549" y="2410843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8D13947D-1D12-5136-6669-0DD5DF5E1ECC}"/>
              </a:ext>
            </a:extLst>
          </p:cNvPr>
          <p:cNvSpPr/>
          <p:nvPr/>
        </p:nvSpPr>
        <p:spPr>
          <a:xfrm>
            <a:off x="5492235" y="2405128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0" t="4102" r="20598"/>
          <a:stretch/>
        </p:blipFill>
        <p:spPr>
          <a:xfrm>
            <a:off x="2349794" y="94147"/>
            <a:ext cx="7022805" cy="5509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38" y="2945627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FE051C1E-E848-6563-20AD-2286D902538C}"/>
              </a:ext>
            </a:extLst>
          </p:cNvPr>
          <p:cNvSpPr/>
          <p:nvPr/>
        </p:nvSpPr>
        <p:spPr>
          <a:xfrm>
            <a:off x="5183891" y="2235007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CE36F991-D40C-93DC-A124-C397B39AE37C}"/>
              </a:ext>
            </a:extLst>
          </p:cNvPr>
          <p:cNvSpPr/>
          <p:nvPr/>
        </p:nvSpPr>
        <p:spPr>
          <a:xfrm>
            <a:off x="6661869" y="2240722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9CDF2F46-9F26-6D11-2BBB-0B1456E83B55}"/>
              </a:ext>
            </a:extLst>
          </p:cNvPr>
          <p:cNvSpPr/>
          <p:nvPr/>
        </p:nvSpPr>
        <p:spPr>
          <a:xfrm>
            <a:off x="3718205" y="2240722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2EBE8F4A-8D0A-ACA9-D663-6A9A403CC00D}"/>
              </a:ext>
            </a:extLst>
          </p:cNvPr>
          <p:cNvSpPr/>
          <p:nvPr/>
        </p:nvSpPr>
        <p:spPr>
          <a:xfrm>
            <a:off x="5183891" y="2235007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35</Words>
  <Application>Microsoft Office PowerPoint</Application>
  <PresentationFormat>Widescreen</PresentationFormat>
  <Paragraphs>19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微软雅黑</vt:lpstr>
      <vt:lpstr>Arial</vt:lpstr>
      <vt:lpstr>Calibri</vt:lpstr>
      <vt:lpstr>自定义设计方案</vt:lpstr>
      <vt:lpstr>1_Office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63</cp:revision>
  <dcterms:created xsi:type="dcterms:W3CDTF">2021-07-24T01:07:49Z</dcterms:created>
  <dcterms:modified xsi:type="dcterms:W3CDTF">2025-09-25T04:15:20Z</dcterms:modified>
</cp:coreProperties>
</file>