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A708-00DB-D060-2C19-D634A0D67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34CE0-EF05-89BB-35D1-31D3177DB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4CD3E-21CB-07B2-666D-8E435BA3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AF856-4481-3FD6-AD71-95C8485D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610A9-3DBE-4665-40EA-9C213AD6D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0A307-08D4-A174-0F32-B28F0136E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E2A670-FFC8-1B13-C9CA-F7019DAD5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5E8A0-6CB6-1F21-B185-5F5573FF9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6D97F-560D-66D4-BB80-7F45F73A7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78576-CEF0-20A6-58E9-A3E39567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3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82D2C-9826-4439-ECD1-3A3DA856D6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08B49-3855-24F6-BDAC-1109BA3D8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3DC7-D4EC-590B-52F9-244903CF2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0494F-48AF-731B-9265-B9C9EE0C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5BA30-A3FA-63CC-C9AF-07A4DF1D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1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95DEB-795F-4205-09FD-1CFF3807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3ACEC-59FB-C34F-C36D-E0CBE8458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45A7-E7D8-C117-8AB8-46BC5D0E3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FC66C-80B4-CB9A-DE75-2A94129B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E6C3A-EC9A-1B68-9EA0-02E4662CB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0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F9C1-A6B0-D7A3-20D8-5761F6F81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E8E45-8F45-D948-E18D-C5E375DE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9F41D-E7AA-4D2A-86EF-2B476E64B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058A3-FC50-F2D9-BA32-9C0BE2758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E2601-FAEA-5785-771C-D242E17F5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2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F01DB-521A-E43A-0B39-8C56D5BE1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CC5D3-DCDD-2EFB-7332-99F94611A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1B0F6-8005-5EA0-4BEA-E3B67E24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D93F1-4686-B3F9-1520-9761DB9FC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926B4-84A9-0D2A-F6B8-F9E8C98C7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35860-290D-2F1C-FD33-91D463E4D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4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D72B8-77DE-E9CC-592C-DBB3FB6E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591D2-90A7-423D-79C6-AD8E32121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E3F4E-D419-6129-66FD-73973E2D0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0CC1-53B7-2C1C-2BF3-D8C51FE7A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80433-B15F-3EEB-DD60-00922A5C80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31383E-227E-E76B-184B-FB8FFF07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37215-E794-4905-7C1E-7EC60D3E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46A8B-B36D-1A0C-4F11-F80C9F43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3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BF238-E4DC-D5F4-3F6F-9B10C1EAD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64127-B873-7B5A-A3B9-50DA9589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049F6F-CADC-A2CD-B470-0FF82F49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20F682-C8E1-9F0E-334F-E85F2A3F1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F3143-60B6-AF18-EACF-9229227F1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140A70-2D73-49C6-5EEA-2931B3AC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BD588-D264-40EF-0735-860B7B504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C67B3-0886-7458-552C-539BA0FC4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FCA31-0DBD-4C00-7A37-119704F2F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911AB3-1E5C-19BF-2A69-E56D6473B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6329F-F4B2-65C8-68C5-190C0FCE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1DFF0-ECCE-9694-6D9A-3DB0F96F0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E7C97-A2BE-8531-BA75-10B42004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4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FDA0C-9A9F-8B86-F737-3FF7B59E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BDB6BA-5AC9-4135-1D3D-442B94084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0AD337-A98A-6C08-CB01-5DC8B1B1C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2B972-450F-48ED-E231-4693F5F5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CE82E-6E02-1BBA-4B91-BD34961D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FA842-1DBE-E9C5-CF88-75A042F3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2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210E26-584F-4490-07D3-1E6C4EBD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39FA6-9B18-70D7-0166-924E7C6E3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AA38-DAF8-705B-8754-7D3DF33AC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BBD04-ABEB-4683-AEB7-5277D2EFCF37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D1A15-4CDB-2EF6-B13E-E2BDC8D19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7349E-1FBC-1DFE-B73F-F2AEAE466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232EF-A0E7-4767-845C-2B531F0AD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4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.co/gemini/share/c23359d1d8d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3215-3A3B-CC78-6684-84025B3CEF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11A8C-645D-097F-C932-D1615A6D6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EB4203-8835-54E3-A2D9-5F97C60F1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30" t="30560" r="5490" b="112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39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4E4B0B2-F23E-DF0C-1B61-72EE3A20B1FF}"/>
              </a:ext>
            </a:extLst>
          </p:cNvPr>
          <p:cNvSpPr txBox="1"/>
          <p:nvPr/>
        </p:nvSpPr>
        <p:spPr>
          <a:xfrm>
            <a:off x="1244600" y="2733040"/>
            <a:ext cx="97028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hlinkClick r:id="rId2"/>
              </a:rPr>
              <a:t>https://g.co/gemini/share/c23359d1d8d1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76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2025-09-22T14:31:45Z</dcterms:created>
  <dcterms:modified xsi:type="dcterms:W3CDTF">2025-09-22T14:32:39Z</dcterms:modified>
</cp:coreProperties>
</file>