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81" r:id="rId2"/>
    <p:sldMasterId id="2147483787" r:id="rId3"/>
    <p:sldMasterId id="2147483799" r:id="rId4"/>
  </p:sldMasterIdLst>
  <p:notesMasterIdLst>
    <p:notesMasterId r:id="rId10"/>
  </p:notesMasterIdLst>
  <p:sldIdLst>
    <p:sldId id="435" r:id="rId5"/>
    <p:sldId id="264" r:id="rId6"/>
    <p:sldId id="372" r:id="rId7"/>
    <p:sldId id="373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6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8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A1FF1C1-6CBC-4082-8F84-BB31130B0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1" y="-25400"/>
            <a:ext cx="1251450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7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A9CD8F-106F-41F6-ADED-7252EE820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1" y="-25400"/>
            <a:ext cx="1251450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3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2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4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21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3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4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9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2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1" y="-25400"/>
            <a:ext cx="1251450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A1FF1C1-6CBC-4082-8F84-BB31130B0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1" y="-25400"/>
            <a:ext cx="1251450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2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1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0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12.gif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4.gif"/><Relationship Id="rId1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15.gif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12.gif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4.gif"/><Relationship Id="rId1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15.gif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31.png"/><Relationship Id="rId2" Type="http://schemas.openxmlformats.org/officeDocument/2006/relationships/image" Target="../media/image12.gif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4.gif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15.gif"/><Relationship Id="rId9" Type="http://schemas.openxmlformats.org/officeDocument/2006/relationships/image" Target="../media/image22.png"/><Relationship Id="rId1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AC9A6-6632-A5D8-97D4-46F71F4EE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862" y="2097337"/>
            <a:ext cx="906553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vi-VN" sz="53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3676"/>
            <a:ext cx="12192000" cy="4124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26" y="269136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8" y="3046939"/>
            <a:ext cx="4562557" cy="381845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192000" cy="332867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968" y="3499568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14643" y="356921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60" y="4045946"/>
            <a:ext cx="6202838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34" y="1755704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51377" y="4657489"/>
            <a:ext cx="1347302" cy="967223"/>
            <a:chOff x="9540552" y="4239924"/>
            <a:chExt cx="1619672" cy="11627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55245" y="4239924"/>
              <a:ext cx="597776" cy="99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4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70012" y="3216503"/>
            <a:ext cx="1185564" cy="830997"/>
            <a:chOff x="9540552" y="4269531"/>
            <a:chExt cx="1619672" cy="11352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99253" y="4269531"/>
              <a:ext cx="679327" cy="113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4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1467100" y="4820542"/>
            <a:ext cx="1185564" cy="830997"/>
            <a:chOff x="9540552" y="4269050"/>
            <a:chExt cx="1619672" cy="11352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27862" y="4269050"/>
              <a:ext cx="679327" cy="113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48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1333192" y="3588089"/>
            <a:ext cx="1275158" cy="831609"/>
            <a:chOff x="9540552" y="4420621"/>
            <a:chExt cx="1619672" cy="105628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31286" y="4421398"/>
              <a:ext cx="631596" cy="105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95" y="156068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184873" y="992686"/>
            <a:ext cx="926003" cy="830997"/>
            <a:chOff x="9540552" y="4022892"/>
            <a:chExt cx="1619672" cy="14703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95905" y="4022892"/>
              <a:ext cx="869744" cy="1470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66445" y="4121749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131" y="3427095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7570" y="2735016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42" y="251720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257" y="777019"/>
            <a:ext cx="460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Có mấy củ cà rốt?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6" y="275780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082" y="3554463"/>
            <a:ext cx="258790" cy="437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8041" y="249555"/>
            <a:ext cx="30003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188" y="2733676"/>
            <a:ext cx="12220786" cy="4124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26" y="269136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2" y="4449079"/>
            <a:ext cx="6308507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192000" cy="332867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968" y="3499568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14643" y="356921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49" y="3995456"/>
            <a:ext cx="5112851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34" y="1755704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01158" y="3373878"/>
            <a:ext cx="1347302" cy="884105"/>
            <a:chOff x="9540552" y="4420621"/>
            <a:chExt cx="1619672" cy="1062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29016" cy="849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1502427" y="3762325"/>
            <a:ext cx="1185564" cy="831111"/>
            <a:chOff x="9540552" y="4420621"/>
            <a:chExt cx="1619672" cy="11354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01186" cy="965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1467100" y="4931486"/>
            <a:ext cx="1185564" cy="718998"/>
            <a:chOff x="9540552" y="4420621"/>
            <a:chExt cx="1619672" cy="9822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9851" y="4437347"/>
              <a:ext cx="601186" cy="965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62902" y="4860033"/>
            <a:ext cx="1275158" cy="899772"/>
            <a:chOff x="9540552" y="4420621"/>
            <a:chExt cx="1619672" cy="114286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58946" cy="897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95" y="156068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184873" y="1141910"/>
            <a:ext cx="926003" cy="706755"/>
            <a:chOff x="9540552" y="4286921"/>
            <a:chExt cx="1619672" cy="125048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98130" y="4286921"/>
              <a:ext cx="769700" cy="125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66445" y="4121749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342900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7087" y="433484"/>
            <a:ext cx="35255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Có mấy con voi?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7570" y="2735016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42" y="251720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6" y="275780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082" y="3554463"/>
            <a:ext cx="258790" cy="437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16035" y="46769"/>
            <a:ext cx="3275965" cy="218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3676"/>
            <a:ext cx="12271022" cy="4124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26" y="269136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0855"/>
            <a:ext cx="6841067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271022" cy="332867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968" y="3499568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14643" y="356921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7" y="4007650"/>
            <a:ext cx="5550258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082" y="355446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34" y="1755704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51377" y="4807799"/>
            <a:ext cx="1347302" cy="822509"/>
            <a:chOff x="9540552" y="4420621"/>
            <a:chExt cx="1619672" cy="9887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8481" cy="775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70012" y="3327096"/>
            <a:ext cx="1185564" cy="769516"/>
            <a:chOff x="9540552" y="4420621"/>
            <a:chExt cx="1619672" cy="10512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6486" cy="88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1412349" y="3782335"/>
            <a:ext cx="1185564" cy="790753"/>
            <a:chOff x="9540552" y="4420621"/>
            <a:chExt cx="1619672" cy="10802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66486" cy="88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1299089" y="4835885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99890" y="4493182"/>
              <a:ext cx="526684" cy="819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95" y="156068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184873" y="1217474"/>
            <a:ext cx="926003" cy="722630"/>
            <a:chOff x="9540552" y="4420621"/>
            <a:chExt cx="1619672" cy="127857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725273" cy="1141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2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66445" y="4121749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342900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9422" y="268065"/>
            <a:ext cx="39020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Có mấy con bò sữa?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74" y="2433277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7570" y="2735016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42" y="251720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6" y="2757800"/>
            <a:ext cx="343054" cy="343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3492" y="187602"/>
            <a:ext cx="284797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38</Words>
  <Application>Microsoft Office PowerPoint</Application>
  <PresentationFormat>Widescreen</PresentationFormat>
  <Paragraphs>22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 New Roman</vt:lpstr>
      <vt:lpstr>2_Office Theme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115</cp:revision>
  <dcterms:created xsi:type="dcterms:W3CDTF">2020-07-13T02:14:00Z</dcterms:created>
  <dcterms:modified xsi:type="dcterms:W3CDTF">2025-09-25T04:07:26Z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