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9"/>
  </p:notesMasterIdLst>
  <p:sldIdLst>
    <p:sldId id="353" r:id="rId2"/>
    <p:sldId id="362" r:id="rId3"/>
    <p:sldId id="356" r:id="rId4"/>
    <p:sldId id="357" r:id="rId5"/>
    <p:sldId id="366" r:id="rId6"/>
    <p:sldId id="364" r:id="rId7"/>
    <p:sldId id="358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Cambria Math" panose="02040503050406030204" pitchFamily="18" charset="0"/>
      <p:regular r:id="rId12"/>
    </p:embeddedFont>
    <p:embeddedFont>
      <p:font typeface="Pangolin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7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8B8"/>
    <a:srgbClr val="000000"/>
    <a:srgbClr val="FB5B5B"/>
    <a:srgbClr val="FF8585"/>
    <a:srgbClr val="FEBFBA"/>
    <a:srgbClr val="FECDC2"/>
    <a:srgbClr val="7D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EF0602-8433-4A31-B41A-150F50A01E1D}">
  <a:tblStyle styleId="{29EF0602-8433-4A31-B41A-150F50A01E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257" autoAdjust="0"/>
  </p:normalViewPr>
  <p:slideViewPr>
    <p:cSldViewPr snapToGrid="0">
      <p:cViewPr varScale="1">
        <p:scale>
          <a:sx n="74" d="100"/>
          <a:sy n="74" d="100"/>
        </p:scale>
        <p:origin x="2128" y="52"/>
      </p:cViewPr>
      <p:guideLst>
        <p:guide orient="horz" pos="55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329" name="Google Shape;329;p42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7DE0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87" r:id="rId3"/>
    <p:sldLayoutId id="21474836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audio" Target="../media/media3.mp3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5.png"/><Relationship Id="rId1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210.png"/><Relationship Id="rId12" Type="http://schemas.openxmlformats.org/officeDocument/2006/relationships/image" Target="../media/image7.png"/><Relationship Id="rId17" Type="http://schemas.openxmlformats.org/officeDocument/2006/relationships/image" Target="../media/image8.png"/><Relationship Id="rId2" Type="http://schemas.openxmlformats.org/officeDocument/2006/relationships/audio" Target="../media/media2.wav"/><Relationship Id="rId16" Type="http://schemas.openxmlformats.org/officeDocument/2006/relationships/image" Target="../media/image13.png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2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17" Type="http://schemas.openxmlformats.org/officeDocument/2006/relationships/image" Target="../media/image18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openxmlformats.org/officeDocument/2006/relationships/image" Target="../media/image29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image" Target="../media/image32.png"/><Relationship Id="rId12" Type="http://schemas.openxmlformats.org/officeDocument/2006/relationships/image" Target="../media/image17.png"/><Relationship Id="rId17" Type="http://schemas.openxmlformats.org/officeDocument/2006/relationships/image" Target="../media/image19.jpe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openxmlformats.org/officeDocument/2006/relationships/image" Target="../media/image34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audio" Target="../media/media3.mp3"/><Relationship Id="rId9" Type="http://schemas.openxmlformats.org/officeDocument/2006/relationships/image" Target="../media/image10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860" y="0"/>
            <a:ext cx="9161860" cy="51435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559">
            <a:off x="3698559" y="-331296"/>
            <a:ext cx="6228702" cy="622870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3CD59DB-4B97-4529-990F-B877A9AC8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542" y="1282246"/>
            <a:ext cx="4897037" cy="182438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950A63E-AF72-41C5-AED0-2D55950409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583" y="942166"/>
            <a:ext cx="1563760" cy="74987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DD72B97-8F2B-4723-9F67-FD81B5B68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2913" y="965025"/>
            <a:ext cx="1570449" cy="73023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77F623B-A4E0-4946-935C-4F7F0101F1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580" y="1465141"/>
            <a:ext cx="4544962" cy="1458595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1600200" y="3427663"/>
            <a:ext cx="1842721" cy="628650"/>
          </a:xfrm>
          <a:prstGeom prst="roundRect">
            <a:avLst/>
          </a:prstGeom>
          <a:solidFill>
            <a:srgbClr val="FB5B5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1986867" y="3526544"/>
            <a:ext cx="12086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ChuongCam - 9Slide.vn">
            <a:extLst>
              <a:ext uri="{FF2B5EF4-FFF2-40B4-BE49-F238E27FC236}">
                <a16:creationId xmlns:a16="http://schemas.microsoft.com/office/drawing/2014/main" id="{60FDDF12-4068-4DC9-8EC1-C3DBBF0745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5372" y="3404766"/>
            <a:ext cx="706928" cy="651547"/>
          </a:xfrm>
          <a:prstGeom prst="rect">
            <a:avLst/>
          </a:prstGeom>
        </p:spPr>
      </p:pic>
      <p:pic>
        <p:nvPicPr>
          <p:cNvPr id="99" name="Nhacnen - 9Slide.vn">
            <a:hlinkClick r:id="" action="ppaction://media"/>
            <a:extLst>
              <a:ext uri="{FF2B5EF4-FFF2-40B4-BE49-F238E27FC236}">
                <a16:creationId xmlns:a16="http://schemas.microsoft.com/office/drawing/2014/main" id="{97A40F43-0AD3-4435-B148-642348AB6E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0" end="117946.6938"/>
                  <p14:fade in="2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14401" y="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4633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5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4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numSld="7" showWhenStopped="0">
                    <p:cTn id="5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5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numSld="7" showWhenStopped="0">
                    <p:cTn id="5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5077979" y="2256830"/>
            <a:ext cx="3829049" cy="1343024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303760" y="3075428"/>
              <a:ext cx="4515127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container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5077979" y="3700419"/>
            <a:ext cx="3829049" cy="1343024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352048" y="5025667"/>
              <a:ext cx="4515127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D. Xe van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628651" y="3700419"/>
            <a:ext cx="3829049" cy="1343024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799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Xe cứu hỏa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628651" y="2256830"/>
            <a:ext cx="3829049" cy="1343024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Xe cứu thương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484585" y="171600"/>
            <a:ext cx="7471295" cy="1915834"/>
            <a:chOff x="1979446" y="228800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79446" y="228800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271789" y="527036"/>
              <a:ext cx="9226296" cy="17709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#9Slide02 Tieu de dai" panose="02000000000000000000" pitchFamily="2" charset="0"/>
                </a:rPr>
                <a:t>Câu 1:</a:t>
              </a:r>
              <a:r>
                <a:rPr lang="vi-VN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#9Slide02 Tieu de dai" panose="02000000000000000000" pitchFamily="2" charset="0"/>
                </a:rPr>
                <a:t> Loại xe nào được nhắc đến trong bài hát?</a:t>
              </a:r>
            </a:p>
            <a:p>
              <a:pPr algn="just"/>
              <a:endPara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#9Slide02 Tieu de dai" panose="02000000000000000000" pitchFamily="2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7" y="2456283"/>
            <a:ext cx="992210" cy="914480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7" y="3919049"/>
            <a:ext cx="992210" cy="914480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544" y="2456283"/>
            <a:ext cx="992210" cy="914480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544" y="3919049"/>
            <a:ext cx="992210" cy="91448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3085206" y="115287"/>
            <a:ext cx="3035028" cy="1747354"/>
            <a:chOff x="-4113608" y="153715"/>
            <a:chExt cx="4046704" cy="232980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715"/>
              <a:ext cx="1959439" cy="2329805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1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Yeahhh</a:t>
              </a:r>
              <a:r>
                <a:rPr lang="en-US" sz="21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675" b="1" dirty="0">
                <a:solidFill>
                  <a:srgbClr val="19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5045755" y="-226738"/>
            <a:ext cx="2302556" cy="2135218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3938" y="5075963"/>
                <a:ext cx="5361939" cy="290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80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Huhu</a:t>
                </a:r>
                <a:r>
                  <a:rPr lang="en-US" sz="180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ctr"/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  <a:p>
                <a:pPr algn="ctr"/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931" y="235615"/>
            <a:ext cx="1161389" cy="1787807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79E4C43B-743A-4F0F-9457-9B15D0352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33759" y="3305943"/>
            <a:ext cx="365522" cy="365522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86A70F6A-9D3B-4ACB-882F-2876B15E06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23894" y="2157298"/>
            <a:ext cx="365522" cy="365522"/>
          </a:xfrm>
          <a:prstGeom prst="rect">
            <a:avLst/>
          </a:prstGeom>
        </p:spPr>
      </p:pic>
      <p:pic>
        <p:nvPicPr>
          <p:cNvPr id="2052" name="Picture 4" descr="https://lh3.googleusercontent.com/ivFRIcE9kM8OtsVFYmUivxVHzqWICxohaGPrWMBi_d_VOx5mK9zqi9cVoopqlZ2oIfeD3Vv7p6tLCmilYGPh7VwR348h9fAbWO0_r-Qdhf_vnv7ge-mouoGdQBG2Vmzy-dSpZzU3HqIVG4kTIQd6pw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36" y="969847"/>
            <a:ext cx="1057328" cy="76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4993309" y="2451965"/>
            <a:ext cx="4009302" cy="1147889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799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8FEB6CFE-AB0E-4B4E-B91D-88A1DA89A89A}"/>
                    </a:ext>
                  </a:extLst>
                </p:cNvPr>
                <p:cNvSpPr/>
                <p:nvPr/>
              </p:nvSpPr>
              <p:spPr>
                <a:xfrm>
                  <a:off x="7228842" y="3075428"/>
                  <a:ext cx="4515128" cy="165373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ắ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đá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8FEB6CFE-AB0E-4B4E-B91D-88A1DA89A8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8842" y="3075428"/>
                  <a:ext cx="4515128" cy="1653739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4993309" y="3895554"/>
            <a:ext cx="4009302" cy="1147889"/>
            <a:chOff x="6770639" y="4933892"/>
            <a:chExt cx="5162546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2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797BC3E3-56FA-4AAA-953C-4E2F5AEBD8E8}"/>
                    </a:ext>
                  </a:extLst>
                </p:cNvPr>
                <p:cNvSpPr/>
                <p:nvPr/>
              </p:nvSpPr>
              <p:spPr>
                <a:xfrm>
                  <a:off x="7207537" y="4987453"/>
                  <a:ext cx="4725648" cy="1653738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sv-SE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sv-SE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sv-SE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sv-SE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ở </m:t>
                        </m:r>
                        <m:r>
                          <m:rPr>
                            <m:nor/>
                          </m:rPr>
                          <a:rPr lang="sv-SE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sv-SE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sv-SE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sv-SE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du</m:t>
                        </m:r>
                        <m:r>
                          <m:rPr>
                            <m:nor/>
                          </m:rPr>
                          <a:rPr lang="vi-VN" sz="2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sv-SE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ị</m:t>
                        </m:r>
                        <m:r>
                          <m:rPr>
                            <m:nor/>
                          </m:rPr>
                          <a:rPr lang="sv-SE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797BC3E3-56FA-4AAA-953C-4E2F5AEBD8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7537" y="4987453"/>
                  <a:ext cx="4725648" cy="1653738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628651" y="3895554"/>
            <a:ext cx="3786686" cy="1147889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6367453D-420B-4D30-B207-A57CC4372B2A}"/>
                    </a:ext>
                  </a:extLst>
                </p:cNvPr>
                <p:cNvSpPr/>
                <p:nvPr/>
              </p:nvSpPr>
              <p:spPr>
                <a:xfrm>
                  <a:off x="1104486" y="4978723"/>
                  <a:ext cx="4515128" cy="1653738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ở 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6367453D-420B-4D30-B207-A57CC4372B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486" y="4978723"/>
                  <a:ext cx="4515128" cy="1653738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505442" y="2443845"/>
            <a:ext cx="3909895" cy="1156009"/>
            <a:chOff x="675804" y="2996440"/>
            <a:chExt cx="5267795" cy="180336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799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817205D1-8ECF-4ECE-A9DE-175B9F209F00}"/>
                    </a:ext>
                  </a:extLst>
                </p:cNvPr>
                <p:cNvSpPr/>
                <p:nvPr/>
              </p:nvSpPr>
              <p:spPr>
                <a:xfrm>
                  <a:off x="675804" y="2996440"/>
                  <a:ext cx="4515128" cy="1653738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vi-VN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vi-VN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ử</m:t>
                        </m:r>
                        <m:r>
                          <m:rPr>
                            <m:nor/>
                          </m:rPr>
                          <a:rPr lang="vi-VN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vi-VN" sz="2800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817205D1-8ECF-4ECE-A9DE-175B9F209F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804" y="2996440"/>
                  <a:ext cx="4515128" cy="1653738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441556" y="-262657"/>
            <a:ext cx="7471295" cy="2600651"/>
            <a:chOff x="1922074" y="-279792"/>
            <a:chExt cx="9961727" cy="30582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22074" y="2240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347649" y="-279792"/>
              <a:ext cx="9471904" cy="20422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ct val="130000"/>
                </a:lnSpc>
                <a:defRPr/>
              </a:pPr>
              <a:r>
                <a:rPr lang="en-US" sz="2800" b="1" u="sng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cứu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hỏa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627" y="2519701"/>
            <a:ext cx="992210" cy="914480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627" y="3982467"/>
            <a:ext cx="992210" cy="914480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594" y="2519701"/>
            <a:ext cx="992210" cy="914480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594" y="3982467"/>
            <a:ext cx="992210" cy="91448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3085206" y="114348"/>
            <a:ext cx="3035028" cy="1749231"/>
            <a:chOff x="-4113608" y="152464"/>
            <a:chExt cx="4046704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100" b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Yeahhh,</a:t>
              </a:r>
            </a:p>
            <a:p>
              <a:pPr algn="ctr"/>
              <a:r>
                <a:rPr lang="en-US" sz="900" b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 rồi!</a:t>
              </a:r>
            </a:p>
            <a:p>
              <a:pPr algn="ctr"/>
              <a:r>
                <a:rPr lang="en-US" sz="900" b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 thích màu này!</a:t>
              </a:r>
              <a:endParaRPr lang="en-US" sz="675" b="1">
                <a:solidFill>
                  <a:srgbClr val="19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5045755" y="-226738"/>
            <a:ext cx="2302556" cy="2135218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3938" y="5075963"/>
                <a:ext cx="5361939" cy="290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Huhu,</a:t>
                </a:r>
              </a:p>
              <a:p>
                <a:pPr algn="ctr"/>
                <a:r>
                  <a:rPr lang="en-US" sz="1050" b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 chính xác rồi!</a:t>
                </a:r>
              </a:p>
              <a:p>
                <a:pPr algn="ctr"/>
                <a:r>
                  <a:rPr lang="en-US" sz="1050" b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9931" y="235615"/>
            <a:ext cx="1161389" cy="1787807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E2C0CE17-61E7-4378-8029-5EC133966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33759" y="3305943"/>
            <a:ext cx="365522" cy="365522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48B576CD-4EFF-45FA-9542-BB86C7CDBC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23894" y="2157298"/>
            <a:ext cx="365522" cy="365522"/>
          </a:xfrm>
          <a:prstGeom prst="rect">
            <a:avLst/>
          </a:prstGeom>
        </p:spPr>
      </p:pic>
      <p:pic>
        <p:nvPicPr>
          <p:cNvPr id="7170" name="Picture 2" descr="Hình ảnh Vẽ Tay Cứu Hỏa An Toàn Chữa Cháy Minh Họa PNG , Clipart An Toàn,  Vẽ Tay, An Toàn Cháy Nổ PNG miễn phí tải tập tin PSDComment và Vector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625" b="90000" l="2969" r="97188">
                        <a14:foregroundMark x1="73438" y1="37188" x2="91094" y2="65313"/>
                        <a14:foregroundMark x1="79688" y1="40000" x2="90781" y2="42813"/>
                        <a14:foregroundMark x1="92656" y1="37188" x2="92656" y2="40156"/>
                        <a14:foregroundMark x1="71094" y1="52031" x2="74844" y2="6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72" y="101214"/>
            <a:ext cx="2459454" cy="245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7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0" dur="5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5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11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7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0" dur="5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5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11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5188992" y="2424270"/>
            <a:ext cx="3647269" cy="1138282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8FEB6CFE-AB0E-4B4E-B91D-88A1DA89A89A}"/>
                    </a:ext>
                  </a:extLst>
                </p:cNvPr>
                <p:cNvSpPr/>
                <p:nvPr/>
              </p:nvSpPr>
              <p:spPr>
                <a:xfrm>
                  <a:off x="7021440" y="3075428"/>
                  <a:ext cx="2731888" cy="165373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b="1" i="0" kern="120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𝐁</m:t>
                        </m:r>
                        <m:r>
                          <a:rPr lang="vi-VN" sz="2800" b="1" i="0" kern="120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vi-VN" sz="2800" b="1" i="0" kern="120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𝟏𝟏𝟐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8FEB6CFE-AB0E-4B4E-B91D-88A1DA89A8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1440" y="3075428"/>
                  <a:ext cx="2731888" cy="1653739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5188992" y="3867858"/>
            <a:ext cx="3647269" cy="1138282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2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797BC3E3-56FA-4AAA-953C-4E2F5AEBD8E8}"/>
                    </a:ext>
                  </a:extLst>
                </p:cNvPr>
                <p:cNvSpPr/>
                <p:nvPr/>
              </p:nvSpPr>
              <p:spPr>
                <a:xfrm>
                  <a:off x="7228842" y="4951047"/>
                  <a:ext cx="2317085" cy="165373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b="1" i="0" kern="120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𝐃</m:t>
                        </m:r>
                        <m:r>
                          <a:rPr lang="vi-VN" sz="2800" b="1" i="0" kern="120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vi-VN" sz="2800" b="1" i="0" kern="120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𝟏𝟏𝟓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797BC3E3-56FA-4AAA-953C-4E2F5AEBD8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8842" y="4951047"/>
                  <a:ext cx="2317085" cy="1653739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739664" y="3867858"/>
            <a:ext cx="3647269" cy="1138282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6367453D-420B-4D30-B207-A57CC4372B2A}"/>
                    </a:ext>
                  </a:extLst>
                </p:cNvPr>
                <p:cNvSpPr/>
                <p:nvPr/>
              </p:nvSpPr>
              <p:spPr>
                <a:xfrm>
                  <a:off x="1049307" y="4995579"/>
                  <a:ext cx="2435458" cy="165373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b="1" i="0" kern="120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vi-VN" sz="2800" b="1" i="0" kern="120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vi-VN" sz="2800" b="1" i="0" kern="120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𝟏𝟏𝟑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6367453D-420B-4D30-B207-A57CC4372B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307" y="4995579"/>
                  <a:ext cx="2435458" cy="1653739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739664" y="2424270"/>
            <a:ext cx="3647269" cy="1138282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114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486934" y="184826"/>
            <a:ext cx="7471295" cy="2177997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227489" y="376863"/>
              <a:ext cx="9471904" cy="1395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>
                <a:buClrTx/>
                <a:defRPr/>
              </a:pPr>
              <a:r>
                <a:rPr lang="en-US" sz="2800" b="1" u="sng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cháy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975" y="2554074"/>
            <a:ext cx="945107" cy="775068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975" y="4016840"/>
            <a:ext cx="945107" cy="775068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8611" y="2554074"/>
            <a:ext cx="945107" cy="775068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8611" y="4016840"/>
            <a:ext cx="945107" cy="77506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3086100" y="114348"/>
            <a:ext cx="3035922" cy="1749231"/>
            <a:chOff x="-4114800" y="152464"/>
            <a:chExt cx="4047896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1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Yeahhh</a:t>
              </a:r>
              <a:r>
                <a:rPr lang="en-US" sz="21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675" b="1" dirty="0">
                <a:solidFill>
                  <a:srgbClr val="19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5045755" y="-226738"/>
            <a:ext cx="2302556" cy="2135218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3938" y="5075963"/>
                <a:ext cx="5361939" cy="290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Huhu,</a:t>
                </a:r>
              </a:p>
              <a:p>
                <a:pPr algn="ctr"/>
                <a:r>
                  <a:rPr lang="en-US" sz="1050" b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 chính xác rồi!</a:t>
                </a:r>
              </a:p>
              <a:p>
                <a:pPr algn="ctr"/>
                <a:r>
                  <a:rPr lang="en-US" sz="1050" b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2738" y="376847"/>
            <a:ext cx="1161389" cy="1787807"/>
          </a:xfrm>
          <a:prstGeom prst="rect">
            <a:avLst/>
          </a:prstGeom>
        </p:spPr>
      </p:pic>
      <p:pic>
        <p:nvPicPr>
          <p:cNvPr id="172" name="AmthanhThua">
            <a:hlinkClick r:id="" action="ppaction://media"/>
            <a:extLst>
              <a:ext uri="{FF2B5EF4-FFF2-40B4-BE49-F238E27FC236}">
                <a16:creationId xmlns:a16="http://schemas.microsoft.com/office/drawing/2014/main" id="{C6E2AE9C-62B9-42F0-91AA-6B1C228D4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22746" y="3268641"/>
            <a:ext cx="365522" cy="365522"/>
          </a:xfrm>
          <a:prstGeom prst="rect">
            <a:avLst/>
          </a:prstGeom>
        </p:spPr>
      </p:pic>
      <p:pic>
        <p:nvPicPr>
          <p:cNvPr id="173" name="nhacthang">
            <a:hlinkClick r:id="" action="ppaction://media"/>
            <a:extLst>
              <a:ext uri="{FF2B5EF4-FFF2-40B4-BE49-F238E27FC236}">
                <a16:creationId xmlns:a16="http://schemas.microsoft.com/office/drawing/2014/main" id="{FC787D35-EA2C-4933-A0FB-01D7CBF464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81" y="2119996"/>
            <a:ext cx="365522" cy="365522"/>
          </a:xfrm>
          <a:prstGeom prst="rect">
            <a:avLst/>
          </a:prstGeom>
        </p:spPr>
      </p:pic>
      <p:pic>
        <p:nvPicPr>
          <p:cNvPr id="3076" name="Picture 4" descr="https://lh5.googleusercontent.com/RMaE6vF9_TLbGQ6EMht823wej3mNHT_fe3bF4F802nDYZ-IYSIArcSx1nmkGPpxPeTlTchCpGqHODRnMcSfZebYwjj79UEyWeMAmphzjz-HUnIdFe9mF47DgS01jKmbFdFFbP8_8ViI4cuP7JktkGIQ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42333" y1="4113" x2="49111" y2="21210"/>
                        <a14:foregroundMark x1="59667" y1="14597" x2="43889" y2="10161"/>
                        <a14:foregroundMark x1="62667" y1="15161" x2="37111" y2="5726"/>
                        <a14:foregroundMark x1="57444" y1="5726" x2="46111" y2="10726"/>
                        <a14:foregroundMark x1="63444" y1="15726" x2="52889" y2="7419"/>
                        <a14:foregroundMark x1="52889" y1="15161" x2="48444" y2="23952"/>
                        <a14:foregroundMark x1="39333" y1="16774" x2="55889" y2="22903"/>
                        <a14:foregroundMark x1="58222" y1="20645" x2="52111" y2="17339"/>
                        <a14:foregroundMark x1="49889" y1="55484" x2="49111" y2="72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54" y="928570"/>
            <a:ext cx="812564" cy="110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 p14:bounceEnd="65000">
                                          <p:cBhvr>
                                            <p:cTn id="62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9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5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10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5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11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>
                                          <p:cBhvr>
                                            <p:cTn id="62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9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5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10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5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11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5188992" y="2320745"/>
            <a:ext cx="3647269" cy="1241806"/>
            <a:chOff x="6770639" y="2846247"/>
            <a:chExt cx="5105398" cy="195355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2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8FEB6CFE-AB0E-4B4E-B91D-88A1DA89A89A}"/>
                    </a:ext>
                  </a:extLst>
                </p:cNvPr>
                <p:cNvSpPr/>
                <p:nvPr/>
              </p:nvSpPr>
              <p:spPr>
                <a:xfrm>
                  <a:off x="7048081" y="2846247"/>
                  <a:ext cx="4005401" cy="165373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vi-VN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ườ</m:t>
                        </m:r>
                        <m:r>
                          <m:rPr>
                            <m:nor/>
                          </m:rPr>
                          <a:rPr lang="vi-VN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vi-VN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8FEB6CFE-AB0E-4B4E-B91D-88A1DA89A8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8081" y="2846247"/>
                  <a:ext cx="4005401" cy="1653739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5188992" y="3867858"/>
            <a:ext cx="3647269" cy="1138282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2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797BC3E3-56FA-4AAA-953C-4E2F5AEBD8E8}"/>
                    </a:ext>
                  </a:extLst>
                </p:cNvPr>
                <p:cNvSpPr/>
                <p:nvPr/>
              </p:nvSpPr>
              <p:spPr>
                <a:xfrm>
                  <a:off x="7228842" y="4951047"/>
                  <a:ext cx="4188725" cy="165373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ườ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ẻ 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em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797BC3E3-56FA-4AAA-953C-4E2F5AEBD8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8842" y="4951047"/>
                  <a:ext cx="4188725" cy="1653739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739664" y="3867858"/>
            <a:ext cx="3974607" cy="1138282"/>
            <a:chOff x="838201" y="4933892"/>
            <a:chExt cx="5563601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6367453D-420B-4D30-B207-A57CC4372B2A}"/>
                    </a:ext>
                  </a:extLst>
                </p:cNvPr>
                <p:cNvSpPr/>
                <p:nvPr/>
              </p:nvSpPr>
              <p:spPr>
                <a:xfrm>
                  <a:off x="1049307" y="4995579"/>
                  <a:ext cx="5352495" cy="165373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ò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ữ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vi-VN" sz="28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6367453D-420B-4D30-B207-A57CC4372B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307" y="4995579"/>
                  <a:ext cx="5352495" cy="1653739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739664" y="2424270"/>
            <a:ext cx="4038947" cy="1138282"/>
            <a:chOff x="838201" y="3009107"/>
            <a:chExt cx="5653664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5177693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Tất cả mọi người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486934" y="184826"/>
            <a:ext cx="7471295" cy="2177997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227489" y="376863"/>
              <a:ext cx="9471904" cy="1395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#9Slide02 Tieu de dai" panose="02000000000000000000" pitchFamily="2" charset="0"/>
                  <a:cs typeface="Times New Roman" panose="02020603050405020304" pitchFamily="18" charset="0"/>
                </a:rPr>
                <a:t>Câu 4:</a:t>
              </a:r>
              <a:r>
                <a:rPr lang="vi-VN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#9Slide02 Tieu de dai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Cháy nổ gây nguy hiểm đến những ai?</a:t>
              </a:r>
              <a:endPara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975" y="2554074"/>
            <a:ext cx="945107" cy="775068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975" y="4016840"/>
            <a:ext cx="945107" cy="775068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8611" y="2554074"/>
            <a:ext cx="945107" cy="775068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8611" y="4016840"/>
            <a:ext cx="945107" cy="77506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3086100" y="114348"/>
            <a:ext cx="3035922" cy="1749231"/>
            <a:chOff x="-4114800" y="152464"/>
            <a:chExt cx="4047896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1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Yeahhh</a:t>
              </a:r>
              <a:r>
                <a:rPr lang="en-US" sz="21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675" b="1" dirty="0">
                <a:solidFill>
                  <a:srgbClr val="19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5045755" y="-226738"/>
            <a:ext cx="2302556" cy="2135218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3938" y="5075963"/>
                <a:ext cx="5361939" cy="290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Huhu,</a:t>
                </a:r>
              </a:p>
              <a:p>
                <a:pPr algn="ctr"/>
                <a:r>
                  <a:rPr lang="en-US" sz="1050" b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 chính xác rồi!</a:t>
                </a:r>
              </a:p>
              <a:p>
                <a:pPr algn="ctr"/>
                <a:r>
                  <a:rPr lang="en-US" sz="1050" b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2738" y="376847"/>
            <a:ext cx="1161389" cy="1787807"/>
          </a:xfrm>
          <a:prstGeom prst="rect">
            <a:avLst/>
          </a:prstGeom>
        </p:spPr>
      </p:pic>
      <p:pic>
        <p:nvPicPr>
          <p:cNvPr id="172" name="AmthanhThua">
            <a:hlinkClick r:id="" action="ppaction://media"/>
            <a:extLst>
              <a:ext uri="{FF2B5EF4-FFF2-40B4-BE49-F238E27FC236}">
                <a16:creationId xmlns:a16="http://schemas.microsoft.com/office/drawing/2014/main" id="{C6E2AE9C-62B9-42F0-91AA-6B1C228D4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22746" y="3268641"/>
            <a:ext cx="365522" cy="365522"/>
          </a:xfrm>
          <a:prstGeom prst="rect">
            <a:avLst/>
          </a:prstGeom>
        </p:spPr>
      </p:pic>
      <p:pic>
        <p:nvPicPr>
          <p:cNvPr id="173" name="nhacthang">
            <a:hlinkClick r:id="" action="ppaction://media"/>
            <a:extLst>
              <a:ext uri="{FF2B5EF4-FFF2-40B4-BE49-F238E27FC236}">
                <a16:creationId xmlns:a16="http://schemas.microsoft.com/office/drawing/2014/main" id="{FC787D35-EA2C-4933-A0FB-01D7CBF464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81" y="2119996"/>
            <a:ext cx="365522" cy="365522"/>
          </a:xfrm>
          <a:prstGeom prst="rect">
            <a:avLst/>
          </a:prstGeom>
        </p:spPr>
      </p:pic>
      <p:pic>
        <p:nvPicPr>
          <p:cNvPr id="44" name="Picture 2" descr="hỏa hoạn – SEAMEO RETRAC Summer Fu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59" y="1038097"/>
            <a:ext cx="1728066" cy="97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 p14:bounceEnd="65000">
                                          <p:cBhvr>
                                            <p:cTn id="62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9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5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10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5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11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>
                                          <p:cBhvr>
                                            <p:cTn id="62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9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5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10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5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11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5077979" y="2256830"/>
            <a:ext cx="3829049" cy="1343024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303760" y="3075428"/>
              <a:ext cx="4515127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Bình tưới cây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5077979" y="3700419"/>
            <a:ext cx="3829049" cy="1343024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352048" y="5025667"/>
              <a:ext cx="4515127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D. Bình uống nước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628651" y="3700419"/>
            <a:ext cx="3829049" cy="1343024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799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Bình cứu hỏa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628651" y="2256830"/>
            <a:ext cx="3829049" cy="1343024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Bình cắm hoa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484585" y="90363"/>
            <a:ext cx="7471295" cy="2065902"/>
            <a:chOff x="1979446" y="148773"/>
            <a:chExt cx="9961727" cy="26344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79446" y="228800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217903" y="148773"/>
              <a:ext cx="9226296" cy="17709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u="sng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5: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hỏa hoạn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dập tắt đám cháy</a:t>
              </a:r>
              <a:r>
                <a: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7" y="2456283"/>
            <a:ext cx="992210" cy="914480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7" y="3919049"/>
            <a:ext cx="992210" cy="914480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544" y="2456283"/>
            <a:ext cx="992210" cy="914480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544" y="3919049"/>
            <a:ext cx="992210" cy="91448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3085206" y="115287"/>
            <a:ext cx="3035028" cy="1747354"/>
            <a:chOff x="-4113608" y="153715"/>
            <a:chExt cx="4046704" cy="232980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715"/>
              <a:ext cx="1959439" cy="2329805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1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Yeahhh</a:t>
              </a:r>
              <a:r>
                <a:rPr lang="en-US" sz="21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dirty="0" err="1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900" b="1" dirty="0">
                  <a:solidFill>
                    <a:srgbClr val="1908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675" b="1" dirty="0">
                <a:solidFill>
                  <a:srgbClr val="19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5045755" y="-226738"/>
            <a:ext cx="2302556" cy="2135218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3933" y="5075963"/>
                <a:ext cx="5361934" cy="290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80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Huhu</a:t>
                </a:r>
                <a:r>
                  <a:rPr lang="en-US" sz="180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ctr"/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  <a:p>
                <a:pPr algn="ctr"/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50" b="1" dirty="0" err="1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</a:t>
                </a:r>
                <a:r>
                  <a:rPr lang="en-US" sz="1050" b="1" dirty="0">
                    <a:solidFill>
                      <a:srgbClr val="1908B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931" y="235615"/>
            <a:ext cx="1161389" cy="1787807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79E4C43B-743A-4F0F-9457-9B15D0352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33759" y="3305943"/>
            <a:ext cx="365522" cy="365522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86A70F6A-9D3B-4ACB-882F-2876B15E06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23894" y="2157298"/>
            <a:ext cx="365522" cy="365522"/>
          </a:xfrm>
          <a:prstGeom prst="rect">
            <a:avLst/>
          </a:prstGeom>
        </p:spPr>
      </p:pic>
      <p:pic>
        <p:nvPicPr>
          <p:cNvPr id="4098" name="Picture 2" descr="https://lh6.googleusercontent.com/0NLSlopcoabtXqAuhayslrno7feAuE-s9drv4Fg7MTuMnI4QA5Cj87SZAMNrX4rwyCHtRzXdWK9v6rK8bdTeNGWTGXbn44OiBfg2nf6NyYXAHHI6x2VPYXccNaDv-iuDXoQMh_RUKzKH04iOIDjtvLs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3889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87" y="659265"/>
            <a:ext cx="1481780" cy="132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1.60494E-6 L 0.6033 0.05216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74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1.60494E-6 L 0.6033 0.05803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74" y="29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1.60494E-6 L 0.58854 0.05803 " pathEditMode="relative" rAng="0" ptsTypes="AA" p14:bounceEnd="55000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9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3.95062E-6 L 0.34878 0.04105 " pathEditMode="relative" rAng="0" ptsTypes="AA" p14:bounceEnd="65000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1" y="20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3432"/>
                                </p:stCondLst>
                                <p:childTnLst>
                                  <p:par>
                                    <p:cTn id="10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1.60494E-6 L 0.6033 0.05216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74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1.60494E-6 L 0.6033 0.05803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74" y="29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1.60494E-6 L 0.58854 0.05803 " pathEditMode="relative" rAng="0" ptsTypes="AA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9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3.95062E-6 L 0.34878 0.04105 " pathEditMode="relative" rAng="0" ptsTypes="AA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1" y="20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3432"/>
                                </p:stCondLst>
                                <p:childTnLst>
                                  <p:par>
                                    <p:cTn id="10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860" y="0"/>
            <a:ext cx="9161860" cy="5143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6D8704-4E40-4128-8BDA-4D6D4EFB4243}"/>
              </a:ext>
            </a:extLst>
          </p:cNvPr>
          <p:cNvGrpSpPr/>
          <p:nvPr/>
        </p:nvGrpSpPr>
        <p:grpSpPr>
          <a:xfrm>
            <a:off x="4240283" y="156769"/>
            <a:ext cx="3258897" cy="1440417"/>
            <a:chOff x="1034003" y="260315"/>
            <a:chExt cx="4656152" cy="2057997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3CD59DB-4B97-4529-990F-B877A9AC8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003" y="583667"/>
              <a:ext cx="4656152" cy="173464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A950A63E-AF72-41C5-AED0-2D559504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615" y="260315"/>
              <a:ext cx="1486839" cy="71298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DD72B97-8F2B-4723-9F67-FD81B5B6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7586" y="282051"/>
              <a:ext cx="1493199" cy="694316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777F623B-A4E0-4946-935C-4F7F0101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1381" y="757566"/>
              <a:ext cx="4321396" cy="138684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78237F3-1A79-4E86-B92E-4A05214A5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574" y="171982"/>
            <a:ext cx="4037426" cy="467756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884C81-856F-47B0-B589-654CA907BE79}"/>
              </a:ext>
            </a:extLst>
          </p:cNvPr>
          <p:cNvGrpSpPr/>
          <p:nvPr/>
        </p:nvGrpSpPr>
        <p:grpSpPr>
          <a:xfrm>
            <a:off x="3808343" y="2147179"/>
            <a:ext cx="4710905" cy="2798273"/>
            <a:chOff x="5077790" y="2862904"/>
            <a:chExt cx="6281207" cy="37310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B083C1-8CDA-45C3-9563-147B5F28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62600" y="2862904"/>
              <a:ext cx="5170488" cy="37310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D40F75-95EF-4849-B5FF-3CADEF718F98}"/>
                </a:ext>
              </a:extLst>
            </p:cNvPr>
            <p:cNvSpPr txBox="1"/>
            <p:nvPr/>
          </p:nvSpPr>
          <p:spPr>
            <a:xfrm>
              <a:off x="5077790" y="3805221"/>
              <a:ext cx="6281207" cy="203132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3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vòng</a:t>
              </a:r>
              <a:r>
                <a:rPr lang="en-US" sz="3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endPara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3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17996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English Vocabulary Workshop XL by Slidesgo">
  <a:themeElements>
    <a:clrScheme name="Custom 2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291</Words>
  <Application>Microsoft Office PowerPoint</Application>
  <PresentationFormat>On-screen Show (16:9)</PresentationFormat>
  <Paragraphs>59</Paragraphs>
  <Slides>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Pangolin</vt:lpstr>
      <vt:lpstr>Times New Roman</vt:lpstr>
      <vt:lpstr>Baloo 2</vt:lpstr>
      <vt:lpstr>Cambria Math</vt:lpstr>
      <vt:lpstr>English Vocabulary Workshop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TRÁNH HỎA HOẠN KHI Ở NHÀ  (Tiết 1)</dc:title>
  <dc:creator>Admin</dc:creator>
  <cp:lastModifiedBy>Admin</cp:lastModifiedBy>
  <cp:revision>58</cp:revision>
  <dcterms:modified xsi:type="dcterms:W3CDTF">2025-09-25T04:05:51Z</dcterms:modified>
</cp:coreProperties>
</file>