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81" r:id="rId3"/>
    <p:sldMasterId id="2147483793" r:id="rId4"/>
  </p:sldMasterIdLst>
  <p:notesMasterIdLst>
    <p:notesMasterId r:id="rId11"/>
  </p:notesMasterIdLst>
  <p:sldIdLst>
    <p:sldId id="256" r:id="rId5"/>
    <p:sldId id="257" r:id="rId6"/>
    <p:sldId id="258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4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5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4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2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2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2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77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9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81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88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381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99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04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61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00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82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69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8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openxmlformats.org/officeDocument/2006/relationships/slide" Target="slide5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9.wdp"/><Relationship Id="rId2" Type="http://schemas.openxmlformats.org/officeDocument/2006/relationships/image" Target="../media/image9.jpg"/><Relationship Id="rId16" Type="http://schemas.openxmlformats.org/officeDocument/2006/relationships/image" Target="../media/image17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11" Type="http://schemas.openxmlformats.org/officeDocument/2006/relationships/image" Target="../media/image14.gif"/><Relationship Id="rId5" Type="http://schemas.openxmlformats.org/officeDocument/2006/relationships/image" Target="../media/image11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2.wmf"/><Relationship Id="rId3" Type="http://schemas.openxmlformats.org/officeDocument/2006/relationships/audio" Target="../media/audio2.wav"/><Relationship Id="rId7" Type="http://schemas.openxmlformats.org/officeDocument/2006/relationships/image" Target="../media/image9.jp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openxmlformats.org/officeDocument/2006/relationships/audio" Target="../media/audio5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9.jp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2.wmf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9.jp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5.wav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2.wmf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2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2B50C6BD-7156-8D54-E537-A5748AE242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" y="883578"/>
            <a:ext cx="2879851" cy="2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51424" y="609600"/>
            <a:ext cx="646268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5B13F-B446-5CC5-8579-B79136A6E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827" y="1200096"/>
            <a:ext cx="2281724" cy="13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48355" y="397045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82887" y="491171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8" y="4060559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4" y="4964848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95954" y="609600"/>
            <a:ext cx="591815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F823BC8F-688C-4EC8-9913-418755E4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51DFD334-8D85-42B4-BF97-F77693FB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AED85801-3937-4A2C-98D7-63060095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D528BF4E-05E8-4040-9C80-2BC2442A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9F9F8342-D850-4108-9782-CA61C13D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AADD5D0C-C915-42A7-988D-1EB4BEFB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5D108A31-44B6-4D3D-8EB8-FBAE0C98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A45B5DAD-0C62-4B16-93D5-E041EF63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9659D2F5-BF0D-49BB-A66A-DDB5204F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34ADB517-18AA-4730-8761-3ECF09A0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A7E7D48B-E5CF-4FCF-B901-C97A33D9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09DE91FA-84FA-47C0-9249-9A9BF02C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ABC5C33D-52DF-403A-AB91-CBE52D5B63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51D25-5290-AEBC-15DC-E5CCE295F7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200" y="1594207"/>
            <a:ext cx="3363288" cy="18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128</Words>
  <Application>Microsoft Office PowerPoint</Application>
  <PresentationFormat>Widescreen</PresentationFormat>
  <Paragraphs>51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.VnBlack</vt:lpstr>
      <vt:lpstr>Arial</vt:lpstr>
      <vt:lpstr>Calibri</vt:lpstr>
      <vt:lpstr>Times New Roman</vt:lpstr>
      <vt:lpstr>Utm AVO</vt:lpstr>
      <vt:lpstr>自定义设计方案</vt:lpstr>
      <vt:lpstr>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39</cp:revision>
  <dcterms:created xsi:type="dcterms:W3CDTF">2021-07-09T06:30:31Z</dcterms:created>
  <dcterms:modified xsi:type="dcterms:W3CDTF">2025-09-25T04:02:17Z</dcterms:modified>
</cp:coreProperties>
</file>