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17" r:id="rId2"/>
    <p:sldMasterId id="2147483730" r:id="rId3"/>
  </p:sldMasterIdLst>
  <p:notesMasterIdLst>
    <p:notesMasterId r:id="rId9"/>
  </p:notesMasterIdLst>
  <p:handoutMasterIdLst>
    <p:handoutMasterId r:id="rId10"/>
  </p:handoutMasterIdLst>
  <p:sldIdLst>
    <p:sldId id="256" r:id="rId4"/>
    <p:sldId id="661" r:id="rId5"/>
    <p:sldId id="306" r:id="rId6"/>
    <p:sldId id="307" r:id="rId7"/>
    <p:sldId id="3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hỏi</a:t>
            </a:r>
            <a:r>
              <a:rPr lang="en-US" baseline="0"/>
              <a:t> xem HS thích phần kẹo nào hơn? Vì sao? Rồi dẫn dắt vào bài học luôn.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34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4950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19087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25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11675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9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07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5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48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1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50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5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41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00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71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3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1233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4059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15937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597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67917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1348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03960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1875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5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GIF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5" Type="http://schemas.openxmlformats.org/officeDocument/2006/relationships/image" Target="../media/image10.jpe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p46"/>
          <p:cNvSpPr txBox="1">
            <a:spLocks noGrp="1"/>
          </p:cNvSpPr>
          <p:nvPr>
            <p:ph type="ctrTitle" idx="4294967295"/>
          </p:nvPr>
        </p:nvSpPr>
        <p:spPr>
          <a:xfrm>
            <a:off x="3515915" y="1113121"/>
            <a:ext cx="7910164" cy="273685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>
              <a:spcBef>
                <a:spcPts val="597"/>
              </a:spcBef>
              <a:spcAft>
                <a:spcPts val="1800"/>
              </a:spcAft>
              <a:buClrTx/>
              <a:buSzTx/>
              <a:defRPr/>
            </a:pPr>
            <a:r>
              <a:rPr lang="en" sz="7200" b="1" dirty="0">
                <a:solidFill>
                  <a:schemeClr val="tx1"/>
                </a:solidFill>
                <a:latin typeface="+mj-lt"/>
              </a:rPr>
              <a:t>KHỞI ĐỘNG</a:t>
            </a:r>
            <a:endParaRPr sz="6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36" name="Google Shape;2336;p46"/>
          <p:cNvSpPr/>
          <p:nvPr/>
        </p:nvSpPr>
        <p:spPr>
          <a:xfrm>
            <a:off x="874240" y="1575668"/>
            <a:ext cx="8279" cy="11067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45" name="Google Shape;2345;p46"/>
          <p:cNvGrpSpPr/>
          <p:nvPr/>
        </p:nvGrpSpPr>
        <p:grpSpPr>
          <a:xfrm>
            <a:off x="99710" y="3841426"/>
            <a:ext cx="3340935" cy="3963731"/>
            <a:chOff x="504276" y="2293112"/>
            <a:chExt cx="3129089" cy="3703210"/>
          </a:xfrm>
        </p:grpSpPr>
        <p:grpSp>
          <p:nvGrpSpPr>
            <p:cNvPr id="2346" name="Google Shape;2346;p46"/>
            <p:cNvGrpSpPr/>
            <p:nvPr/>
          </p:nvGrpSpPr>
          <p:grpSpPr>
            <a:xfrm rot="10800000">
              <a:off x="1452776" y="2293112"/>
              <a:ext cx="920076" cy="3019723"/>
              <a:chOff x="3720000" y="288525"/>
              <a:chExt cx="312600" cy="1026000"/>
            </a:xfrm>
          </p:grpSpPr>
          <p:sp>
            <p:nvSpPr>
              <p:cNvPr id="2347" name="Google Shape;2347;p46"/>
              <p:cNvSpPr/>
              <p:nvPr/>
            </p:nvSpPr>
            <p:spPr>
              <a:xfrm>
                <a:off x="3785250" y="1076625"/>
                <a:ext cx="247350" cy="237850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9514" extrusionOk="0">
                    <a:moveTo>
                      <a:pt x="2904" y="1"/>
                    </a:moveTo>
                    <a:cubicBezTo>
                      <a:pt x="2374" y="1"/>
                      <a:pt x="1891" y="474"/>
                      <a:pt x="2175" y="1077"/>
                    </a:cubicBezTo>
                    <a:cubicBezTo>
                      <a:pt x="826" y="2621"/>
                      <a:pt x="0" y="4969"/>
                      <a:pt x="109" y="6970"/>
                    </a:cubicBezTo>
                    <a:cubicBezTo>
                      <a:pt x="109" y="8057"/>
                      <a:pt x="652" y="8687"/>
                      <a:pt x="1370" y="9035"/>
                    </a:cubicBezTo>
                    <a:lnTo>
                      <a:pt x="1631" y="9318"/>
                    </a:lnTo>
                    <a:cubicBezTo>
                      <a:pt x="1816" y="9449"/>
                      <a:pt x="2001" y="9514"/>
                      <a:pt x="2183" y="9514"/>
                    </a:cubicBezTo>
                    <a:cubicBezTo>
                      <a:pt x="2365" y="9514"/>
                      <a:pt x="2544" y="9449"/>
                      <a:pt x="2718" y="9318"/>
                    </a:cubicBezTo>
                    <a:cubicBezTo>
                      <a:pt x="3052" y="9376"/>
                      <a:pt x="3404" y="9395"/>
                      <a:pt x="3760" y="9395"/>
                    </a:cubicBezTo>
                    <a:cubicBezTo>
                      <a:pt x="4472" y="9395"/>
                      <a:pt x="5197" y="9318"/>
                      <a:pt x="5806" y="9318"/>
                    </a:cubicBezTo>
                    <a:cubicBezTo>
                      <a:pt x="7980" y="9231"/>
                      <a:pt x="9894" y="7948"/>
                      <a:pt x="8807" y="5600"/>
                    </a:cubicBezTo>
                    <a:cubicBezTo>
                      <a:pt x="8154" y="4339"/>
                      <a:pt x="7719" y="2969"/>
                      <a:pt x="6980" y="1881"/>
                    </a:cubicBezTo>
                    <a:cubicBezTo>
                      <a:pt x="5980" y="338"/>
                      <a:pt x="4719" y="707"/>
                      <a:pt x="3262" y="77"/>
                    </a:cubicBezTo>
                    <a:cubicBezTo>
                      <a:pt x="3146" y="25"/>
                      <a:pt x="3024" y="1"/>
                      <a:pt x="2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3826000" y="288525"/>
                <a:ext cx="198950" cy="7693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30775" extrusionOk="0">
                    <a:moveTo>
                      <a:pt x="4849" y="487"/>
                    </a:moveTo>
                    <a:cubicBezTo>
                      <a:pt x="7282" y="487"/>
                      <a:pt x="6434" y="9190"/>
                      <a:pt x="6350" y="10487"/>
                    </a:cubicBezTo>
                    <a:cubicBezTo>
                      <a:pt x="5981" y="15119"/>
                      <a:pt x="5720" y="19728"/>
                      <a:pt x="5263" y="24360"/>
                    </a:cubicBezTo>
                    <a:cubicBezTo>
                      <a:pt x="5176" y="25795"/>
                      <a:pt x="4893" y="27165"/>
                      <a:pt x="4633" y="28513"/>
                    </a:cubicBezTo>
                    <a:cubicBezTo>
                      <a:pt x="4468" y="29109"/>
                      <a:pt x="4537" y="29803"/>
                      <a:pt x="3846" y="29803"/>
                    </a:cubicBezTo>
                    <a:cubicBezTo>
                      <a:pt x="3806" y="29803"/>
                      <a:pt x="3764" y="29801"/>
                      <a:pt x="3719" y="29796"/>
                    </a:cubicBezTo>
                    <a:lnTo>
                      <a:pt x="2088" y="29796"/>
                    </a:lnTo>
                    <a:cubicBezTo>
                      <a:pt x="545" y="29687"/>
                      <a:pt x="1001" y="25795"/>
                      <a:pt x="1001" y="24990"/>
                    </a:cubicBezTo>
                    <a:cubicBezTo>
                      <a:pt x="914" y="23164"/>
                      <a:pt x="914" y="21446"/>
                      <a:pt x="827" y="19728"/>
                    </a:cubicBezTo>
                    <a:cubicBezTo>
                      <a:pt x="740" y="15923"/>
                      <a:pt x="653" y="12118"/>
                      <a:pt x="740" y="8313"/>
                    </a:cubicBezTo>
                    <a:cubicBezTo>
                      <a:pt x="740" y="6964"/>
                      <a:pt x="740" y="5595"/>
                      <a:pt x="827" y="4246"/>
                    </a:cubicBezTo>
                    <a:cubicBezTo>
                      <a:pt x="914" y="3507"/>
                      <a:pt x="1088" y="2703"/>
                      <a:pt x="1284" y="1963"/>
                    </a:cubicBezTo>
                    <a:cubicBezTo>
                      <a:pt x="1734" y="634"/>
                      <a:pt x="3219" y="531"/>
                      <a:pt x="4407" y="528"/>
                    </a:cubicBezTo>
                    <a:lnTo>
                      <a:pt x="4407" y="528"/>
                    </a:lnTo>
                    <a:cubicBezTo>
                      <a:pt x="4428" y="535"/>
                      <a:pt x="4451" y="539"/>
                      <a:pt x="4475" y="539"/>
                    </a:cubicBezTo>
                    <a:cubicBezTo>
                      <a:pt x="4498" y="539"/>
                      <a:pt x="4521" y="536"/>
                      <a:pt x="4546" y="528"/>
                    </a:cubicBezTo>
                    <a:cubicBezTo>
                      <a:pt x="4652" y="500"/>
                      <a:pt x="4753" y="487"/>
                      <a:pt x="4849" y="487"/>
                    </a:cubicBezTo>
                    <a:close/>
                    <a:moveTo>
                      <a:pt x="4852" y="0"/>
                    </a:moveTo>
                    <a:cubicBezTo>
                      <a:pt x="4696" y="0"/>
                      <a:pt x="4529" y="23"/>
                      <a:pt x="4351" y="71"/>
                    </a:cubicBezTo>
                    <a:lnTo>
                      <a:pt x="4351" y="71"/>
                    </a:lnTo>
                    <a:cubicBezTo>
                      <a:pt x="4177" y="71"/>
                      <a:pt x="4010" y="69"/>
                      <a:pt x="3848" y="69"/>
                    </a:cubicBezTo>
                    <a:cubicBezTo>
                      <a:pt x="2945" y="69"/>
                      <a:pt x="2209" y="128"/>
                      <a:pt x="1458" y="789"/>
                    </a:cubicBezTo>
                    <a:cubicBezTo>
                      <a:pt x="740" y="1420"/>
                      <a:pt x="545" y="2876"/>
                      <a:pt x="458" y="3790"/>
                    </a:cubicBezTo>
                    <a:cubicBezTo>
                      <a:pt x="1" y="7856"/>
                      <a:pt x="197" y="12031"/>
                      <a:pt x="284" y="16097"/>
                    </a:cubicBezTo>
                    <a:cubicBezTo>
                      <a:pt x="371" y="20185"/>
                      <a:pt x="653" y="24251"/>
                      <a:pt x="545" y="28339"/>
                    </a:cubicBezTo>
                    <a:cubicBezTo>
                      <a:pt x="545" y="30774"/>
                      <a:pt x="2632" y="30144"/>
                      <a:pt x="4459" y="30340"/>
                    </a:cubicBezTo>
                    <a:cubicBezTo>
                      <a:pt x="4546" y="30340"/>
                      <a:pt x="4633" y="30231"/>
                      <a:pt x="4633" y="30144"/>
                    </a:cubicBezTo>
                    <a:cubicBezTo>
                      <a:pt x="5633" y="26795"/>
                      <a:pt x="5807" y="23360"/>
                      <a:pt x="6089" y="19815"/>
                    </a:cubicBezTo>
                    <a:cubicBezTo>
                      <a:pt x="6263" y="16749"/>
                      <a:pt x="6524" y="13662"/>
                      <a:pt x="6807" y="10487"/>
                    </a:cubicBezTo>
                    <a:cubicBezTo>
                      <a:pt x="6890" y="9017"/>
                      <a:pt x="7958" y="0"/>
                      <a:pt x="4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3837425" y="1014525"/>
                <a:ext cx="1044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3271" extrusionOk="0">
                    <a:moveTo>
                      <a:pt x="414" y="0"/>
                    </a:moveTo>
                    <a:cubicBezTo>
                      <a:pt x="305" y="0"/>
                      <a:pt x="196" y="71"/>
                      <a:pt x="196" y="212"/>
                    </a:cubicBezTo>
                    <a:cubicBezTo>
                      <a:pt x="196" y="1017"/>
                      <a:pt x="1" y="2474"/>
                      <a:pt x="827" y="3017"/>
                    </a:cubicBezTo>
                    <a:cubicBezTo>
                      <a:pt x="1165" y="3209"/>
                      <a:pt x="1604" y="3271"/>
                      <a:pt x="2059" y="3271"/>
                    </a:cubicBezTo>
                    <a:cubicBezTo>
                      <a:pt x="2684" y="3271"/>
                      <a:pt x="3340" y="3155"/>
                      <a:pt x="3806" y="3104"/>
                    </a:cubicBezTo>
                    <a:cubicBezTo>
                      <a:pt x="4002" y="3104"/>
                      <a:pt x="4002" y="2930"/>
                      <a:pt x="4002" y="2822"/>
                    </a:cubicBezTo>
                    <a:cubicBezTo>
                      <a:pt x="4002" y="2278"/>
                      <a:pt x="4176" y="1647"/>
                      <a:pt x="4176" y="1017"/>
                    </a:cubicBezTo>
                    <a:cubicBezTo>
                      <a:pt x="4176" y="886"/>
                      <a:pt x="4061" y="821"/>
                      <a:pt x="3947" y="821"/>
                    </a:cubicBezTo>
                    <a:cubicBezTo>
                      <a:pt x="3833" y="821"/>
                      <a:pt x="3719" y="886"/>
                      <a:pt x="3719" y="1017"/>
                    </a:cubicBezTo>
                    <a:cubicBezTo>
                      <a:pt x="3719" y="1589"/>
                      <a:pt x="3576" y="2160"/>
                      <a:pt x="3549" y="2667"/>
                    </a:cubicBezTo>
                    <a:lnTo>
                      <a:pt x="3549" y="2667"/>
                    </a:lnTo>
                    <a:cubicBezTo>
                      <a:pt x="3105" y="2721"/>
                      <a:pt x="2633" y="2795"/>
                      <a:pt x="2164" y="2795"/>
                    </a:cubicBezTo>
                    <a:cubicBezTo>
                      <a:pt x="1829" y="2795"/>
                      <a:pt x="1495" y="2757"/>
                      <a:pt x="1175" y="2648"/>
                    </a:cubicBezTo>
                    <a:cubicBezTo>
                      <a:pt x="457" y="2474"/>
                      <a:pt x="631" y="843"/>
                      <a:pt x="631" y="212"/>
                    </a:cubicBezTo>
                    <a:cubicBezTo>
                      <a:pt x="631" y="71"/>
                      <a:pt x="522" y="0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720000" y="1066075"/>
                <a:ext cx="305550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938" extrusionOk="0">
                    <a:moveTo>
                      <a:pt x="5203" y="1"/>
                    </a:moveTo>
                    <a:cubicBezTo>
                      <a:pt x="5123" y="1"/>
                      <a:pt x="5040" y="39"/>
                      <a:pt x="4980" y="129"/>
                    </a:cubicBezTo>
                    <a:cubicBezTo>
                      <a:pt x="4067" y="2043"/>
                      <a:pt x="1" y="9566"/>
                      <a:pt x="4524" y="9914"/>
                    </a:cubicBezTo>
                    <a:cubicBezTo>
                      <a:pt x="4871" y="9930"/>
                      <a:pt x="5219" y="9937"/>
                      <a:pt x="5566" y="9937"/>
                    </a:cubicBezTo>
                    <a:cubicBezTo>
                      <a:pt x="7114" y="9937"/>
                      <a:pt x="8660" y="9795"/>
                      <a:pt x="10134" y="9653"/>
                    </a:cubicBezTo>
                    <a:cubicBezTo>
                      <a:pt x="11134" y="9566"/>
                      <a:pt x="11678" y="9022"/>
                      <a:pt x="11851" y="8109"/>
                    </a:cubicBezTo>
                    <a:cubicBezTo>
                      <a:pt x="12221" y="5761"/>
                      <a:pt x="9873" y="2390"/>
                      <a:pt x="8699" y="673"/>
                    </a:cubicBezTo>
                    <a:cubicBezTo>
                      <a:pt x="8642" y="597"/>
                      <a:pt x="8572" y="565"/>
                      <a:pt x="8506" y="565"/>
                    </a:cubicBezTo>
                    <a:cubicBezTo>
                      <a:pt x="8345" y="565"/>
                      <a:pt x="8205" y="755"/>
                      <a:pt x="8329" y="955"/>
                    </a:cubicBezTo>
                    <a:cubicBezTo>
                      <a:pt x="9503" y="2586"/>
                      <a:pt x="10503" y="4565"/>
                      <a:pt x="11134" y="6478"/>
                    </a:cubicBezTo>
                    <a:cubicBezTo>
                      <a:pt x="11764" y="8283"/>
                      <a:pt x="11047" y="9196"/>
                      <a:pt x="9133" y="9283"/>
                    </a:cubicBezTo>
                    <a:cubicBezTo>
                      <a:pt x="7785" y="9283"/>
                      <a:pt x="6524" y="9457"/>
                      <a:pt x="5154" y="9457"/>
                    </a:cubicBezTo>
                    <a:cubicBezTo>
                      <a:pt x="436" y="9370"/>
                      <a:pt x="4350" y="2499"/>
                      <a:pt x="5437" y="325"/>
                    </a:cubicBezTo>
                    <a:cubicBezTo>
                      <a:pt x="5494" y="139"/>
                      <a:pt x="5355" y="1"/>
                      <a:pt x="5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795225" y="1081850"/>
                <a:ext cx="7337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8607" extrusionOk="0">
                    <a:moveTo>
                      <a:pt x="2611" y="0"/>
                    </a:moveTo>
                    <a:cubicBezTo>
                      <a:pt x="2532" y="0"/>
                      <a:pt x="2458" y="39"/>
                      <a:pt x="2428" y="129"/>
                    </a:cubicBezTo>
                    <a:cubicBezTo>
                      <a:pt x="1689" y="2847"/>
                      <a:pt x="884" y="5673"/>
                      <a:pt x="58" y="8283"/>
                    </a:cubicBezTo>
                    <a:cubicBezTo>
                      <a:pt x="1" y="8468"/>
                      <a:pt x="177" y="8607"/>
                      <a:pt x="330" y="8607"/>
                    </a:cubicBezTo>
                    <a:cubicBezTo>
                      <a:pt x="411" y="8607"/>
                      <a:pt x="484" y="8568"/>
                      <a:pt x="514" y="8478"/>
                    </a:cubicBezTo>
                    <a:cubicBezTo>
                      <a:pt x="1341" y="5760"/>
                      <a:pt x="2058" y="3042"/>
                      <a:pt x="2863" y="324"/>
                    </a:cubicBezTo>
                    <a:cubicBezTo>
                      <a:pt x="2934" y="139"/>
                      <a:pt x="2762" y="0"/>
                      <a:pt x="2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837075" y="1087950"/>
                <a:ext cx="516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023" extrusionOk="0">
                    <a:moveTo>
                      <a:pt x="1791" y="1"/>
                    </a:moveTo>
                    <a:cubicBezTo>
                      <a:pt x="1693" y="1"/>
                      <a:pt x="1594" y="50"/>
                      <a:pt x="1558" y="167"/>
                    </a:cubicBezTo>
                    <a:cubicBezTo>
                      <a:pt x="754" y="2972"/>
                      <a:pt x="1015" y="5973"/>
                      <a:pt x="102" y="8778"/>
                    </a:cubicBezTo>
                    <a:cubicBezTo>
                      <a:pt x="0" y="8930"/>
                      <a:pt x="112" y="9023"/>
                      <a:pt x="241" y="9023"/>
                    </a:cubicBezTo>
                    <a:cubicBezTo>
                      <a:pt x="334" y="9023"/>
                      <a:pt x="435" y="8974"/>
                      <a:pt x="471" y="8865"/>
                    </a:cubicBezTo>
                    <a:cubicBezTo>
                      <a:pt x="1471" y="6147"/>
                      <a:pt x="1189" y="3059"/>
                      <a:pt x="2015" y="254"/>
                    </a:cubicBezTo>
                    <a:cubicBezTo>
                      <a:pt x="2066" y="101"/>
                      <a:pt x="1930" y="1"/>
                      <a:pt x="1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83100" y="1090350"/>
                <a:ext cx="3155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927" extrusionOk="0">
                    <a:moveTo>
                      <a:pt x="746" y="1"/>
                    </a:moveTo>
                    <a:cubicBezTo>
                      <a:pt x="662" y="1"/>
                      <a:pt x="580" y="49"/>
                      <a:pt x="544" y="158"/>
                    </a:cubicBezTo>
                    <a:cubicBezTo>
                      <a:pt x="0" y="2876"/>
                      <a:pt x="892" y="5964"/>
                      <a:pt x="87" y="8682"/>
                    </a:cubicBezTo>
                    <a:cubicBezTo>
                      <a:pt x="87" y="8834"/>
                      <a:pt x="205" y="8927"/>
                      <a:pt x="324" y="8927"/>
                    </a:cubicBezTo>
                    <a:cubicBezTo>
                      <a:pt x="411" y="8927"/>
                      <a:pt x="498" y="8878"/>
                      <a:pt x="544" y="8769"/>
                    </a:cubicBezTo>
                    <a:cubicBezTo>
                      <a:pt x="1261" y="6051"/>
                      <a:pt x="435" y="3050"/>
                      <a:pt x="979" y="245"/>
                    </a:cubicBezTo>
                    <a:cubicBezTo>
                      <a:pt x="979" y="94"/>
                      <a:pt x="861" y="1"/>
                      <a:pt x="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917700" y="1087950"/>
                <a:ext cx="2847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708" extrusionOk="0">
                    <a:moveTo>
                      <a:pt x="258" y="1"/>
                    </a:moveTo>
                    <a:cubicBezTo>
                      <a:pt x="136" y="1"/>
                      <a:pt x="0" y="101"/>
                      <a:pt x="51" y="254"/>
                    </a:cubicBezTo>
                    <a:cubicBezTo>
                      <a:pt x="334" y="1711"/>
                      <a:pt x="247" y="3059"/>
                      <a:pt x="421" y="4516"/>
                    </a:cubicBezTo>
                    <a:cubicBezTo>
                      <a:pt x="508" y="5864"/>
                      <a:pt x="682" y="7147"/>
                      <a:pt x="682" y="8495"/>
                    </a:cubicBezTo>
                    <a:cubicBezTo>
                      <a:pt x="682" y="8637"/>
                      <a:pt x="796" y="8707"/>
                      <a:pt x="910" y="8707"/>
                    </a:cubicBezTo>
                    <a:cubicBezTo>
                      <a:pt x="1024" y="8707"/>
                      <a:pt x="1138" y="8637"/>
                      <a:pt x="1138" y="8495"/>
                    </a:cubicBezTo>
                    <a:cubicBezTo>
                      <a:pt x="1138" y="6952"/>
                      <a:pt x="965" y="5516"/>
                      <a:pt x="791" y="3973"/>
                    </a:cubicBezTo>
                    <a:cubicBezTo>
                      <a:pt x="682" y="2711"/>
                      <a:pt x="682" y="1428"/>
                      <a:pt x="421" y="167"/>
                    </a:cubicBezTo>
                    <a:cubicBezTo>
                      <a:pt x="421" y="50"/>
                      <a:pt x="343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924500" y="1084825"/>
                <a:ext cx="72975" cy="21072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429" extrusionOk="0">
                    <a:moveTo>
                      <a:pt x="321" y="1"/>
                    </a:moveTo>
                    <a:cubicBezTo>
                      <a:pt x="155" y="1"/>
                      <a:pt x="1" y="195"/>
                      <a:pt x="62" y="379"/>
                    </a:cubicBezTo>
                    <a:cubicBezTo>
                      <a:pt x="1323" y="2836"/>
                      <a:pt x="1606" y="5641"/>
                      <a:pt x="2410" y="8272"/>
                    </a:cubicBezTo>
                    <a:cubicBezTo>
                      <a:pt x="2446" y="8380"/>
                      <a:pt x="2545" y="8428"/>
                      <a:pt x="2642" y="8428"/>
                    </a:cubicBezTo>
                    <a:cubicBezTo>
                      <a:pt x="2781" y="8428"/>
                      <a:pt x="2918" y="8330"/>
                      <a:pt x="2867" y="8164"/>
                    </a:cubicBezTo>
                    <a:cubicBezTo>
                      <a:pt x="1954" y="5554"/>
                      <a:pt x="1780" y="2641"/>
                      <a:pt x="519" y="118"/>
                    </a:cubicBezTo>
                    <a:cubicBezTo>
                      <a:pt x="461" y="35"/>
                      <a:pt x="390" y="1"/>
                      <a:pt x="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39600" y="965050"/>
                <a:ext cx="35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52" extrusionOk="0">
                    <a:moveTo>
                      <a:pt x="1171" y="0"/>
                    </a:moveTo>
                    <a:cubicBezTo>
                      <a:pt x="1146" y="0"/>
                      <a:pt x="1118" y="5"/>
                      <a:pt x="1088" y="17"/>
                    </a:cubicBezTo>
                    <a:lnTo>
                      <a:pt x="370" y="17"/>
                    </a:lnTo>
                    <a:cubicBezTo>
                      <a:pt x="1" y="17"/>
                      <a:pt x="1" y="452"/>
                      <a:pt x="370" y="452"/>
                    </a:cubicBezTo>
                    <a:cubicBezTo>
                      <a:pt x="653" y="452"/>
                      <a:pt x="914" y="452"/>
                      <a:pt x="1197" y="365"/>
                    </a:cubicBezTo>
                    <a:cubicBezTo>
                      <a:pt x="1430" y="365"/>
                      <a:pt x="1385" y="0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839600" y="914900"/>
                <a:ext cx="672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91" extrusionOk="0">
                    <a:moveTo>
                      <a:pt x="1370" y="1"/>
                    </a:moveTo>
                    <a:cubicBezTo>
                      <a:pt x="1028" y="1"/>
                      <a:pt x="686" y="22"/>
                      <a:pt x="370" y="22"/>
                    </a:cubicBezTo>
                    <a:cubicBezTo>
                      <a:pt x="1" y="22"/>
                      <a:pt x="1" y="479"/>
                      <a:pt x="370" y="479"/>
                    </a:cubicBezTo>
                    <a:cubicBezTo>
                      <a:pt x="791" y="479"/>
                      <a:pt x="1211" y="440"/>
                      <a:pt x="1638" y="440"/>
                    </a:cubicBezTo>
                    <a:cubicBezTo>
                      <a:pt x="1851" y="440"/>
                      <a:pt x="2066" y="450"/>
                      <a:pt x="2284" y="479"/>
                    </a:cubicBezTo>
                    <a:cubicBezTo>
                      <a:pt x="2306" y="487"/>
                      <a:pt x="2328" y="490"/>
                      <a:pt x="2350" y="490"/>
                    </a:cubicBezTo>
                    <a:cubicBezTo>
                      <a:pt x="2571" y="490"/>
                      <a:pt x="2688" y="109"/>
                      <a:pt x="2371" y="109"/>
                    </a:cubicBezTo>
                    <a:cubicBezTo>
                      <a:pt x="2055" y="22"/>
                      <a:pt x="1713" y="1"/>
                      <a:pt x="1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839600" y="858925"/>
                <a:ext cx="457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544" extrusionOk="0">
                    <a:moveTo>
                      <a:pt x="370" y="0"/>
                    </a:moveTo>
                    <a:cubicBezTo>
                      <a:pt x="1" y="0"/>
                      <a:pt x="1" y="457"/>
                      <a:pt x="370" y="457"/>
                    </a:cubicBezTo>
                    <a:cubicBezTo>
                      <a:pt x="740" y="544"/>
                      <a:pt x="1197" y="544"/>
                      <a:pt x="1544" y="544"/>
                    </a:cubicBezTo>
                    <a:cubicBezTo>
                      <a:pt x="1827" y="544"/>
                      <a:pt x="1827" y="87"/>
                      <a:pt x="1544" y="87"/>
                    </a:cubicBezTo>
                    <a:cubicBezTo>
                      <a:pt x="1197" y="87"/>
                      <a:pt x="740" y="87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650" y="795025"/>
                <a:ext cx="521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56" extrusionOk="0">
                    <a:moveTo>
                      <a:pt x="214" y="1"/>
                    </a:moveTo>
                    <a:cubicBezTo>
                      <a:pt x="1" y="1"/>
                      <a:pt x="23" y="389"/>
                      <a:pt x="281" y="469"/>
                    </a:cubicBezTo>
                    <a:cubicBezTo>
                      <a:pt x="738" y="469"/>
                      <a:pt x="1281" y="469"/>
                      <a:pt x="1825" y="556"/>
                    </a:cubicBezTo>
                    <a:cubicBezTo>
                      <a:pt x="2086" y="556"/>
                      <a:pt x="2086" y="99"/>
                      <a:pt x="1825" y="99"/>
                    </a:cubicBezTo>
                    <a:cubicBezTo>
                      <a:pt x="1281" y="12"/>
                      <a:pt x="738" y="12"/>
                      <a:pt x="281" y="12"/>
                    </a:cubicBezTo>
                    <a:cubicBezTo>
                      <a:pt x="257" y="4"/>
                      <a:pt x="235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833650" y="738500"/>
                <a:ext cx="445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556" extrusionOk="0">
                    <a:moveTo>
                      <a:pt x="364" y="1"/>
                    </a:moveTo>
                    <a:cubicBezTo>
                      <a:pt x="125" y="1"/>
                      <a:pt x="0" y="389"/>
                      <a:pt x="239" y="468"/>
                    </a:cubicBezTo>
                    <a:cubicBezTo>
                      <a:pt x="467" y="512"/>
                      <a:pt x="673" y="512"/>
                      <a:pt x="880" y="512"/>
                    </a:cubicBezTo>
                    <a:cubicBezTo>
                      <a:pt x="1087" y="512"/>
                      <a:pt x="1293" y="512"/>
                      <a:pt x="1521" y="555"/>
                    </a:cubicBezTo>
                    <a:cubicBezTo>
                      <a:pt x="1782" y="555"/>
                      <a:pt x="1782" y="98"/>
                      <a:pt x="1521" y="98"/>
                    </a:cubicBezTo>
                    <a:cubicBezTo>
                      <a:pt x="1152" y="98"/>
                      <a:pt x="782" y="98"/>
                      <a:pt x="434" y="12"/>
                    </a:cubicBezTo>
                    <a:cubicBezTo>
                      <a:pt x="410" y="4"/>
                      <a:pt x="386" y="1"/>
                      <a:pt x="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833075" y="680075"/>
                <a:ext cx="636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436" extrusionOk="0">
                    <a:moveTo>
                      <a:pt x="262" y="0"/>
                    </a:moveTo>
                    <a:cubicBezTo>
                      <a:pt x="1" y="0"/>
                      <a:pt x="1" y="435"/>
                      <a:pt x="262" y="435"/>
                    </a:cubicBezTo>
                    <a:lnTo>
                      <a:pt x="2262" y="435"/>
                    </a:lnTo>
                    <a:cubicBezTo>
                      <a:pt x="2545" y="435"/>
                      <a:pt x="2545" y="0"/>
                      <a:pt x="2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830900" y="591450"/>
                <a:ext cx="451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97" extrusionOk="0">
                    <a:moveTo>
                      <a:pt x="262" y="1"/>
                    </a:moveTo>
                    <a:cubicBezTo>
                      <a:pt x="1" y="1"/>
                      <a:pt x="1" y="457"/>
                      <a:pt x="262" y="457"/>
                    </a:cubicBezTo>
                    <a:cubicBezTo>
                      <a:pt x="414" y="486"/>
                      <a:pt x="556" y="496"/>
                      <a:pt x="696" y="496"/>
                    </a:cubicBezTo>
                    <a:cubicBezTo>
                      <a:pt x="974" y="496"/>
                      <a:pt x="1240" y="457"/>
                      <a:pt x="1545" y="457"/>
                    </a:cubicBezTo>
                    <a:cubicBezTo>
                      <a:pt x="1805" y="457"/>
                      <a:pt x="1805" y="1"/>
                      <a:pt x="1545" y="1"/>
                    </a:cubicBezTo>
                    <a:cubicBezTo>
                      <a:pt x="1240" y="1"/>
                      <a:pt x="974" y="39"/>
                      <a:pt x="696" y="39"/>
                    </a:cubicBezTo>
                    <a:cubicBezTo>
                      <a:pt x="556" y="39"/>
                      <a:pt x="414" y="30"/>
                      <a:pt x="262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829425" y="502975"/>
                <a:ext cx="509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72" extrusionOk="0">
                    <a:moveTo>
                      <a:pt x="328" y="1"/>
                    </a:moveTo>
                    <a:cubicBezTo>
                      <a:pt x="115" y="1"/>
                      <a:pt x="0" y="374"/>
                      <a:pt x="234" y="452"/>
                    </a:cubicBezTo>
                    <a:cubicBezTo>
                      <a:pt x="777" y="452"/>
                      <a:pt x="1234" y="561"/>
                      <a:pt x="1777" y="561"/>
                    </a:cubicBezTo>
                    <a:cubicBezTo>
                      <a:pt x="1800" y="568"/>
                      <a:pt x="1821" y="572"/>
                      <a:pt x="1839" y="572"/>
                    </a:cubicBezTo>
                    <a:cubicBezTo>
                      <a:pt x="2036" y="572"/>
                      <a:pt x="2016" y="184"/>
                      <a:pt x="1777" y="104"/>
                    </a:cubicBezTo>
                    <a:cubicBezTo>
                      <a:pt x="1321" y="104"/>
                      <a:pt x="864" y="17"/>
                      <a:pt x="408" y="17"/>
                    </a:cubicBezTo>
                    <a:cubicBezTo>
                      <a:pt x="380" y="6"/>
                      <a:pt x="354" y="1"/>
                      <a:pt x="328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3833075" y="439250"/>
                <a:ext cx="40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2" extrusionOk="0">
                    <a:moveTo>
                      <a:pt x="813" y="0"/>
                    </a:moveTo>
                    <a:cubicBezTo>
                      <a:pt x="631" y="0"/>
                      <a:pt x="446" y="22"/>
                      <a:pt x="262" y="22"/>
                    </a:cubicBezTo>
                    <a:cubicBezTo>
                      <a:pt x="1" y="22"/>
                      <a:pt x="1" y="479"/>
                      <a:pt x="262" y="479"/>
                    </a:cubicBezTo>
                    <a:cubicBezTo>
                      <a:pt x="508" y="479"/>
                      <a:pt x="716" y="440"/>
                      <a:pt x="930" y="440"/>
                    </a:cubicBezTo>
                    <a:cubicBezTo>
                      <a:pt x="1037" y="440"/>
                      <a:pt x="1146" y="450"/>
                      <a:pt x="1262" y="479"/>
                    </a:cubicBezTo>
                    <a:cubicBezTo>
                      <a:pt x="1291" y="488"/>
                      <a:pt x="1318" y="492"/>
                      <a:pt x="1343" y="492"/>
                    </a:cubicBezTo>
                    <a:cubicBezTo>
                      <a:pt x="1559" y="492"/>
                      <a:pt x="1602" y="187"/>
                      <a:pt x="1349" y="109"/>
                    </a:cubicBezTo>
                    <a:cubicBezTo>
                      <a:pt x="1175" y="22"/>
                      <a:pt x="995" y="0"/>
                      <a:pt x="813" y="0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3837425" y="378375"/>
                <a:ext cx="386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44" extrusionOk="0">
                    <a:moveTo>
                      <a:pt x="283" y="0"/>
                    </a:moveTo>
                    <a:cubicBezTo>
                      <a:pt x="1" y="0"/>
                      <a:pt x="1" y="457"/>
                      <a:pt x="283" y="457"/>
                    </a:cubicBezTo>
                    <a:cubicBezTo>
                      <a:pt x="631" y="544"/>
                      <a:pt x="914" y="544"/>
                      <a:pt x="1284" y="544"/>
                    </a:cubicBezTo>
                    <a:cubicBezTo>
                      <a:pt x="1544" y="544"/>
                      <a:pt x="1544" y="109"/>
                      <a:pt x="1284" y="109"/>
                    </a:cubicBezTo>
                    <a:cubicBezTo>
                      <a:pt x="914" y="109"/>
                      <a:pt x="631" y="109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6" name="Google Shape;2366;p46"/>
            <p:cNvGrpSpPr/>
            <p:nvPr/>
          </p:nvGrpSpPr>
          <p:grpSpPr>
            <a:xfrm rot="10272019" flipH="1">
              <a:off x="674736" y="3160368"/>
              <a:ext cx="1074192" cy="2311171"/>
              <a:chOff x="4132075" y="375950"/>
              <a:chExt cx="362600" cy="780150"/>
            </a:xfrm>
          </p:grpSpPr>
          <p:sp>
            <p:nvSpPr>
              <p:cNvPr id="2367" name="Google Shape;2367;p46"/>
              <p:cNvSpPr/>
              <p:nvPr/>
            </p:nvSpPr>
            <p:spPr>
              <a:xfrm>
                <a:off x="4132075" y="926000"/>
                <a:ext cx="16962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8807" extrusionOk="0">
                    <a:moveTo>
                      <a:pt x="3754" y="1"/>
                    </a:moveTo>
                    <a:cubicBezTo>
                      <a:pt x="3540" y="1"/>
                      <a:pt x="3325" y="82"/>
                      <a:pt x="3262" y="209"/>
                    </a:cubicBezTo>
                    <a:cubicBezTo>
                      <a:pt x="0" y="1122"/>
                      <a:pt x="1718" y="5558"/>
                      <a:pt x="1261" y="7820"/>
                    </a:cubicBezTo>
                    <a:cubicBezTo>
                      <a:pt x="1121" y="8398"/>
                      <a:pt x="1504" y="8807"/>
                      <a:pt x="1988" y="8807"/>
                    </a:cubicBezTo>
                    <a:cubicBezTo>
                      <a:pt x="2104" y="8807"/>
                      <a:pt x="2226" y="8783"/>
                      <a:pt x="2348" y="8733"/>
                    </a:cubicBezTo>
                    <a:cubicBezTo>
                      <a:pt x="4262" y="7820"/>
                      <a:pt x="5806" y="6189"/>
                      <a:pt x="6436" y="4188"/>
                    </a:cubicBezTo>
                    <a:cubicBezTo>
                      <a:pt x="6784" y="3384"/>
                      <a:pt x="6523" y="2383"/>
                      <a:pt x="6241" y="1666"/>
                    </a:cubicBezTo>
                    <a:cubicBezTo>
                      <a:pt x="5806" y="579"/>
                      <a:pt x="5153" y="296"/>
                      <a:pt x="3979" y="35"/>
                    </a:cubicBezTo>
                    <a:cubicBezTo>
                      <a:pt x="3909" y="12"/>
                      <a:pt x="3832" y="1"/>
                      <a:pt x="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222850" y="375950"/>
                <a:ext cx="271825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22704" extrusionOk="0">
                    <a:moveTo>
                      <a:pt x="8091" y="468"/>
                    </a:moveTo>
                    <a:cubicBezTo>
                      <a:pt x="8242" y="468"/>
                      <a:pt x="8399" y="485"/>
                      <a:pt x="8562" y="520"/>
                    </a:cubicBezTo>
                    <a:lnTo>
                      <a:pt x="8562" y="520"/>
                    </a:lnTo>
                    <a:cubicBezTo>
                      <a:pt x="8570" y="532"/>
                      <a:pt x="8579" y="543"/>
                      <a:pt x="8589" y="554"/>
                    </a:cubicBezTo>
                    <a:cubicBezTo>
                      <a:pt x="9785" y="1380"/>
                      <a:pt x="8502" y="4359"/>
                      <a:pt x="8154" y="5359"/>
                    </a:cubicBezTo>
                    <a:cubicBezTo>
                      <a:pt x="7502" y="6990"/>
                      <a:pt x="6872" y="8534"/>
                      <a:pt x="6241" y="10078"/>
                    </a:cubicBezTo>
                    <a:cubicBezTo>
                      <a:pt x="5523" y="12165"/>
                      <a:pt x="4784" y="14340"/>
                      <a:pt x="3980" y="16405"/>
                    </a:cubicBezTo>
                    <a:cubicBezTo>
                      <a:pt x="3523" y="17601"/>
                      <a:pt x="2979" y="18862"/>
                      <a:pt x="2523" y="20037"/>
                    </a:cubicBezTo>
                    <a:cubicBezTo>
                      <a:pt x="2349" y="20667"/>
                      <a:pt x="2175" y="21211"/>
                      <a:pt x="1979" y="21841"/>
                    </a:cubicBezTo>
                    <a:cubicBezTo>
                      <a:pt x="1910" y="22057"/>
                      <a:pt x="1841" y="22133"/>
                      <a:pt x="1754" y="22133"/>
                    </a:cubicBezTo>
                    <a:cubicBezTo>
                      <a:pt x="1622" y="22133"/>
                      <a:pt x="1450" y="21959"/>
                      <a:pt x="1175" y="21841"/>
                    </a:cubicBezTo>
                    <a:cubicBezTo>
                      <a:pt x="174" y="21406"/>
                      <a:pt x="979" y="19863"/>
                      <a:pt x="1175" y="18949"/>
                    </a:cubicBezTo>
                    <a:cubicBezTo>
                      <a:pt x="1522" y="17775"/>
                      <a:pt x="1805" y="16514"/>
                      <a:pt x="2175" y="15318"/>
                    </a:cubicBezTo>
                    <a:cubicBezTo>
                      <a:pt x="2718" y="12883"/>
                      <a:pt x="3436" y="10534"/>
                      <a:pt x="4067" y="8077"/>
                    </a:cubicBezTo>
                    <a:cubicBezTo>
                      <a:pt x="4575" y="6126"/>
                      <a:pt x="5330" y="468"/>
                      <a:pt x="8091" y="468"/>
                    </a:cubicBezTo>
                    <a:close/>
                    <a:moveTo>
                      <a:pt x="8088" y="1"/>
                    </a:moveTo>
                    <a:cubicBezTo>
                      <a:pt x="5610" y="1"/>
                      <a:pt x="4646" y="3899"/>
                      <a:pt x="4067" y="5816"/>
                    </a:cubicBezTo>
                    <a:cubicBezTo>
                      <a:pt x="2718" y="11165"/>
                      <a:pt x="1348" y="16405"/>
                      <a:pt x="87" y="21667"/>
                    </a:cubicBezTo>
                    <a:cubicBezTo>
                      <a:pt x="0" y="21841"/>
                      <a:pt x="87" y="21950"/>
                      <a:pt x="174" y="21950"/>
                    </a:cubicBezTo>
                    <a:cubicBezTo>
                      <a:pt x="805" y="22211"/>
                      <a:pt x="1348" y="22385"/>
                      <a:pt x="1892" y="22668"/>
                    </a:cubicBezTo>
                    <a:cubicBezTo>
                      <a:pt x="1918" y="22693"/>
                      <a:pt x="1952" y="22704"/>
                      <a:pt x="1991" y="22704"/>
                    </a:cubicBezTo>
                    <a:cubicBezTo>
                      <a:pt x="2084" y="22704"/>
                      <a:pt x="2200" y="22642"/>
                      <a:pt x="2262" y="22581"/>
                    </a:cubicBezTo>
                    <a:cubicBezTo>
                      <a:pt x="3066" y="19667"/>
                      <a:pt x="4240" y="16949"/>
                      <a:pt x="5328" y="14144"/>
                    </a:cubicBezTo>
                    <a:cubicBezTo>
                      <a:pt x="6154" y="12056"/>
                      <a:pt x="6785" y="9991"/>
                      <a:pt x="7611" y="7990"/>
                    </a:cubicBezTo>
                    <a:cubicBezTo>
                      <a:pt x="8241" y="6446"/>
                      <a:pt x="10872" y="1554"/>
                      <a:pt x="8872" y="97"/>
                    </a:cubicBezTo>
                    <a:cubicBezTo>
                      <a:pt x="8828" y="70"/>
                      <a:pt x="8787" y="58"/>
                      <a:pt x="8749" y="58"/>
                    </a:cubicBezTo>
                    <a:cubicBezTo>
                      <a:pt x="8725" y="58"/>
                      <a:pt x="8703" y="63"/>
                      <a:pt x="8682" y="71"/>
                    </a:cubicBezTo>
                    <a:lnTo>
                      <a:pt x="8682" y="71"/>
                    </a:lnTo>
                    <a:cubicBezTo>
                      <a:pt x="8475" y="23"/>
                      <a:pt x="8277" y="1"/>
                      <a:pt x="8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228375" y="891475"/>
                <a:ext cx="56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87" extrusionOk="0">
                    <a:moveTo>
                      <a:pt x="268" y="1"/>
                    </a:moveTo>
                    <a:cubicBezTo>
                      <a:pt x="78" y="1"/>
                      <a:pt x="1" y="274"/>
                      <a:pt x="214" y="416"/>
                    </a:cubicBezTo>
                    <a:cubicBezTo>
                      <a:pt x="758" y="677"/>
                      <a:pt x="1301" y="872"/>
                      <a:pt x="1954" y="1046"/>
                    </a:cubicBezTo>
                    <a:cubicBezTo>
                      <a:pt x="1996" y="1075"/>
                      <a:pt x="2034" y="1087"/>
                      <a:pt x="2067" y="1087"/>
                    </a:cubicBezTo>
                    <a:cubicBezTo>
                      <a:pt x="2234" y="1087"/>
                      <a:pt x="2259" y="768"/>
                      <a:pt x="2041" y="677"/>
                    </a:cubicBezTo>
                    <a:cubicBezTo>
                      <a:pt x="1497" y="416"/>
                      <a:pt x="954" y="329"/>
                      <a:pt x="410" y="46"/>
                    </a:cubicBezTo>
                    <a:cubicBezTo>
                      <a:pt x="358" y="14"/>
                      <a:pt x="310" y="1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234325" y="867325"/>
                <a:ext cx="579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026" extrusionOk="0">
                    <a:moveTo>
                      <a:pt x="282" y="1"/>
                    </a:moveTo>
                    <a:cubicBezTo>
                      <a:pt x="69" y="1"/>
                      <a:pt x="1" y="389"/>
                      <a:pt x="259" y="469"/>
                    </a:cubicBezTo>
                    <a:cubicBezTo>
                      <a:pt x="802" y="664"/>
                      <a:pt x="1433" y="838"/>
                      <a:pt x="1977" y="1012"/>
                    </a:cubicBezTo>
                    <a:cubicBezTo>
                      <a:pt x="2007" y="1022"/>
                      <a:pt x="2035" y="1026"/>
                      <a:pt x="2061" y="1026"/>
                    </a:cubicBezTo>
                    <a:cubicBezTo>
                      <a:pt x="2274" y="1026"/>
                      <a:pt x="2316" y="730"/>
                      <a:pt x="2064" y="556"/>
                    </a:cubicBezTo>
                    <a:cubicBezTo>
                      <a:pt x="1520" y="382"/>
                      <a:pt x="889" y="208"/>
                      <a:pt x="346" y="12"/>
                    </a:cubicBezTo>
                    <a:cubicBezTo>
                      <a:pt x="323" y="4"/>
                      <a:pt x="302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247925" y="820050"/>
                <a:ext cx="645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938" extrusionOk="0">
                    <a:moveTo>
                      <a:pt x="281" y="0"/>
                    </a:moveTo>
                    <a:cubicBezTo>
                      <a:pt x="69" y="0"/>
                      <a:pt x="0" y="388"/>
                      <a:pt x="258" y="468"/>
                    </a:cubicBezTo>
                    <a:cubicBezTo>
                      <a:pt x="889" y="555"/>
                      <a:pt x="1607" y="555"/>
                      <a:pt x="2150" y="924"/>
                    </a:cubicBezTo>
                    <a:cubicBezTo>
                      <a:pt x="2179" y="933"/>
                      <a:pt x="2207" y="937"/>
                      <a:pt x="2234" y="937"/>
                    </a:cubicBezTo>
                    <a:cubicBezTo>
                      <a:pt x="2464" y="937"/>
                      <a:pt x="2580" y="624"/>
                      <a:pt x="2346" y="468"/>
                    </a:cubicBezTo>
                    <a:cubicBezTo>
                      <a:pt x="1802" y="185"/>
                      <a:pt x="1063" y="98"/>
                      <a:pt x="345" y="11"/>
                    </a:cubicBezTo>
                    <a:cubicBezTo>
                      <a:pt x="323" y="4"/>
                      <a:pt x="302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4260900" y="840425"/>
                <a:ext cx="136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8" extrusionOk="0">
                    <a:moveTo>
                      <a:pt x="283" y="1"/>
                    </a:moveTo>
                    <a:cubicBezTo>
                      <a:pt x="0" y="1"/>
                      <a:pt x="0" y="457"/>
                      <a:pt x="283" y="457"/>
                    </a:cubicBezTo>
                    <a:cubicBezTo>
                      <a:pt x="544" y="457"/>
                      <a:pt x="544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4277200" y="847500"/>
                <a:ext cx="158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8" extrusionOk="0">
                    <a:moveTo>
                      <a:pt x="262" y="0"/>
                    </a:moveTo>
                    <a:cubicBezTo>
                      <a:pt x="1" y="0"/>
                      <a:pt x="1" y="457"/>
                      <a:pt x="262" y="457"/>
                    </a:cubicBezTo>
                    <a:cubicBezTo>
                      <a:pt x="631" y="457"/>
                      <a:pt x="631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4138575" y="913000"/>
                <a:ext cx="1658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9724" extrusionOk="0">
                    <a:moveTo>
                      <a:pt x="3612" y="0"/>
                    </a:moveTo>
                    <a:cubicBezTo>
                      <a:pt x="3591" y="0"/>
                      <a:pt x="3569" y="4"/>
                      <a:pt x="3545" y="11"/>
                    </a:cubicBezTo>
                    <a:cubicBezTo>
                      <a:pt x="2458" y="468"/>
                      <a:pt x="1197" y="1447"/>
                      <a:pt x="827" y="2534"/>
                    </a:cubicBezTo>
                    <a:cubicBezTo>
                      <a:pt x="110" y="4817"/>
                      <a:pt x="1545" y="7252"/>
                      <a:pt x="110" y="9340"/>
                    </a:cubicBezTo>
                    <a:cubicBezTo>
                      <a:pt x="1" y="9514"/>
                      <a:pt x="197" y="9601"/>
                      <a:pt x="371" y="9709"/>
                    </a:cubicBezTo>
                    <a:cubicBezTo>
                      <a:pt x="465" y="9719"/>
                      <a:pt x="561" y="9724"/>
                      <a:pt x="660" y="9724"/>
                    </a:cubicBezTo>
                    <a:cubicBezTo>
                      <a:pt x="2353" y="9724"/>
                      <a:pt x="4594" y="8348"/>
                      <a:pt x="5437" y="6991"/>
                    </a:cubicBezTo>
                    <a:cubicBezTo>
                      <a:pt x="5981" y="6165"/>
                      <a:pt x="6633" y="5078"/>
                      <a:pt x="6633" y="3991"/>
                    </a:cubicBezTo>
                    <a:cubicBezTo>
                      <a:pt x="6633" y="2643"/>
                      <a:pt x="5981" y="1903"/>
                      <a:pt x="5437" y="729"/>
                    </a:cubicBezTo>
                    <a:cubicBezTo>
                      <a:pt x="5413" y="681"/>
                      <a:pt x="5361" y="659"/>
                      <a:pt x="5302" y="659"/>
                    </a:cubicBezTo>
                    <a:cubicBezTo>
                      <a:pt x="5148" y="659"/>
                      <a:pt x="4947" y="807"/>
                      <a:pt x="5089" y="1012"/>
                    </a:cubicBezTo>
                    <a:cubicBezTo>
                      <a:pt x="5437" y="1729"/>
                      <a:pt x="5894" y="2273"/>
                      <a:pt x="6089" y="3077"/>
                    </a:cubicBezTo>
                    <a:cubicBezTo>
                      <a:pt x="6437" y="4165"/>
                      <a:pt x="5807" y="5448"/>
                      <a:pt x="5350" y="6339"/>
                    </a:cubicBezTo>
                    <a:cubicBezTo>
                      <a:pt x="4546" y="7883"/>
                      <a:pt x="2458" y="9057"/>
                      <a:pt x="740" y="9253"/>
                    </a:cubicBezTo>
                    <a:cubicBezTo>
                      <a:pt x="1458" y="9166"/>
                      <a:pt x="1197" y="6448"/>
                      <a:pt x="1197" y="6165"/>
                    </a:cubicBezTo>
                    <a:cubicBezTo>
                      <a:pt x="914" y="3904"/>
                      <a:pt x="1088" y="1360"/>
                      <a:pt x="3632" y="468"/>
                    </a:cubicBezTo>
                    <a:cubicBezTo>
                      <a:pt x="3890" y="369"/>
                      <a:pt x="3823" y="0"/>
                      <a:pt x="3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4148600" y="927275"/>
                <a:ext cx="135150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8957" extrusionOk="0">
                    <a:moveTo>
                      <a:pt x="4195" y="0"/>
                    </a:moveTo>
                    <a:cubicBezTo>
                      <a:pt x="4097" y="0"/>
                      <a:pt x="3994" y="49"/>
                      <a:pt x="3949" y="158"/>
                    </a:cubicBezTo>
                    <a:cubicBezTo>
                      <a:pt x="3601" y="1528"/>
                      <a:pt x="4492" y="2789"/>
                      <a:pt x="4318" y="4137"/>
                    </a:cubicBezTo>
                    <a:cubicBezTo>
                      <a:pt x="3949" y="6225"/>
                      <a:pt x="1883" y="7682"/>
                      <a:pt x="252" y="8486"/>
                    </a:cubicBezTo>
                    <a:cubicBezTo>
                      <a:pt x="0" y="8661"/>
                      <a:pt x="111" y="8956"/>
                      <a:pt x="339" y="8956"/>
                    </a:cubicBezTo>
                    <a:cubicBezTo>
                      <a:pt x="367" y="8956"/>
                      <a:pt x="396" y="8952"/>
                      <a:pt x="426" y="8943"/>
                    </a:cubicBezTo>
                    <a:cubicBezTo>
                      <a:pt x="1970" y="8138"/>
                      <a:pt x="3231" y="7138"/>
                      <a:pt x="4145" y="5681"/>
                    </a:cubicBezTo>
                    <a:cubicBezTo>
                      <a:pt x="5406" y="3702"/>
                      <a:pt x="3949" y="2245"/>
                      <a:pt x="4405" y="245"/>
                    </a:cubicBezTo>
                    <a:cubicBezTo>
                      <a:pt x="4456" y="93"/>
                      <a:pt x="4330" y="0"/>
                      <a:pt x="4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4147125" y="918400"/>
                <a:ext cx="9705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9093" extrusionOk="0">
                    <a:moveTo>
                      <a:pt x="3600" y="0"/>
                    </a:moveTo>
                    <a:cubicBezTo>
                      <a:pt x="3555" y="0"/>
                      <a:pt x="3508" y="17"/>
                      <a:pt x="3464" y="56"/>
                    </a:cubicBezTo>
                    <a:cubicBezTo>
                      <a:pt x="2660" y="970"/>
                      <a:pt x="2573" y="1883"/>
                      <a:pt x="2573" y="2970"/>
                    </a:cubicBezTo>
                    <a:cubicBezTo>
                      <a:pt x="2660" y="5405"/>
                      <a:pt x="2029" y="7123"/>
                      <a:pt x="203" y="8667"/>
                    </a:cubicBezTo>
                    <a:cubicBezTo>
                      <a:pt x="0" y="8887"/>
                      <a:pt x="177" y="9093"/>
                      <a:pt x="348" y="9093"/>
                    </a:cubicBezTo>
                    <a:cubicBezTo>
                      <a:pt x="398" y="9093"/>
                      <a:pt x="446" y="9076"/>
                      <a:pt x="485" y="9037"/>
                    </a:cubicBezTo>
                    <a:cubicBezTo>
                      <a:pt x="1572" y="8124"/>
                      <a:pt x="2377" y="7036"/>
                      <a:pt x="2834" y="5775"/>
                    </a:cubicBezTo>
                    <a:cubicBezTo>
                      <a:pt x="3464" y="4057"/>
                      <a:pt x="2377" y="1883"/>
                      <a:pt x="3747" y="426"/>
                    </a:cubicBezTo>
                    <a:cubicBezTo>
                      <a:pt x="3882" y="207"/>
                      <a:pt x="3755" y="0"/>
                      <a:pt x="3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7" name="Google Shape;2377;p46"/>
            <p:cNvGrpSpPr/>
            <p:nvPr/>
          </p:nvGrpSpPr>
          <p:grpSpPr>
            <a:xfrm rot="364733">
              <a:off x="978952" y="2609917"/>
              <a:ext cx="2440376" cy="3266374"/>
              <a:chOff x="1131458" y="2305002"/>
              <a:chExt cx="2440319" cy="3266298"/>
            </a:xfrm>
          </p:grpSpPr>
          <p:sp>
            <p:nvSpPr>
              <p:cNvPr id="2378" name="Google Shape;2378;p46"/>
              <p:cNvSpPr/>
              <p:nvPr/>
            </p:nvSpPr>
            <p:spPr>
              <a:xfrm rot="-6388718">
                <a:off x="1346113" y="3065977"/>
                <a:ext cx="2017382" cy="1871156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29212" extrusionOk="0">
                    <a:moveTo>
                      <a:pt x="15874" y="16333"/>
                    </a:moveTo>
                    <a:lnTo>
                      <a:pt x="15874" y="16333"/>
                    </a:lnTo>
                    <a:cubicBezTo>
                      <a:pt x="16135" y="16616"/>
                      <a:pt x="16505" y="16877"/>
                      <a:pt x="16853" y="17160"/>
                    </a:cubicBezTo>
                    <a:cubicBezTo>
                      <a:pt x="17136" y="17508"/>
                      <a:pt x="17396" y="17790"/>
                      <a:pt x="17679" y="18051"/>
                    </a:cubicBezTo>
                    <a:lnTo>
                      <a:pt x="17309" y="18051"/>
                    </a:lnTo>
                    <a:cubicBezTo>
                      <a:pt x="16853" y="17508"/>
                      <a:pt x="16309" y="16877"/>
                      <a:pt x="15874" y="16333"/>
                    </a:cubicBezTo>
                    <a:close/>
                    <a:moveTo>
                      <a:pt x="5424" y="1"/>
                    </a:moveTo>
                    <a:cubicBezTo>
                      <a:pt x="5212" y="1"/>
                      <a:pt x="4993" y="92"/>
                      <a:pt x="4806" y="308"/>
                    </a:cubicBezTo>
                    <a:cubicBezTo>
                      <a:pt x="3632" y="1656"/>
                      <a:pt x="2088" y="2743"/>
                      <a:pt x="653" y="3917"/>
                    </a:cubicBezTo>
                    <a:cubicBezTo>
                      <a:pt x="1" y="4461"/>
                      <a:pt x="653" y="5374"/>
                      <a:pt x="1284" y="5461"/>
                    </a:cubicBezTo>
                    <a:lnTo>
                      <a:pt x="1371" y="5461"/>
                    </a:lnTo>
                    <a:lnTo>
                      <a:pt x="1371" y="5548"/>
                    </a:lnTo>
                    <a:cubicBezTo>
                      <a:pt x="2284" y="7092"/>
                      <a:pt x="3458" y="8375"/>
                      <a:pt x="4806" y="9549"/>
                    </a:cubicBezTo>
                    <a:cubicBezTo>
                      <a:pt x="5002" y="9723"/>
                      <a:pt x="5263" y="9810"/>
                      <a:pt x="5437" y="9810"/>
                    </a:cubicBezTo>
                    <a:cubicBezTo>
                      <a:pt x="6350" y="10810"/>
                      <a:pt x="7438" y="11724"/>
                      <a:pt x="8438" y="12724"/>
                    </a:cubicBezTo>
                    <a:cubicBezTo>
                      <a:pt x="9895" y="14246"/>
                      <a:pt x="11417" y="15877"/>
                      <a:pt x="12961" y="17334"/>
                    </a:cubicBezTo>
                    <a:cubicBezTo>
                      <a:pt x="14961" y="19138"/>
                      <a:pt x="16962" y="21139"/>
                      <a:pt x="19027" y="22857"/>
                    </a:cubicBezTo>
                    <a:cubicBezTo>
                      <a:pt x="19397" y="23226"/>
                      <a:pt x="19680" y="23596"/>
                      <a:pt x="20028" y="23857"/>
                    </a:cubicBezTo>
                    <a:cubicBezTo>
                      <a:pt x="21115" y="25118"/>
                      <a:pt x="22485" y="25944"/>
                      <a:pt x="23572" y="27205"/>
                    </a:cubicBezTo>
                    <a:cubicBezTo>
                      <a:pt x="23659" y="27292"/>
                      <a:pt x="23920" y="27401"/>
                      <a:pt x="24115" y="27401"/>
                    </a:cubicBezTo>
                    <a:cubicBezTo>
                      <a:pt x="24572" y="27945"/>
                      <a:pt x="25116" y="28488"/>
                      <a:pt x="25464" y="29032"/>
                    </a:cubicBezTo>
                    <a:cubicBezTo>
                      <a:pt x="25571" y="29159"/>
                      <a:pt x="25709" y="29212"/>
                      <a:pt x="25843" y="29212"/>
                    </a:cubicBezTo>
                    <a:cubicBezTo>
                      <a:pt x="26168" y="29212"/>
                      <a:pt x="26475" y="28899"/>
                      <a:pt x="26290" y="28575"/>
                    </a:cubicBezTo>
                    <a:cubicBezTo>
                      <a:pt x="26007" y="28206"/>
                      <a:pt x="25833" y="27836"/>
                      <a:pt x="25746" y="27401"/>
                    </a:cubicBezTo>
                    <a:lnTo>
                      <a:pt x="25746" y="27401"/>
                    </a:lnTo>
                    <a:cubicBezTo>
                      <a:pt x="26203" y="27575"/>
                      <a:pt x="26747" y="27662"/>
                      <a:pt x="27290" y="27836"/>
                    </a:cubicBezTo>
                    <a:cubicBezTo>
                      <a:pt x="27333" y="27849"/>
                      <a:pt x="27374" y="27856"/>
                      <a:pt x="27414" y="27856"/>
                    </a:cubicBezTo>
                    <a:cubicBezTo>
                      <a:pt x="27702" y="27856"/>
                      <a:pt x="27910" y="27540"/>
                      <a:pt x="27834" y="27292"/>
                    </a:cubicBezTo>
                    <a:cubicBezTo>
                      <a:pt x="27638" y="26662"/>
                      <a:pt x="27377" y="25944"/>
                      <a:pt x="27181" y="25314"/>
                    </a:cubicBezTo>
                    <a:cubicBezTo>
                      <a:pt x="27377" y="25314"/>
                      <a:pt x="27551" y="25227"/>
                      <a:pt x="27638" y="25118"/>
                    </a:cubicBezTo>
                    <a:cubicBezTo>
                      <a:pt x="28182" y="25488"/>
                      <a:pt x="28725" y="25662"/>
                      <a:pt x="29269" y="25944"/>
                    </a:cubicBezTo>
                    <a:cubicBezTo>
                      <a:pt x="29344" y="25990"/>
                      <a:pt x="29423" y="26012"/>
                      <a:pt x="29500" y="26012"/>
                    </a:cubicBezTo>
                    <a:cubicBezTo>
                      <a:pt x="29712" y="26012"/>
                      <a:pt x="29899" y="25846"/>
                      <a:pt x="29899" y="25575"/>
                    </a:cubicBezTo>
                    <a:cubicBezTo>
                      <a:pt x="29899" y="25031"/>
                      <a:pt x="29812" y="24487"/>
                      <a:pt x="29638" y="24031"/>
                    </a:cubicBezTo>
                    <a:lnTo>
                      <a:pt x="29638" y="24031"/>
                    </a:lnTo>
                    <a:cubicBezTo>
                      <a:pt x="30008" y="24140"/>
                      <a:pt x="30443" y="24227"/>
                      <a:pt x="30813" y="24313"/>
                    </a:cubicBezTo>
                    <a:cubicBezTo>
                      <a:pt x="30870" y="24332"/>
                      <a:pt x="30924" y="24340"/>
                      <a:pt x="30973" y="24340"/>
                    </a:cubicBezTo>
                    <a:cubicBezTo>
                      <a:pt x="31387" y="24340"/>
                      <a:pt x="31493" y="23740"/>
                      <a:pt x="31182" y="23487"/>
                    </a:cubicBezTo>
                    <a:cubicBezTo>
                      <a:pt x="30639" y="23139"/>
                      <a:pt x="30095" y="22596"/>
                      <a:pt x="29638" y="22139"/>
                    </a:cubicBezTo>
                    <a:cubicBezTo>
                      <a:pt x="29638" y="21965"/>
                      <a:pt x="29552" y="21682"/>
                      <a:pt x="29356" y="21508"/>
                    </a:cubicBezTo>
                    <a:cubicBezTo>
                      <a:pt x="28638" y="20965"/>
                      <a:pt x="27921" y="20334"/>
                      <a:pt x="27181" y="19682"/>
                    </a:cubicBezTo>
                    <a:cubicBezTo>
                      <a:pt x="26747" y="19247"/>
                      <a:pt x="26203" y="18703"/>
                      <a:pt x="25659" y="18247"/>
                    </a:cubicBezTo>
                    <a:cubicBezTo>
                      <a:pt x="25116" y="17790"/>
                      <a:pt x="24659" y="17334"/>
                      <a:pt x="24202" y="16877"/>
                    </a:cubicBezTo>
                    <a:cubicBezTo>
                      <a:pt x="24115" y="16790"/>
                      <a:pt x="24028" y="16703"/>
                      <a:pt x="23920" y="16703"/>
                    </a:cubicBezTo>
                    <a:cubicBezTo>
                      <a:pt x="23115" y="15703"/>
                      <a:pt x="22289" y="14789"/>
                      <a:pt x="21484" y="13985"/>
                    </a:cubicBezTo>
                    <a:cubicBezTo>
                      <a:pt x="19484" y="11897"/>
                      <a:pt x="17136" y="10180"/>
                      <a:pt x="14874" y="8375"/>
                    </a:cubicBezTo>
                    <a:cubicBezTo>
                      <a:pt x="14678" y="8266"/>
                      <a:pt x="14591" y="8266"/>
                      <a:pt x="14504" y="8266"/>
                    </a:cubicBezTo>
                    <a:cubicBezTo>
                      <a:pt x="14048" y="7831"/>
                      <a:pt x="13591" y="7375"/>
                      <a:pt x="13243" y="6918"/>
                    </a:cubicBezTo>
                    <a:cubicBezTo>
                      <a:pt x="11786" y="5461"/>
                      <a:pt x="10330" y="4287"/>
                      <a:pt x="8894" y="2830"/>
                    </a:cubicBezTo>
                    <a:cubicBezTo>
                      <a:pt x="8687" y="2703"/>
                      <a:pt x="8539" y="2622"/>
                      <a:pt x="8363" y="2622"/>
                    </a:cubicBezTo>
                    <a:cubicBezTo>
                      <a:pt x="8299" y="2622"/>
                      <a:pt x="8231" y="2633"/>
                      <a:pt x="8155" y="2656"/>
                    </a:cubicBezTo>
                    <a:cubicBezTo>
                      <a:pt x="7612" y="2200"/>
                      <a:pt x="7177" y="1743"/>
                      <a:pt x="6894" y="1199"/>
                    </a:cubicBezTo>
                    <a:cubicBezTo>
                      <a:pt x="6720" y="938"/>
                      <a:pt x="6524" y="851"/>
                      <a:pt x="6263" y="764"/>
                    </a:cubicBezTo>
                    <a:cubicBezTo>
                      <a:pt x="6206" y="336"/>
                      <a:pt x="5830" y="1"/>
                      <a:pt x="5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79" name="Google Shape;2379;p46"/>
              <p:cNvGrpSpPr/>
              <p:nvPr/>
            </p:nvGrpSpPr>
            <p:grpSpPr>
              <a:xfrm>
                <a:off x="1131458" y="2305002"/>
                <a:ext cx="2440319" cy="3266298"/>
                <a:chOff x="1131458" y="2305002"/>
                <a:chExt cx="2440319" cy="3266298"/>
              </a:xfrm>
            </p:grpSpPr>
            <p:sp>
              <p:nvSpPr>
                <p:cNvPr id="2380" name="Google Shape;2380;p46"/>
                <p:cNvSpPr/>
                <p:nvPr/>
              </p:nvSpPr>
              <p:spPr>
                <a:xfrm rot="-6388718">
                  <a:off x="1574936" y="4866872"/>
                  <a:ext cx="455246" cy="41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6509" extrusionOk="0">
                      <a:moveTo>
                        <a:pt x="5744" y="0"/>
                      </a:moveTo>
                      <a:cubicBezTo>
                        <a:pt x="5698" y="0"/>
                        <a:pt x="5654" y="22"/>
                        <a:pt x="5611" y="65"/>
                      </a:cubicBezTo>
                      <a:cubicBezTo>
                        <a:pt x="3980" y="1065"/>
                        <a:pt x="2436" y="2327"/>
                        <a:pt x="1088" y="3697"/>
                      </a:cubicBezTo>
                      <a:cubicBezTo>
                        <a:pt x="1" y="4871"/>
                        <a:pt x="631" y="5414"/>
                        <a:pt x="1545" y="6415"/>
                      </a:cubicBezTo>
                      <a:cubicBezTo>
                        <a:pt x="1611" y="6481"/>
                        <a:pt x="1679" y="6508"/>
                        <a:pt x="1740" y="6508"/>
                      </a:cubicBezTo>
                      <a:cubicBezTo>
                        <a:pt x="1919" y="6508"/>
                        <a:pt x="2038" y="6278"/>
                        <a:pt x="1893" y="6132"/>
                      </a:cubicBezTo>
                      <a:cubicBezTo>
                        <a:pt x="1719" y="5958"/>
                        <a:pt x="1545" y="5697"/>
                        <a:pt x="1349" y="5501"/>
                      </a:cubicBezTo>
                      <a:cubicBezTo>
                        <a:pt x="544" y="4697"/>
                        <a:pt x="1262" y="4240"/>
                        <a:pt x="1719" y="3784"/>
                      </a:cubicBezTo>
                      <a:cubicBezTo>
                        <a:pt x="2175" y="3240"/>
                        <a:pt x="2719" y="2783"/>
                        <a:pt x="3263" y="2327"/>
                      </a:cubicBezTo>
                      <a:cubicBezTo>
                        <a:pt x="3893" y="1783"/>
                        <a:pt x="4524" y="1348"/>
                        <a:pt x="5154" y="892"/>
                      </a:cubicBezTo>
                      <a:cubicBezTo>
                        <a:pt x="5381" y="725"/>
                        <a:pt x="5562" y="652"/>
                        <a:pt x="5719" y="652"/>
                      </a:cubicBezTo>
                      <a:cubicBezTo>
                        <a:pt x="6072" y="652"/>
                        <a:pt x="6294" y="1024"/>
                        <a:pt x="6611" y="1522"/>
                      </a:cubicBezTo>
                      <a:cubicBezTo>
                        <a:pt x="6635" y="1570"/>
                        <a:pt x="6687" y="1592"/>
                        <a:pt x="6747" y="1592"/>
                      </a:cubicBezTo>
                      <a:cubicBezTo>
                        <a:pt x="6902" y="1592"/>
                        <a:pt x="7107" y="1444"/>
                        <a:pt x="6981" y="1239"/>
                      </a:cubicBezTo>
                      <a:cubicBezTo>
                        <a:pt x="6698" y="805"/>
                        <a:pt x="6328" y="435"/>
                        <a:pt x="5894" y="65"/>
                      </a:cubicBezTo>
                      <a:cubicBezTo>
                        <a:pt x="5839" y="22"/>
                        <a:pt x="5790" y="0"/>
                        <a:pt x="57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86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 rot="-6388718">
                  <a:off x="1446212" y="5007342"/>
                  <a:ext cx="561323" cy="45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3" h="7171" extrusionOk="0">
                      <a:moveTo>
                        <a:pt x="4705" y="1"/>
                      </a:moveTo>
                      <a:cubicBezTo>
                        <a:pt x="4000" y="1"/>
                        <a:pt x="3272" y="211"/>
                        <a:pt x="2544" y="701"/>
                      </a:cubicBezTo>
                      <a:cubicBezTo>
                        <a:pt x="0" y="2528"/>
                        <a:pt x="2088" y="5333"/>
                        <a:pt x="3371" y="7051"/>
                      </a:cubicBezTo>
                      <a:cubicBezTo>
                        <a:pt x="3424" y="7137"/>
                        <a:pt x="3495" y="7171"/>
                        <a:pt x="3566" y="7171"/>
                      </a:cubicBezTo>
                      <a:cubicBezTo>
                        <a:pt x="3726" y="7171"/>
                        <a:pt x="3881" y="6998"/>
                        <a:pt x="3805" y="6877"/>
                      </a:cubicBezTo>
                      <a:cubicBezTo>
                        <a:pt x="2544" y="5050"/>
                        <a:pt x="544" y="2615"/>
                        <a:pt x="3088" y="897"/>
                      </a:cubicBezTo>
                      <a:cubicBezTo>
                        <a:pt x="3624" y="513"/>
                        <a:pt x="4173" y="351"/>
                        <a:pt x="4713" y="351"/>
                      </a:cubicBezTo>
                      <a:cubicBezTo>
                        <a:pt x="6098" y="351"/>
                        <a:pt x="7427" y="1417"/>
                        <a:pt x="8350" y="2528"/>
                      </a:cubicBezTo>
                      <a:cubicBezTo>
                        <a:pt x="8389" y="2567"/>
                        <a:pt x="8433" y="2584"/>
                        <a:pt x="8476" y="2584"/>
                      </a:cubicBezTo>
                      <a:cubicBezTo>
                        <a:pt x="8626" y="2584"/>
                        <a:pt x="8763" y="2378"/>
                        <a:pt x="8611" y="2158"/>
                      </a:cubicBezTo>
                      <a:cubicBezTo>
                        <a:pt x="7564" y="935"/>
                        <a:pt x="6187" y="1"/>
                        <a:pt x="47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86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 rot="-6388718">
                  <a:off x="1833686" y="5099045"/>
                  <a:ext cx="133173" cy="10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638" extrusionOk="0">
                      <a:moveTo>
                        <a:pt x="360" y="0"/>
                      </a:moveTo>
                      <a:cubicBezTo>
                        <a:pt x="153" y="0"/>
                        <a:pt x="0" y="325"/>
                        <a:pt x="234" y="396"/>
                      </a:cubicBezTo>
                      <a:cubicBezTo>
                        <a:pt x="778" y="766"/>
                        <a:pt x="1147" y="1136"/>
                        <a:pt x="1582" y="1592"/>
                      </a:cubicBezTo>
                      <a:cubicBezTo>
                        <a:pt x="1618" y="1624"/>
                        <a:pt x="1659" y="1638"/>
                        <a:pt x="1700" y="1638"/>
                      </a:cubicBezTo>
                      <a:cubicBezTo>
                        <a:pt x="1885" y="1638"/>
                        <a:pt x="2078" y="1365"/>
                        <a:pt x="1865" y="1223"/>
                      </a:cubicBezTo>
                      <a:cubicBezTo>
                        <a:pt x="1408" y="853"/>
                        <a:pt x="952" y="310"/>
                        <a:pt x="495" y="49"/>
                      </a:cubicBezTo>
                      <a:cubicBezTo>
                        <a:pt x="450" y="15"/>
                        <a:pt x="40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86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 rot="-6388718">
                  <a:off x="1731794" y="5031961"/>
                  <a:ext cx="113700" cy="9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412" extrusionOk="0">
                      <a:moveTo>
                        <a:pt x="305" y="0"/>
                      </a:moveTo>
                      <a:cubicBezTo>
                        <a:pt x="140" y="0"/>
                        <a:pt x="0" y="236"/>
                        <a:pt x="193" y="364"/>
                      </a:cubicBezTo>
                      <a:cubicBezTo>
                        <a:pt x="476" y="734"/>
                        <a:pt x="823" y="1191"/>
                        <a:pt x="1280" y="1365"/>
                      </a:cubicBezTo>
                      <a:cubicBezTo>
                        <a:pt x="1334" y="1398"/>
                        <a:pt x="1387" y="1412"/>
                        <a:pt x="1435" y="1412"/>
                      </a:cubicBezTo>
                      <a:cubicBezTo>
                        <a:pt x="1643" y="1412"/>
                        <a:pt x="1774" y="1153"/>
                        <a:pt x="1563" y="995"/>
                      </a:cubicBezTo>
                      <a:cubicBezTo>
                        <a:pt x="1106" y="821"/>
                        <a:pt x="823" y="364"/>
                        <a:pt x="476" y="103"/>
                      </a:cubicBezTo>
                      <a:cubicBezTo>
                        <a:pt x="424" y="30"/>
                        <a:pt x="363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86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 rot="-6388718">
                  <a:off x="1628892" y="4969100"/>
                  <a:ext cx="105180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81" extrusionOk="0">
                      <a:moveTo>
                        <a:pt x="380" y="1"/>
                      </a:moveTo>
                      <a:cubicBezTo>
                        <a:pt x="165" y="1"/>
                        <a:pt x="1" y="349"/>
                        <a:pt x="240" y="496"/>
                      </a:cubicBezTo>
                      <a:cubicBezTo>
                        <a:pt x="609" y="670"/>
                        <a:pt x="870" y="953"/>
                        <a:pt x="1044" y="1301"/>
                      </a:cubicBezTo>
                      <a:cubicBezTo>
                        <a:pt x="1100" y="1356"/>
                        <a:pt x="1176" y="1380"/>
                        <a:pt x="1253" y="1380"/>
                      </a:cubicBezTo>
                      <a:cubicBezTo>
                        <a:pt x="1446" y="1380"/>
                        <a:pt x="1641" y="1227"/>
                        <a:pt x="1501" y="1040"/>
                      </a:cubicBezTo>
                      <a:cubicBezTo>
                        <a:pt x="1240" y="670"/>
                        <a:pt x="870" y="322"/>
                        <a:pt x="501" y="39"/>
                      </a:cubicBezTo>
                      <a:cubicBezTo>
                        <a:pt x="460" y="12"/>
                        <a:pt x="41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86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85" name="Google Shape;2385;p46"/>
                <p:cNvGrpSpPr/>
                <p:nvPr/>
              </p:nvGrpSpPr>
              <p:grpSpPr>
                <a:xfrm>
                  <a:off x="1131458" y="2305002"/>
                  <a:ext cx="2440319" cy="2937335"/>
                  <a:chOff x="1131458" y="2305002"/>
                  <a:chExt cx="2440319" cy="2937335"/>
                </a:xfrm>
              </p:grpSpPr>
              <p:sp>
                <p:nvSpPr>
                  <p:cNvPr id="2386" name="Google Shape;2386;p46"/>
                  <p:cNvSpPr/>
                  <p:nvPr/>
                </p:nvSpPr>
                <p:spPr>
                  <a:xfrm rot="-6388718">
                    <a:off x="1639742" y="3379205"/>
                    <a:ext cx="1526648" cy="13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3" h="21586" extrusionOk="0">
                        <a:moveTo>
                          <a:pt x="367" y="1"/>
                        </a:moveTo>
                        <a:cubicBezTo>
                          <a:pt x="193" y="1"/>
                          <a:pt x="0" y="207"/>
                          <a:pt x="135" y="427"/>
                        </a:cubicBezTo>
                        <a:cubicBezTo>
                          <a:pt x="961" y="1231"/>
                          <a:pt x="1875" y="1862"/>
                          <a:pt x="2679" y="2688"/>
                        </a:cubicBezTo>
                        <a:cubicBezTo>
                          <a:pt x="3679" y="3493"/>
                          <a:pt x="4484" y="4580"/>
                          <a:pt x="5397" y="5493"/>
                        </a:cubicBezTo>
                        <a:cubicBezTo>
                          <a:pt x="7398" y="7407"/>
                          <a:pt x="9572" y="9037"/>
                          <a:pt x="11551" y="10929"/>
                        </a:cubicBezTo>
                        <a:cubicBezTo>
                          <a:pt x="13638" y="12843"/>
                          <a:pt x="15465" y="15017"/>
                          <a:pt x="17444" y="16996"/>
                        </a:cubicBezTo>
                        <a:cubicBezTo>
                          <a:pt x="19270" y="18714"/>
                          <a:pt x="21444" y="19997"/>
                          <a:pt x="23423" y="21540"/>
                        </a:cubicBezTo>
                        <a:cubicBezTo>
                          <a:pt x="23459" y="21572"/>
                          <a:pt x="23497" y="21586"/>
                          <a:pt x="23533" y="21586"/>
                        </a:cubicBezTo>
                        <a:cubicBezTo>
                          <a:pt x="23697" y="21586"/>
                          <a:pt x="23832" y="21313"/>
                          <a:pt x="23619" y="21171"/>
                        </a:cubicBezTo>
                        <a:cubicBezTo>
                          <a:pt x="21531" y="19540"/>
                          <a:pt x="19270" y="18083"/>
                          <a:pt x="17357" y="16191"/>
                        </a:cubicBezTo>
                        <a:cubicBezTo>
                          <a:pt x="15465" y="14365"/>
                          <a:pt x="13834" y="12386"/>
                          <a:pt x="11920" y="10559"/>
                        </a:cubicBezTo>
                        <a:cubicBezTo>
                          <a:pt x="10116" y="8842"/>
                          <a:pt x="8115" y="7298"/>
                          <a:pt x="6223" y="5580"/>
                        </a:cubicBezTo>
                        <a:cubicBezTo>
                          <a:pt x="5223" y="4775"/>
                          <a:pt x="4397" y="3775"/>
                          <a:pt x="3505" y="2775"/>
                        </a:cubicBezTo>
                        <a:cubicBezTo>
                          <a:pt x="2592" y="1775"/>
                          <a:pt x="1418" y="1057"/>
                          <a:pt x="505" y="57"/>
                        </a:cubicBezTo>
                        <a:cubicBezTo>
                          <a:pt x="466" y="18"/>
                          <a:pt x="417" y="1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</a:pPr>
                    <a:endParaRPr sz="1864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87" name="Google Shape;2387;p46"/>
                  <p:cNvSpPr/>
                  <p:nvPr/>
                </p:nvSpPr>
                <p:spPr>
                  <a:xfrm rot="-6388718">
                    <a:off x="1497055" y="3310716"/>
                    <a:ext cx="1479439" cy="1327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6" h="20721" extrusionOk="0">
                        <a:moveTo>
                          <a:pt x="277" y="0"/>
                        </a:moveTo>
                        <a:cubicBezTo>
                          <a:pt x="124" y="0"/>
                          <a:pt x="0" y="189"/>
                          <a:pt x="134" y="340"/>
                        </a:cubicBezTo>
                        <a:cubicBezTo>
                          <a:pt x="1852" y="1971"/>
                          <a:pt x="3852" y="3232"/>
                          <a:pt x="5570" y="4863"/>
                        </a:cubicBezTo>
                        <a:cubicBezTo>
                          <a:pt x="7484" y="6667"/>
                          <a:pt x="9375" y="8494"/>
                          <a:pt x="11289" y="10212"/>
                        </a:cubicBezTo>
                        <a:cubicBezTo>
                          <a:pt x="13268" y="12103"/>
                          <a:pt x="15355" y="13821"/>
                          <a:pt x="17356" y="15648"/>
                        </a:cubicBezTo>
                        <a:cubicBezTo>
                          <a:pt x="19073" y="17279"/>
                          <a:pt x="21161" y="18822"/>
                          <a:pt x="22705" y="20627"/>
                        </a:cubicBezTo>
                        <a:cubicBezTo>
                          <a:pt x="22749" y="20694"/>
                          <a:pt x="22799" y="20721"/>
                          <a:pt x="22846" y="20721"/>
                        </a:cubicBezTo>
                        <a:cubicBezTo>
                          <a:pt x="22983" y="20721"/>
                          <a:pt x="23095" y="20490"/>
                          <a:pt x="22966" y="20345"/>
                        </a:cubicBezTo>
                        <a:cubicBezTo>
                          <a:pt x="21618" y="18627"/>
                          <a:pt x="19704" y="17279"/>
                          <a:pt x="18160" y="15822"/>
                        </a:cubicBezTo>
                        <a:cubicBezTo>
                          <a:pt x="16181" y="13930"/>
                          <a:pt x="14094" y="12190"/>
                          <a:pt x="12093" y="10386"/>
                        </a:cubicBezTo>
                        <a:cubicBezTo>
                          <a:pt x="10202" y="8581"/>
                          <a:pt x="8201" y="6863"/>
                          <a:pt x="6288" y="4950"/>
                        </a:cubicBezTo>
                        <a:cubicBezTo>
                          <a:pt x="4483" y="3145"/>
                          <a:pt x="2309" y="1775"/>
                          <a:pt x="417" y="57"/>
                        </a:cubicBezTo>
                        <a:cubicBezTo>
                          <a:pt x="372" y="17"/>
                          <a:pt x="323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</a:pPr>
                    <a:endParaRPr sz="1864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88" name="Google Shape;2388;p46"/>
                  <p:cNvGrpSpPr/>
                  <p:nvPr/>
                </p:nvGrpSpPr>
                <p:grpSpPr>
                  <a:xfrm>
                    <a:off x="1131458" y="2305002"/>
                    <a:ext cx="2440319" cy="2937335"/>
                    <a:chOff x="1131458" y="2305002"/>
                    <a:chExt cx="2440319" cy="2937335"/>
                  </a:xfrm>
                </p:grpSpPr>
                <p:sp>
                  <p:nvSpPr>
                    <p:cNvPr id="2389" name="Google Shape;2389;p46"/>
                    <p:cNvSpPr/>
                    <p:nvPr/>
                  </p:nvSpPr>
                  <p:spPr>
                    <a:xfrm rot="-6388718">
                      <a:off x="1336810" y="3021130"/>
                      <a:ext cx="2029616" cy="1944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85" h="30357" extrusionOk="0">
                          <a:moveTo>
                            <a:pt x="5285" y="573"/>
                          </a:moveTo>
                          <a:cubicBezTo>
                            <a:pt x="5509" y="573"/>
                            <a:pt x="5705" y="913"/>
                            <a:pt x="6048" y="1240"/>
                          </a:cubicBezTo>
                          <a:cubicBezTo>
                            <a:pt x="6592" y="1696"/>
                            <a:pt x="7136" y="2240"/>
                            <a:pt x="7679" y="2697"/>
                          </a:cubicBezTo>
                          <a:cubicBezTo>
                            <a:pt x="10658" y="5415"/>
                            <a:pt x="13746" y="8133"/>
                            <a:pt x="16725" y="10851"/>
                          </a:cubicBezTo>
                          <a:cubicBezTo>
                            <a:pt x="19987" y="13743"/>
                            <a:pt x="23248" y="16743"/>
                            <a:pt x="26510" y="19722"/>
                          </a:cubicBezTo>
                          <a:cubicBezTo>
                            <a:pt x="27597" y="20810"/>
                            <a:pt x="28771" y="21897"/>
                            <a:pt x="29858" y="23093"/>
                          </a:cubicBezTo>
                          <a:cubicBezTo>
                            <a:pt x="30228" y="23441"/>
                            <a:pt x="30598" y="23897"/>
                            <a:pt x="30946" y="24354"/>
                          </a:cubicBezTo>
                          <a:cubicBezTo>
                            <a:pt x="31189" y="24683"/>
                            <a:pt x="31176" y="24795"/>
                            <a:pt x="31029" y="24795"/>
                          </a:cubicBezTo>
                          <a:cubicBezTo>
                            <a:pt x="30730" y="24795"/>
                            <a:pt x="29875" y="24325"/>
                            <a:pt x="29511" y="24267"/>
                          </a:cubicBezTo>
                          <a:cubicBezTo>
                            <a:pt x="29315" y="24267"/>
                            <a:pt x="29141" y="24354"/>
                            <a:pt x="29228" y="24528"/>
                          </a:cubicBezTo>
                          <a:cubicBezTo>
                            <a:pt x="29304" y="25002"/>
                            <a:pt x="30009" y="26454"/>
                            <a:pt x="29407" y="26454"/>
                          </a:cubicBezTo>
                          <a:cubicBezTo>
                            <a:pt x="29319" y="26454"/>
                            <a:pt x="29203" y="26423"/>
                            <a:pt x="29054" y="26354"/>
                          </a:cubicBezTo>
                          <a:cubicBezTo>
                            <a:pt x="28423" y="26072"/>
                            <a:pt x="27880" y="25811"/>
                            <a:pt x="27249" y="25702"/>
                          </a:cubicBezTo>
                          <a:cubicBezTo>
                            <a:pt x="27216" y="25687"/>
                            <a:pt x="27186" y="25681"/>
                            <a:pt x="27159" y="25681"/>
                          </a:cubicBezTo>
                          <a:cubicBezTo>
                            <a:pt x="27026" y="25681"/>
                            <a:pt x="26966" y="25840"/>
                            <a:pt x="26966" y="25985"/>
                          </a:cubicBezTo>
                          <a:cubicBezTo>
                            <a:pt x="27249" y="26702"/>
                            <a:pt x="27510" y="27442"/>
                            <a:pt x="27793" y="28159"/>
                          </a:cubicBezTo>
                          <a:cubicBezTo>
                            <a:pt x="27793" y="28201"/>
                            <a:pt x="27692" y="28218"/>
                            <a:pt x="27537" y="28218"/>
                          </a:cubicBezTo>
                          <a:cubicBezTo>
                            <a:pt x="27047" y="28218"/>
                            <a:pt x="26011" y="28051"/>
                            <a:pt x="25879" y="27985"/>
                          </a:cubicBezTo>
                          <a:cubicBezTo>
                            <a:pt x="25792" y="27985"/>
                            <a:pt x="25618" y="28159"/>
                            <a:pt x="25705" y="28333"/>
                          </a:cubicBezTo>
                          <a:cubicBezTo>
                            <a:pt x="25832" y="28793"/>
                            <a:pt x="25959" y="29207"/>
                            <a:pt x="26095" y="29651"/>
                          </a:cubicBezTo>
                          <a:lnTo>
                            <a:pt x="26095" y="29651"/>
                          </a:lnTo>
                          <a:cubicBezTo>
                            <a:pt x="24576" y="28645"/>
                            <a:pt x="23194" y="27200"/>
                            <a:pt x="21900" y="25985"/>
                          </a:cubicBezTo>
                          <a:cubicBezTo>
                            <a:pt x="19269" y="23528"/>
                            <a:pt x="16551" y="21005"/>
                            <a:pt x="13920" y="18461"/>
                          </a:cubicBezTo>
                          <a:cubicBezTo>
                            <a:pt x="9460" y="14173"/>
                            <a:pt x="4725" y="9884"/>
                            <a:pt x="508" y="5158"/>
                          </a:cubicBezTo>
                          <a:lnTo>
                            <a:pt x="508" y="5158"/>
                          </a:lnTo>
                          <a:cubicBezTo>
                            <a:pt x="2073" y="3665"/>
                            <a:pt x="3561" y="2100"/>
                            <a:pt x="5048" y="696"/>
                          </a:cubicBezTo>
                          <a:cubicBezTo>
                            <a:pt x="5134" y="610"/>
                            <a:pt x="5211" y="573"/>
                            <a:pt x="5285" y="573"/>
                          </a:cubicBezTo>
                          <a:close/>
                          <a:moveTo>
                            <a:pt x="5266" y="0"/>
                          </a:moveTo>
                          <a:cubicBezTo>
                            <a:pt x="5222" y="0"/>
                            <a:pt x="5179" y="22"/>
                            <a:pt x="5135" y="65"/>
                          </a:cubicBezTo>
                          <a:cubicBezTo>
                            <a:pt x="3330" y="1609"/>
                            <a:pt x="1700" y="3327"/>
                            <a:pt x="69" y="4958"/>
                          </a:cubicBezTo>
                          <a:cubicBezTo>
                            <a:pt x="65" y="4964"/>
                            <a:pt x="61" y="4970"/>
                            <a:pt x="57" y="4976"/>
                          </a:cubicBezTo>
                          <a:lnTo>
                            <a:pt x="57" y="4976"/>
                          </a:lnTo>
                          <a:cubicBezTo>
                            <a:pt x="22" y="5018"/>
                            <a:pt x="0" y="5077"/>
                            <a:pt x="3" y="5143"/>
                          </a:cubicBezTo>
                          <a:lnTo>
                            <a:pt x="3" y="5143"/>
                          </a:lnTo>
                          <a:cubicBezTo>
                            <a:pt x="0" y="5209"/>
                            <a:pt x="22" y="5267"/>
                            <a:pt x="57" y="5310"/>
                          </a:cubicBezTo>
                          <a:lnTo>
                            <a:pt x="57" y="5310"/>
                          </a:lnTo>
                          <a:cubicBezTo>
                            <a:pt x="61" y="5316"/>
                            <a:pt x="65" y="5322"/>
                            <a:pt x="69" y="5328"/>
                          </a:cubicBezTo>
                          <a:cubicBezTo>
                            <a:pt x="4309" y="10046"/>
                            <a:pt x="9027" y="14395"/>
                            <a:pt x="13659" y="18831"/>
                          </a:cubicBezTo>
                          <a:cubicBezTo>
                            <a:pt x="16377" y="21462"/>
                            <a:pt x="19095" y="23984"/>
                            <a:pt x="21813" y="26528"/>
                          </a:cubicBezTo>
                          <a:cubicBezTo>
                            <a:pt x="23248" y="27789"/>
                            <a:pt x="24705" y="29333"/>
                            <a:pt x="26336" y="30334"/>
                          </a:cubicBezTo>
                          <a:cubicBezTo>
                            <a:pt x="26367" y="30349"/>
                            <a:pt x="26403" y="30357"/>
                            <a:pt x="26439" y="30357"/>
                          </a:cubicBezTo>
                          <a:cubicBezTo>
                            <a:pt x="26600" y="30357"/>
                            <a:pt x="26777" y="30211"/>
                            <a:pt x="26706" y="30051"/>
                          </a:cubicBezTo>
                          <a:cubicBezTo>
                            <a:pt x="26597" y="29617"/>
                            <a:pt x="26424" y="29162"/>
                            <a:pt x="26250" y="28620"/>
                          </a:cubicBezTo>
                          <a:lnTo>
                            <a:pt x="26250" y="28620"/>
                          </a:lnTo>
                          <a:cubicBezTo>
                            <a:pt x="26305" y="28706"/>
                            <a:pt x="27884" y="28790"/>
                            <a:pt x="28141" y="28790"/>
                          </a:cubicBezTo>
                          <a:cubicBezTo>
                            <a:pt x="28228" y="28790"/>
                            <a:pt x="28423" y="28703"/>
                            <a:pt x="28336" y="28529"/>
                          </a:cubicBezTo>
                          <a:cubicBezTo>
                            <a:pt x="28141" y="27789"/>
                            <a:pt x="27880" y="27072"/>
                            <a:pt x="27597" y="26441"/>
                          </a:cubicBezTo>
                          <a:cubicBezTo>
                            <a:pt x="27587" y="26419"/>
                            <a:pt x="27605" y="26409"/>
                            <a:pt x="27645" y="26409"/>
                          </a:cubicBezTo>
                          <a:cubicBezTo>
                            <a:pt x="27951" y="26409"/>
                            <a:pt x="29563" y="27005"/>
                            <a:pt x="29967" y="27159"/>
                          </a:cubicBezTo>
                          <a:cubicBezTo>
                            <a:pt x="29999" y="27175"/>
                            <a:pt x="30028" y="27182"/>
                            <a:pt x="30054" y="27182"/>
                          </a:cubicBezTo>
                          <a:cubicBezTo>
                            <a:pt x="30170" y="27182"/>
                            <a:pt x="30228" y="27040"/>
                            <a:pt x="30228" y="26898"/>
                          </a:cubicBezTo>
                          <a:cubicBezTo>
                            <a:pt x="30228" y="26702"/>
                            <a:pt x="29684" y="24811"/>
                            <a:pt x="29858" y="24811"/>
                          </a:cubicBezTo>
                          <a:cubicBezTo>
                            <a:pt x="30402" y="24897"/>
                            <a:pt x="30859" y="24984"/>
                            <a:pt x="31402" y="25071"/>
                          </a:cubicBezTo>
                          <a:cubicBezTo>
                            <a:pt x="31598" y="25071"/>
                            <a:pt x="31685" y="24897"/>
                            <a:pt x="31685" y="24811"/>
                          </a:cubicBezTo>
                          <a:cubicBezTo>
                            <a:pt x="31402" y="23354"/>
                            <a:pt x="29315" y="21897"/>
                            <a:pt x="28336" y="20918"/>
                          </a:cubicBezTo>
                          <a:cubicBezTo>
                            <a:pt x="25792" y="18374"/>
                            <a:pt x="23074" y="16026"/>
                            <a:pt x="20443" y="13569"/>
                          </a:cubicBezTo>
                          <a:cubicBezTo>
                            <a:pt x="15464" y="9046"/>
                            <a:pt x="10289" y="4697"/>
                            <a:pt x="5396" y="65"/>
                          </a:cubicBezTo>
                          <a:cubicBezTo>
                            <a:pt x="5353" y="22"/>
                            <a:pt x="5309" y="0"/>
                            <a:pt x="5266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864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0" name="Google Shape;2390;p46"/>
                    <p:cNvSpPr/>
                    <p:nvPr/>
                  </p:nvSpPr>
                  <p:spPr>
                    <a:xfrm rot="-6388718">
                      <a:off x="2592184" y="2414258"/>
                      <a:ext cx="729406" cy="671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87" h="10482" extrusionOk="0">
                          <a:moveTo>
                            <a:pt x="5384" y="0"/>
                          </a:moveTo>
                          <a:cubicBezTo>
                            <a:pt x="5201" y="0"/>
                            <a:pt x="5025" y="169"/>
                            <a:pt x="5146" y="306"/>
                          </a:cubicBezTo>
                          <a:cubicBezTo>
                            <a:pt x="7234" y="3197"/>
                            <a:pt x="9756" y="6003"/>
                            <a:pt x="10843" y="9460"/>
                          </a:cubicBezTo>
                          <a:cubicBezTo>
                            <a:pt x="10948" y="9769"/>
                            <a:pt x="10811" y="9879"/>
                            <a:pt x="10559" y="9879"/>
                          </a:cubicBezTo>
                          <a:cubicBezTo>
                            <a:pt x="9923" y="9879"/>
                            <a:pt x="8557" y="9177"/>
                            <a:pt x="8495" y="9177"/>
                          </a:cubicBezTo>
                          <a:cubicBezTo>
                            <a:pt x="7582" y="8721"/>
                            <a:pt x="6690" y="8177"/>
                            <a:pt x="5777" y="7720"/>
                          </a:cubicBezTo>
                          <a:cubicBezTo>
                            <a:pt x="4059" y="6916"/>
                            <a:pt x="2254" y="6285"/>
                            <a:pt x="515" y="5372"/>
                          </a:cubicBezTo>
                          <a:cubicBezTo>
                            <a:pt x="488" y="5363"/>
                            <a:pt x="461" y="5359"/>
                            <a:pt x="434" y="5359"/>
                          </a:cubicBezTo>
                          <a:cubicBezTo>
                            <a:pt x="202" y="5359"/>
                            <a:pt x="0" y="5672"/>
                            <a:pt x="254" y="5829"/>
                          </a:cubicBezTo>
                          <a:cubicBezTo>
                            <a:pt x="2146" y="6829"/>
                            <a:pt x="4233" y="7459"/>
                            <a:pt x="6147" y="8460"/>
                          </a:cubicBezTo>
                          <a:cubicBezTo>
                            <a:pt x="7777" y="9264"/>
                            <a:pt x="9321" y="10177"/>
                            <a:pt x="11126" y="10438"/>
                          </a:cubicBezTo>
                          <a:cubicBezTo>
                            <a:pt x="11150" y="10468"/>
                            <a:pt x="11181" y="10482"/>
                            <a:pt x="11213" y="10482"/>
                          </a:cubicBezTo>
                          <a:cubicBezTo>
                            <a:pt x="11296" y="10482"/>
                            <a:pt x="11387" y="10390"/>
                            <a:pt x="11387" y="10264"/>
                          </a:cubicBezTo>
                          <a:cubicBezTo>
                            <a:pt x="11387" y="8721"/>
                            <a:pt x="10408" y="7285"/>
                            <a:pt x="9669" y="6003"/>
                          </a:cubicBezTo>
                          <a:cubicBezTo>
                            <a:pt x="8582" y="3828"/>
                            <a:pt x="6951" y="2023"/>
                            <a:pt x="5603" y="110"/>
                          </a:cubicBezTo>
                          <a:cubicBezTo>
                            <a:pt x="5544" y="31"/>
                            <a:pt x="5464" y="0"/>
                            <a:pt x="538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864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1" name="Google Shape;2391;p46"/>
                    <p:cNvSpPr/>
                    <p:nvPr/>
                  </p:nvSpPr>
                  <p:spPr>
                    <a:xfrm rot="-6388718">
                      <a:off x="3008155" y="2357484"/>
                      <a:ext cx="179805" cy="1630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7" h="2545" extrusionOk="0">
                          <a:moveTo>
                            <a:pt x="1719" y="0"/>
                          </a:moveTo>
                          <a:cubicBezTo>
                            <a:pt x="1719" y="0"/>
                            <a:pt x="1632" y="0"/>
                            <a:pt x="1545" y="87"/>
                          </a:cubicBezTo>
                          <a:lnTo>
                            <a:pt x="1545" y="174"/>
                          </a:lnTo>
                          <a:cubicBezTo>
                            <a:pt x="1436" y="174"/>
                            <a:pt x="1349" y="261"/>
                            <a:pt x="1349" y="370"/>
                          </a:cubicBezTo>
                          <a:lnTo>
                            <a:pt x="1262" y="457"/>
                          </a:lnTo>
                          <a:lnTo>
                            <a:pt x="1262" y="544"/>
                          </a:lnTo>
                          <a:cubicBezTo>
                            <a:pt x="1001" y="718"/>
                            <a:pt x="719" y="914"/>
                            <a:pt x="458" y="1088"/>
                          </a:cubicBezTo>
                          <a:cubicBezTo>
                            <a:pt x="349" y="1175"/>
                            <a:pt x="349" y="1262"/>
                            <a:pt x="349" y="1349"/>
                          </a:cubicBezTo>
                          <a:lnTo>
                            <a:pt x="175" y="1349"/>
                          </a:lnTo>
                          <a:cubicBezTo>
                            <a:pt x="88" y="1457"/>
                            <a:pt x="1" y="1631"/>
                            <a:pt x="88" y="1718"/>
                          </a:cubicBezTo>
                          <a:cubicBezTo>
                            <a:pt x="262" y="1892"/>
                            <a:pt x="545" y="2088"/>
                            <a:pt x="719" y="2088"/>
                          </a:cubicBezTo>
                          <a:cubicBezTo>
                            <a:pt x="1001" y="2349"/>
                            <a:pt x="1349" y="2436"/>
                            <a:pt x="1806" y="2436"/>
                          </a:cubicBezTo>
                          <a:cubicBezTo>
                            <a:pt x="1980" y="2544"/>
                            <a:pt x="2175" y="2544"/>
                            <a:pt x="2349" y="2544"/>
                          </a:cubicBezTo>
                          <a:lnTo>
                            <a:pt x="2523" y="2544"/>
                          </a:lnTo>
                          <a:cubicBezTo>
                            <a:pt x="2632" y="2544"/>
                            <a:pt x="2806" y="2436"/>
                            <a:pt x="2806" y="2262"/>
                          </a:cubicBezTo>
                          <a:cubicBezTo>
                            <a:pt x="2806" y="1892"/>
                            <a:pt x="2632" y="1544"/>
                            <a:pt x="2436" y="1262"/>
                          </a:cubicBezTo>
                          <a:cubicBezTo>
                            <a:pt x="2349" y="1088"/>
                            <a:pt x="2262" y="805"/>
                            <a:pt x="2088" y="631"/>
                          </a:cubicBezTo>
                          <a:cubicBezTo>
                            <a:pt x="2088" y="544"/>
                            <a:pt x="1980" y="457"/>
                            <a:pt x="1980" y="457"/>
                          </a:cubicBezTo>
                          <a:lnTo>
                            <a:pt x="1980" y="370"/>
                          </a:lnTo>
                          <a:cubicBezTo>
                            <a:pt x="2175" y="174"/>
                            <a:pt x="1980" y="0"/>
                            <a:pt x="171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864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  <p:grpSp>
          <p:nvGrpSpPr>
            <p:cNvPr id="2392" name="Google Shape;2392;p46"/>
            <p:cNvGrpSpPr/>
            <p:nvPr/>
          </p:nvGrpSpPr>
          <p:grpSpPr>
            <a:xfrm>
              <a:off x="1299725" y="3737948"/>
              <a:ext cx="2333639" cy="1964866"/>
              <a:chOff x="2368400" y="1046425"/>
              <a:chExt cx="737350" cy="620850"/>
            </a:xfrm>
          </p:grpSpPr>
          <p:sp>
            <p:nvSpPr>
              <p:cNvPr id="2393" name="Google Shape;2393;p46"/>
              <p:cNvSpPr/>
              <p:nvPr/>
            </p:nvSpPr>
            <p:spPr>
              <a:xfrm>
                <a:off x="2369675" y="1062150"/>
                <a:ext cx="727375" cy="595275"/>
              </a:xfrm>
              <a:custGeom>
                <a:avLst/>
                <a:gdLst/>
                <a:ahLst/>
                <a:cxnLst/>
                <a:rect l="l" t="t" r="r" b="b"/>
                <a:pathLst>
                  <a:path w="29095" h="23811" extrusionOk="0">
                    <a:moveTo>
                      <a:pt x="25831" y="0"/>
                    </a:moveTo>
                    <a:cubicBezTo>
                      <a:pt x="25505" y="0"/>
                      <a:pt x="25170" y="169"/>
                      <a:pt x="25007" y="482"/>
                    </a:cubicBezTo>
                    <a:cubicBezTo>
                      <a:pt x="25007" y="569"/>
                      <a:pt x="24920" y="569"/>
                      <a:pt x="24920" y="656"/>
                    </a:cubicBezTo>
                    <a:cubicBezTo>
                      <a:pt x="24833" y="656"/>
                      <a:pt x="24746" y="743"/>
                      <a:pt x="24659" y="743"/>
                    </a:cubicBezTo>
                    <a:cubicBezTo>
                      <a:pt x="23289" y="1569"/>
                      <a:pt x="22202" y="2656"/>
                      <a:pt x="21028" y="3635"/>
                    </a:cubicBezTo>
                    <a:cubicBezTo>
                      <a:pt x="19571" y="4918"/>
                      <a:pt x="17940" y="6092"/>
                      <a:pt x="16505" y="7353"/>
                    </a:cubicBezTo>
                    <a:cubicBezTo>
                      <a:pt x="16396" y="7353"/>
                      <a:pt x="16309" y="7440"/>
                      <a:pt x="16309" y="7549"/>
                    </a:cubicBezTo>
                    <a:cubicBezTo>
                      <a:pt x="14330" y="8723"/>
                      <a:pt x="12787" y="10441"/>
                      <a:pt x="10960" y="11789"/>
                    </a:cubicBezTo>
                    <a:cubicBezTo>
                      <a:pt x="10525" y="12158"/>
                      <a:pt x="10069" y="12528"/>
                      <a:pt x="9612" y="12876"/>
                    </a:cubicBezTo>
                    <a:lnTo>
                      <a:pt x="9438" y="12876"/>
                    </a:lnTo>
                    <a:cubicBezTo>
                      <a:pt x="8981" y="13159"/>
                      <a:pt x="8525" y="13528"/>
                      <a:pt x="8155" y="13876"/>
                    </a:cubicBezTo>
                    <a:cubicBezTo>
                      <a:pt x="7524" y="14246"/>
                      <a:pt x="6894" y="14703"/>
                      <a:pt x="6350" y="15159"/>
                    </a:cubicBezTo>
                    <a:cubicBezTo>
                      <a:pt x="6176" y="15333"/>
                      <a:pt x="6068" y="15507"/>
                      <a:pt x="5981" y="15703"/>
                    </a:cubicBezTo>
                    <a:cubicBezTo>
                      <a:pt x="5720" y="15877"/>
                      <a:pt x="5437" y="16051"/>
                      <a:pt x="5176" y="16246"/>
                    </a:cubicBezTo>
                    <a:cubicBezTo>
                      <a:pt x="3806" y="17225"/>
                      <a:pt x="2458" y="18682"/>
                      <a:pt x="914" y="19312"/>
                    </a:cubicBezTo>
                    <a:cubicBezTo>
                      <a:pt x="197" y="19595"/>
                      <a:pt x="1" y="20400"/>
                      <a:pt x="632" y="20943"/>
                    </a:cubicBezTo>
                    <a:cubicBezTo>
                      <a:pt x="1175" y="21313"/>
                      <a:pt x="1827" y="22400"/>
                      <a:pt x="2632" y="22857"/>
                    </a:cubicBezTo>
                    <a:lnTo>
                      <a:pt x="2632" y="23118"/>
                    </a:lnTo>
                    <a:cubicBezTo>
                      <a:pt x="2769" y="23544"/>
                      <a:pt x="3079" y="23810"/>
                      <a:pt x="3427" y="23810"/>
                    </a:cubicBezTo>
                    <a:cubicBezTo>
                      <a:pt x="3523" y="23810"/>
                      <a:pt x="3621" y="23790"/>
                      <a:pt x="3719" y="23748"/>
                    </a:cubicBezTo>
                    <a:cubicBezTo>
                      <a:pt x="5263" y="23400"/>
                      <a:pt x="6437" y="22117"/>
                      <a:pt x="7611" y="21226"/>
                    </a:cubicBezTo>
                    <a:cubicBezTo>
                      <a:pt x="8981" y="20139"/>
                      <a:pt x="10243" y="19051"/>
                      <a:pt x="11504" y="17964"/>
                    </a:cubicBezTo>
                    <a:cubicBezTo>
                      <a:pt x="11612" y="17877"/>
                      <a:pt x="11786" y="17877"/>
                      <a:pt x="11873" y="17682"/>
                    </a:cubicBezTo>
                    <a:cubicBezTo>
                      <a:pt x="11873" y="17682"/>
                      <a:pt x="11960" y="17682"/>
                      <a:pt x="11960" y="17595"/>
                    </a:cubicBezTo>
                    <a:cubicBezTo>
                      <a:pt x="12243" y="17595"/>
                      <a:pt x="12417" y="17508"/>
                      <a:pt x="12591" y="17334"/>
                    </a:cubicBezTo>
                    <a:cubicBezTo>
                      <a:pt x="14330" y="15790"/>
                      <a:pt x="16309" y="14333"/>
                      <a:pt x="18027" y="12702"/>
                    </a:cubicBezTo>
                    <a:cubicBezTo>
                      <a:pt x="18679" y="12332"/>
                      <a:pt x="19223" y="11898"/>
                      <a:pt x="19658" y="11245"/>
                    </a:cubicBezTo>
                    <a:cubicBezTo>
                      <a:pt x="19767" y="11245"/>
                      <a:pt x="19767" y="11245"/>
                      <a:pt x="19767" y="11158"/>
                    </a:cubicBezTo>
                    <a:cubicBezTo>
                      <a:pt x="21658" y="10441"/>
                      <a:pt x="23289" y="8527"/>
                      <a:pt x="24746" y="7266"/>
                    </a:cubicBezTo>
                    <a:cubicBezTo>
                      <a:pt x="25551" y="6548"/>
                      <a:pt x="26290" y="5635"/>
                      <a:pt x="27181" y="5092"/>
                    </a:cubicBezTo>
                    <a:cubicBezTo>
                      <a:pt x="27551" y="4831"/>
                      <a:pt x="28095" y="4548"/>
                      <a:pt x="28356" y="4178"/>
                    </a:cubicBezTo>
                    <a:cubicBezTo>
                      <a:pt x="28356" y="4091"/>
                      <a:pt x="28464" y="4091"/>
                      <a:pt x="28464" y="4091"/>
                    </a:cubicBezTo>
                    <a:cubicBezTo>
                      <a:pt x="29095" y="3830"/>
                      <a:pt x="29008" y="2917"/>
                      <a:pt x="28551" y="2547"/>
                    </a:cubicBezTo>
                    <a:cubicBezTo>
                      <a:pt x="28095" y="1656"/>
                      <a:pt x="26920" y="917"/>
                      <a:pt x="26464" y="286"/>
                    </a:cubicBezTo>
                    <a:cubicBezTo>
                      <a:pt x="26307" y="92"/>
                      <a:pt x="26071" y="0"/>
                      <a:pt x="25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2368400" y="1046425"/>
                <a:ext cx="737350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29494" h="24834" extrusionOk="0">
                    <a:moveTo>
                      <a:pt x="25945" y="696"/>
                    </a:moveTo>
                    <a:cubicBezTo>
                      <a:pt x="26356" y="696"/>
                      <a:pt x="26624" y="1325"/>
                      <a:pt x="27058" y="1828"/>
                    </a:cubicBezTo>
                    <a:cubicBezTo>
                      <a:pt x="27232" y="2002"/>
                      <a:pt x="28950" y="3829"/>
                      <a:pt x="28950" y="3829"/>
                    </a:cubicBezTo>
                    <a:cubicBezTo>
                      <a:pt x="28776" y="4003"/>
                      <a:pt x="28602" y="4177"/>
                      <a:pt x="28407" y="4372"/>
                    </a:cubicBezTo>
                    <a:cubicBezTo>
                      <a:pt x="24514" y="7982"/>
                      <a:pt x="20361" y="11244"/>
                      <a:pt x="16360" y="14592"/>
                    </a:cubicBezTo>
                    <a:cubicBezTo>
                      <a:pt x="12381" y="17767"/>
                      <a:pt x="8489" y="21311"/>
                      <a:pt x="4227" y="24029"/>
                    </a:cubicBezTo>
                    <a:cubicBezTo>
                      <a:pt x="3954" y="24201"/>
                      <a:pt x="3742" y="24273"/>
                      <a:pt x="3568" y="24273"/>
                    </a:cubicBezTo>
                    <a:cubicBezTo>
                      <a:pt x="3104" y="24273"/>
                      <a:pt x="2904" y="23764"/>
                      <a:pt x="2509" y="23290"/>
                    </a:cubicBezTo>
                    <a:cubicBezTo>
                      <a:pt x="1807" y="22443"/>
                      <a:pt x="1045" y="21655"/>
                      <a:pt x="505" y="20646"/>
                    </a:cubicBezTo>
                    <a:lnTo>
                      <a:pt x="505" y="20646"/>
                    </a:lnTo>
                    <a:cubicBezTo>
                      <a:pt x="5878" y="16786"/>
                      <a:pt x="10979" y="12570"/>
                      <a:pt x="16186" y="8439"/>
                    </a:cubicBezTo>
                    <a:cubicBezTo>
                      <a:pt x="18817" y="6351"/>
                      <a:pt x="21535" y="4177"/>
                      <a:pt x="24166" y="2002"/>
                    </a:cubicBezTo>
                    <a:cubicBezTo>
                      <a:pt x="24710" y="1654"/>
                      <a:pt x="25145" y="1285"/>
                      <a:pt x="25602" y="828"/>
                    </a:cubicBezTo>
                    <a:cubicBezTo>
                      <a:pt x="25728" y="736"/>
                      <a:pt x="25841" y="696"/>
                      <a:pt x="25945" y="696"/>
                    </a:cubicBezTo>
                    <a:close/>
                    <a:moveTo>
                      <a:pt x="26024" y="1"/>
                    </a:moveTo>
                    <a:cubicBezTo>
                      <a:pt x="25971" y="1"/>
                      <a:pt x="25920" y="30"/>
                      <a:pt x="25884" y="111"/>
                    </a:cubicBezTo>
                    <a:cubicBezTo>
                      <a:pt x="17360" y="6982"/>
                      <a:pt x="8945" y="13962"/>
                      <a:pt x="139" y="20398"/>
                    </a:cubicBezTo>
                    <a:cubicBezTo>
                      <a:pt x="36" y="20467"/>
                      <a:pt x="1" y="20566"/>
                      <a:pt x="13" y="20650"/>
                    </a:cubicBezTo>
                    <a:lnTo>
                      <a:pt x="13" y="20650"/>
                    </a:lnTo>
                    <a:cubicBezTo>
                      <a:pt x="15" y="20688"/>
                      <a:pt x="27" y="20727"/>
                      <a:pt x="52" y="20768"/>
                    </a:cubicBezTo>
                    <a:cubicBezTo>
                      <a:pt x="596" y="21855"/>
                      <a:pt x="1422" y="22659"/>
                      <a:pt x="2226" y="23573"/>
                    </a:cubicBezTo>
                    <a:cubicBezTo>
                      <a:pt x="2596" y="24029"/>
                      <a:pt x="2966" y="24834"/>
                      <a:pt x="3509" y="24834"/>
                    </a:cubicBezTo>
                    <a:cubicBezTo>
                      <a:pt x="4401" y="24834"/>
                      <a:pt x="5575" y="23660"/>
                      <a:pt x="6227" y="23203"/>
                    </a:cubicBezTo>
                    <a:cubicBezTo>
                      <a:pt x="9119" y="21029"/>
                      <a:pt x="11924" y="18680"/>
                      <a:pt x="14816" y="16419"/>
                    </a:cubicBezTo>
                    <a:cubicBezTo>
                      <a:pt x="17991" y="13788"/>
                      <a:pt x="21253" y="11157"/>
                      <a:pt x="24427" y="8439"/>
                    </a:cubicBezTo>
                    <a:cubicBezTo>
                      <a:pt x="26058" y="7090"/>
                      <a:pt x="28146" y="5721"/>
                      <a:pt x="29407" y="4003"/>
                    </a:cubicBezTo>
                    <a:cubicBezTo>
                      <a:pt x="29494" y="3916"/>
                      <a:pt x="29407" y="3829"/>
                      <a:pt x="29407" y="3720"/>
                    </a:cubicBezTo>
                    <a:cubicBezTo>
                      <a:pt x="28320" y="2459"/>
                      <a:pt x="27145" y="1372"/>
                      <a:pt x="26232" y="111"/>
                    </a:cubicBezTo>
                    <a:cubicBezTo>
                      <a:pt x="26181" y="59"/>
                      <a:pt x="26100" y="1"/>
                      <a:pt x="26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2397525" y="1540000"/>
                <a:ext cx="43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03" extrusionOk="0">
                    <a:moveTo>
                      <a:pt x="323" y="1"/>
                    </a:moveTo>
                    <a:cubicBezTo>
                      <a:pt x="161" y="1"/>
                      <a:pt x="1" y="164"/>
                      <a:pt x="61" y="285"/>
                    </a:cubicBezTo>
                    <a:cubicBezTo>
                      <a:pt x="431" y="829"/>
                      <a:pt x="800" y="1286"/>
                      <a:pt x="1344" y="1655"/>
                    </a:cubicBezTo>
                    <a:cubicBezTo>
                      <a:pt x="1377" y="1688"/>
                      <a:pt x="1414" y="1702"/>
                      <a:pt x="1450" y="1702"/>
                    </a:cubicBezTo>
                    <a:cubicBezTo>
                      <a:pt x="1605" y="1702"/>
                      <a:pt x="1747" y="1444"/>
                      <a:pt x="1518" y="1286"/>
                    </a:cubicBezTo>
                    <a:cubicBezTo>
                      <a:pt x="1061" y="938"/>
                      <a:pt x="800" y="568"/>
                      <a:pt x="518" y="111"/>
                    </a:cubicBezTo>
                    <a:cubicBezTo>
                      <a:pt x="465" y="32"/>
                      <a:pt x="394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2438725" y="1512025"/>
                <a:ext cx="6167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1" extrusionOk="0">
                    <a:moveTo>
                      <a:pt x="287" y="0"/>
                    </a:moveTo>
                    <a:cubicBezTo>
                      <a:pt x="137" y="0"/>
                      <a:pt x="1" y="206"/>
                      <a:pt x="153" y="426"/>
                    </a:cubicBezTo>
                    <a:cubicBezTo>
                      <a:pt x="783" y="1056"/>
                      <a:pt x="1327" y="1774"/>
                      <a:pt x="1957" y="2405"/>
                    </a:cubicBezTo>
                    <a:cubicBezTo>
                      <a:pt x="1992" y="2444"/>
                      <a:pt x="2035" y="2460"/>
                      <a:pt x="2079" y="2460"/>
                    </a:cubicBezTo>
                    <a:cubicBezTo>
                      <a:pt x="2258" y="2460"/>
                      <a:pt x="2466" y="2196"/>
                      <a:pt x="2327" y="2057"/>
                    </a:cubicBezTo>
                    <a:cubicBezTo>
                      <a:pt x="1675" y="1404"/>
                      <a:pt x="1044" y="687"/>
                      <a:pt x="414" y="56"/>
                    </a:cubicBezTo>
                    <a:cubicBezTo>
                      <a:pt x="375" y="17"/>
                      <a:pt x="330" y="0"/>
                      <a:pt x="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2477050" y="1485050"/>
                <a:ext cx="366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13" extrusionOk="0">
                    <a:moveTo>
                      <a:pt x="396" y="1"/>
                    </a:moveTo>
                    <a:cubicBezTo>
                      <a:pt x="217" y="1"/>
                      <a:pt x="1" y="259"/>
                      <a:pt x="142" y="418"/>
                    </a:cubicBezTo>
                    <a:cubicBezTo>
                      <a:pt x="511" y="679"/>
                      <a:pt x="685" y="1048"/>
                      <a:pt x="1055" y="1309"/>
                    </a:cubicBezTo>
                    <a:cubicBezTo>
                      <a:pt x="1100" y="1383"/>
                      <a:pt x="1153" y="1412"/>
                      <a:pt x="1203" y="1412"/>
                    </a:cubicBezTo>
                    <a:cubicBezTo>
                      <a:pt x="1345" y="1412"/>
                      <a:pt x="1466" y="1177"/>
                      <a:pt x="1338" y="1048"/>
                    </a:cubicBezTo>
                    <a:cubicBezTo>
                      <a:pt x="1055" y="679"/>
                      <a:pt x="794" y="418"/>
                      <a:pt x="511" y="48"/>
                    </a:cubicBezTo>
                    <a:cubicBezTo>
                      <a:pt x="478" y="15"/>
                      <a:pt x="438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2518575" y="1450625"/>
                <a:ext cx="560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159" extrusionOk="0">
                    <a:moveTo>
                      <a:pt x="347" y="1"/>
                    </a:moveTo>
                    <a:cubicBezTo>
                      <a:pt x="176" y="1"/>
                      <a:pt x="0" y="202"/>
                      <a:pt x="220" y="338"/>
                    </a:cubicBezTo>
                    <a:cubicBezTo>
                      <a:pt x="764" y="881"/>
                      <a:pt x="1308" y="1425"/>
                      <a:pt x="1742" y="2056"/>
                    </a:cubicBezTo>
                    <a:cubicBezTo>
                      <a:pt x="1793" y="2129"/>
                      <a:pt x="1855" y="2159"/>
                      <a:pt x="1915" y="2159"/>
                    </a:cubicBezTo>
                    <a:cubicBezTo>
                      <a:pt x="2084" y="2159"/>
                      <a:pt x="2241" y="1923"/>
                      <a:pt x="2112" y="1795"/>
                    </a:cubicBezTo>
                    <a:cubicBezTo>
                      <a:pt x="1568" y="1142"/>
                      <a:pt x="1112" y="512"/>
                      <a:pt x="481" y="55"/>
                    </a:cubicBezTo>
                    <a:cubicBezTo>
                      <a:pt x="443" y="17"/>
                      <a:pt x="395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2570450" y="1404175"/>
                <a:ext cx="361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69" extrusionOk="0">
                    <a:moveTo>
                      <a:pt x="349" y="1"/>
                    </a:moveTo>
                    <a:cubicBezTo>
                      <a:pt x="195" y="1"/>
                      <a:pt x="1" y="190"/>
                      <a:pt x="124" y="391"/>
                    </a:cubicBezTo>
                    <a:cubicBezTo>
                      <a:pt x="407" y="739"/>
                      <a:pt x="668" y="1109"/>
                      <a:pt x="1037" y="1478"/>
                    </a:cubicBezTo>
                    <a:cubicBezTo>
                      <a:pt x="1080" y="1543"/>
                      <a:pt x="1130" y="1569"/>
                      <a:pt x="1177" y="1569"/>
                    </a:cubicBezTo>
                    <a:cubicBezTo>
                      <a:pt x="1322" y="1569"/>
                      <a:pt x="1446" y="1327"/>
                      <a:pt x="1298" y="1196"/>
                    </a:cubicBezTo>
                    <a:cubicBezTo>
                      <a:pt x="1037" y="826"/>
                      <a:pt x="755" y="478"/>
                      <a:pt x="494" y="108"/>
                    </a:cubicBezTo>
                    <a:cubicBezTo>
                      <a:pt x="468" y="33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2633650" y="1358175"/>
                <a:ext cx="49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322" extrusionOk="0">
                    <a:moveTo>
                      <a:pt x="290" y="1"/>
                    </a:moveTo>
                    <a:cubicBezTo>
                      <a:pt x="140" y="1"/>
                      <a:pt x="1" y="265"/>
                      <a:pt x="140" y="404"/>
                    </a:cubicBezTo>
                    <a:cubicBezTo>
                      <a:pt x="597" y="948"/>
                      <a:pt x="1053" y="1687"/>
                      <a:pt x="1488" y="2231"/>
                    </a:cubicBezTo>
                    <a:cubicBezTo>
                      <a:pt x="1537" y="2295"/>
                      <a:pt x="1594" y="2321"/>
                      <a:pt x="1651" y="2321"/>
                    </a:cubicBezTo>
                    <a:cubicBezTo>
                      <a:pt x="1824" y="2321"/>
                      <a:pt x="1989" y="2079"/>
                      <a:pt x="1858" y="1948"/>
                    </a:cubicBezTo>
                    <a:cubicBezTo>
                      <a:pt x="1314" y="1318"/>
                      <a:pt x="945" y="687"/>
                      <a:pt x="401" y="57"/>
                    </a:cubicBezTo>
                    <a:cubicBezTo>
                      <a:pt x="366" y="17"/>
                      <a:pt x="328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2684100" y="1318400"/>
                <a:ext cx="354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9" extrusionOk="0">
                    <a:moveTo>
                      <a:pt x="309" y="1"/>
                    </a:moveTo>
                    <a:cubicBezTo>
                      <a:pt x="148" y="1"/>
                      <a:pt x="1" y="236"/>
                      <a:pt x="210" y="365"/>
                    </a:cubicBezTo>
                    <a:cubicBezTo>
                      <a:pt x="384" y="734"/>
                      <a:pt x="666" y="995"/>
                      <a:pt x="927" y="1278"/>
                    </a:cubicBezTo>
                    <a:cubicBezTo>
                      <a:pt x="954" y="1357"/>
                      <a:pt x="1014" y="1388"/>
                      <a:pt x="1081" y="1388"/>
                    </a:cubicBezTo>
                    <a:cubicBezTo>
                      <a:pt x="1233" y="1388"/>
                      <a:pt x="1418" y="1225"/>
                      <a:pt x="1297" y="1104"/>
                    </a:cubicBezTo>
                    <a:cubicBezTo>
                      <a:pt x="1014" y="734"/>
                      <a:pt x="753" y="452"/>
                      <a:pt x="471" y="104"/>
                    </a:cubicBezTo>
                    <a:cubicBezTo>
                      <a:pt x="425" y="30"/>
                      <a:pt x="36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2733400" y="1277625"/>
                <a:ext cx="504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30" extrusionOk="0">
                    <a:moveTo>
                      <a:pt x="290" y="1"/>
                    </a:moveTo>
                    <a:cubicBezTo>
                      <a:pt x="110" y="1"/>
                      <a:pt x="1" y="236"/>
                      <a:pt x="129" y="365"/>
                    </a:cubicBezTo>
                    <a:cubicBezTo>
                      <a:pt x="586" y="908"/>
                      <a:pt x="1217" y="1191"/>
                      <a:pt x="1499" y="1822"/>
                    </a:cubicBezTo>
                    <a:cubicBezTo>
                      <a:pt x="1550" y="1897"/>
                      <a:pt x="1617" y="1929"/>
                      <a:pt x="1684" y="1929"/>
                    </a:cubicBezTo>
                    <a:cubicBezTo>
                      <a:pt x="1849" y="1929"/>
                      <a:pt x="2018" y="1740"/>
                      <a:pt x="1956" y="1539"/>
                    </a:cubicBezTo>
                    <a:cubicBezTo>
                      <a:pt x="1586" y="908"/>
                      <a:pt x="869" y="647"/>
                      <a:pt x="499" y="104"/>
                    </a:cubicBezTo>
                    <a:cubicBezTo>
                      <a:pt x="425" y="30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785125" y="1236450"/>
                <a:ext cx="27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190" extrusionOk="0">
                    <a:moveTo>
                      <a:pt x="312" y="0"/>
                    </a:moveTo>
                    <a:cubicBezTo>
                      <a:pt x="150" y="0"/>
                      <a:pt x="0" y="173"/>
                      <a:pt x="61" y="294"/>
                    </a:cubicBezTo>
                    <a:cubicBezTo>
                      <a:pt x="235" y="577"/>
                      <a:pt x="430" y="838"/>
                      <a:pt x="604" y="1120"/>
                    </a:cubicBezTo>
                    <a:cubicBezTo>
                      <a:pt x="628" y="1168"/>
                      <a:pt x="681" y="1190"/>
                      <a:pt x="740" y="1190"/>
                    </a:cubicBezTo>
                    <a:cubicBezTo>
                      <a:pt x="896" y="1190"/>
                      <a:pt x="1100" y="1042"/>
                      <a:pt x="974" y="838"/>
                    </a:cubicBezTo>
                    <a:cubicBezTo>
                      <a:pt x="778" y="664"/>
                      <a:pt x="604" y="381"/>
                      <a:pt x="517" y="120"/>
                    </a:cubicBezTo>
                    <a:cubicBezTo>
                      <a:pt x="458" y="34"/>
                      <a:pt x="384" y="0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839575" y="1195200"/>
                <a:ext cx="386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92" extrusionOk="0">
                    <a:moveTo>
                      <a:pt x="279" y="0"/>
                    </a:moveTo>
                    <a:cubicBezTo>
                      <a:pt x="129" y="0"/>
                      <a:pt x="1" y="143"/>
                      <a:pt x="57" y="313"/>
                    </a:cubicBezTo>
                    <a:cubicBezTo>
                      <a:pt x="318" y="770"/>
                      <a:pt x="775" y="1139"/>
                      <a:pt x="1058" y="1574"/>
                    </a:cubicBezTo>
                    <a:cubicBezTo>
                      <a:pt x="1083" y="1658"/>
                      <a:pt x="1141" y="1692"/>
                      <a:pt x="1205" y="1692"/>
                    </a:cubicBezTo>
                    <a:cubicBezTo>
                      <a:pt x="1357" y="1692"/>
                      <a:pt x="1543" y="1497"/>
                      <a:pt x="1405" y="1313"/>
                    </a:cubicBezTo>
                    <a:cubicBezTo>
                      <a:pt x="1144" y="857"/>
                      <a:pt x="775" y="596"/>
                      <a:pt x="514" y="139"/>
                    </a:cubicBezTo>
                    <a:cubicBezTo>
                      <a:pt x="446" y="41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884725" y="1151875"/>
                <a:ext cx="3232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3" extrusionOk="0">
                    <a:moveTo>
                      <a:pt x="323" y="0"/>
                    </a:moveTo>
                    <a:cubicBezTo>
                      <a:pt x="164" y="0"/>
                      <a:pt x="1" y="273"/>
                      <a:pt x="143" y="415"/>
                    </a:cubicBezTo>
                    <a:cubicBezTo>
                      <a:pt x="339" y="589"/>
                      <a:pt x="600" y="872"/>
                      <a:pt x="795" y="1046"/>
                    </a:cubicBezTo>
                    <a:cubicBezTo>
                      <a:pt x="837" y="1093"/>
                      <a:pt x="890" y="1112"/>
                      <a:pt x="944" y="1112"/>
                    </a:cubicBezTo>
                    <a:cubicBezTo>
                      <a:pt x="1114" y="1112"/>
                      <a:pt x="1292" y="917"/>
                      <a:pt x="1143" y="785"/>
                    </a:cubicBezTo>
                    <a:lnTo>
                      <a:pt x="426" y="46"/>
                    </a:lnTo>
                    <a:cubicBezTo>
                      <a:pt x="394" y="14"/>
                      <a:pt x="359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939800" y="1115825"/>
                <a:ext cx="359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568" extrusionOk="0">
                    <a:moveTo>
                      <a:pt x="263" y="1"/>
                    </a:moveTo>
                    <a:cubicBezTo>
                      <a:pt x="119" y="1"/>
                      <a:pt x="1" y="143"/>
                      <a:pt x="114" y="313"/>
                    </a:cubicBezTo>
                    <a:cubicBezTo>
                      <a:pt x="310" y="770"/>
                      <a:pt x="658" y="1053"/>
                      <a:pt x="941" y="1488"/>
                    </a:cubicBezTo>
                    <a:cubicBezTo>
                      <a:pt x="965" y="1543"/>
                      <a:pt x="1020" y="1567"/>
                      <a:pt x="1081" y="1567"/>
                    </a:cubicBezTo>
                    <a:cubicBezTo>
                      <a:pt x="1236" y="1567"/>
                      <a:pt x="1435" y="1414"/>
                      <a:pt x="1310" y="1227"/>
                    </a:cubicBezTo>
                    <a:cubicBezTo>
                      <a:pt x="1028" y="857"/>
                      <a:pt x="767" y="509"/>
                      <a:pt x="484" y="140"/>
                    </a:cubicBezTo>
                    <a:cubicBezTo>
                      <a:pt x="424" y="41"/>
                      <a:pt x="340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2982150" y="1081750"/>
                <a:ext cx="340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72" extrusionOk="0">
                    <a:moveTo>
                      <a:pt x="286" y="0"/>
                    </a:moveTo>
                    <a:cubicBezTo>
                      <a:pt x="102" y="0"/>
                      <a:pt x="0" y="273"/>
                      <a:pt x="160" y="415"/>
                    </a:cubicBezTo>
                    <a:cubicBezTo>
                      <a:pt x="508" y="589"/>
                      <a:pt x="704" y="872"/>
                      <a:pt x="878" y="1133"/>
                    </a:cubicBezTo>
                    <a:cubicBezTo>
                      <a:pt x="938" y="1231"/>
                      <a:pt x="1022" y="1272"/>
                      <a:pt x="1099" y="1272"/>
                    </a:cubicBezTo>
                    <a:cubicBezTo>
                      <a:pt x="1243" y="1272"/>
                      <a:pt x="1361" y="1129"/>
                      <a:pt x="1247" y="959"/>
                    </a:cubicBezTo>
                    <a:cubicBezTo>
                      <a:pt x="1052" y="589"/>
                      <a:pt x="791" y="241"/>
                      <a:pt x="421" y="46"/>
                    </a:cubicBezTo>
                    <a:cubicBezTo>
                      <a:pt x="373" y="14"/>
                      <a:pt x="328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6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08" name="Google Shape;2408;p46"/>
          <p:cNvSpPr/>
          <p:nvPr/>
        </p:nvSpPr>
        <p:spPr>
          <a:xfrm rot="-848092">
            <a:off x="10395181" y="1130907"/>
            <a:ext cx="734352" cy="700421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1469497" y="654479"/>
            <a:ext cx="555967" cy="53023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6318882" y="3127369"/>
            <a:ext cx="55433" cy="4907303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193" y="883919"/>
            <a:ext cx="2850431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30151" y="1379220"/>
            <a:ext cx="2733375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  <a:sym typeface="Arial"/>
              </a:rPr>
              <a:t>Ong</a:t>
            </a:r>
            <a:endParaRPr lang="en-US" sz="660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80894" y="198120"/>
            <a:ext cx="2733375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  <a:sym typeface="Arial"/>
              </a:rPr>
              <a:t>non</a:t>
            </a:r>
            <a:endParaRPr lang="en-US" sz="660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2380" y="2560320"/>
            <a:ext cx="2733375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  <a:sym typeface="Arial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31637" y="1379220"/>
            <a:ext cx="2733375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  <a:sym typeface="Arial"/>
              </a:rPr>
              <a:t>học</a:t>
            </a:r>
            <a:endParaRPr lang="en-US" sz="6600">
              <a:solidFill>
                <a:prstClr val="white"/>
              </a:solidFill>
              <a:latin typeface="Calibri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08" y="3436624"/>
            <a:ext cx="2643483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3" y="2812731"/>
            <a:ext cx="2927077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38" y="0"/>
            <a:ext cx="2850431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505541" y="484145"/>
            <a:ext cx="782094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800" b="1">
              <a:solidFill>
                <a:prstClr val="white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" y="1603081"/>
            <a:ext cx="159674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409052" y="5724065"/>
            <a:ext cx="2767316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61" y="2812731"/>
            <a:ext cx="2927077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34341" y="5724065"/>
            <a:ext cx="2767316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B.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49" y="2812731"/>
            <a:ext cx="2927077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629" y="5724065"/>
            <a:ext cx="2767316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C. 7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037" y="2812731"/>
            <a:ext cx="2927077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84917" y="5724065"/>
            <a:ext cx="2767316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D. 9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81504" y="830855"/>
            <a:ext cx="5938364" cy="914400"/>
            <a:chOff x="3038155" y="738860"/>
            <a:chExt cx="5938364" cy="914400"/>
          </a:xfrm>
        </p:grpSpPr>
        <p:sp>
          <p:nvSpPr>
            <p:cNvPr id="14" name="Rounded Rectangle 13"/>
            <p:cNvSpPr/>
            <p:nvPr/>
          </p:nvSpPr>
          <p:spPr>
            <a:xfrm>
              <a:off x="3038155" y="738860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00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2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294146" y="738860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00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4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0137" y="738860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00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?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806128" y="738860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00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8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062119" y="738860"/>
              <a:ext cx="9144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00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91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73" y="2812731"/>
            <a:ext cx="2927077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9238" y="0"/>
            <a:ext cx="2850431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505541" y="484145"/>
            <a:ext cx="7820949" cy="2726756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000" b="1">
              <a:solidFill>
                <a:prstClr val="white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01" y="1603081"/>
            <a:ext cx="159674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409052" y="5724065"/>
            <a:ext cx="2767316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A. 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461" y="2812731"/>
            <a:ext cx="2927077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34341" y="5724065"/>
            <a:ext cx="2767316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B. 9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749" y="2812731"/>
            <a:ext cx="2927077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629" y="5724065"/>
            <a:ext cx="2767316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C. 10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037" y="2812731"/>
            <a:ext cx="2927077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84917" y="5724065"/>
            <a:ext cx="2767316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D.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2921000" y="640294"/>
            <a:ext cx="2495014" cy="241445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544457" y="1541168"/>
            <a:ext cx="914400" cy="914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569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3" y="2812731"/>
            <a:ext cx="2927077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38" y="0"/>
            <a:ext cx="2850431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329172" y="484145"/>
            <a:ext cx="9500628" cy="248765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5400" b="1">
              <a:solidFill>
                <a:srgbClr val="FF0000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algn="ctr">
              <a:defRPr/>
            </a:pPr>
            <a:endParaRPr lang="en-US" sz="5400" b="1">
              <a:solidFill>
                <a:srgbClr val="FF0000"/>
              </a:solidFill>
              <a:latin typeface="Arial" pitchFamily="34" charset="0"/>
              <a:cs typeface="Arial" pitchFamily="34" charset="0"/>
              <a:sym typeface="Arial"/>
            </a:endParaRPr>
          </a:p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Em nhìn thấy mấy cây kẹo?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19766"/>
            <a:ext cx="159674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409052" y="5720150"/>
            <a:ext cx="2767316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A. 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74" y="2804902"/>
            <a:ext cx="2927077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6074854" y="5720150"/>
            <a:ext cx="2767316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C.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78" y="2812731"/>
            <a:ext cx="2927077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3252054" y="5720150"/>
            <a:ext cx="2767316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B. 3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037" y="2812731"/>
            <a:ext cx="2927077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84917" y="5720150"/>
            <a:ext cx="2767316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D.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6" b="84167" l="10000" r="90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8616" r="7339" b="16592"/>
          <a:stretch/>
        </p:blipFill>
        <p:spPr>
          <a:xfrm>
            <a:off x="1151673" y="796755"/>
            <a:ext cx="1282075" cy="12639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926" b="84167" l="10000" r="90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8616" r="7339" b="16592"/>
          <a:stretch/>
        </p:blipFill>
        <p:spPr>
          <a:xfrm>
            <a:off x="2057401" y="796755"/>
            <a:ext cx="1282075" cy="12639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926" b="84167" l="10000" r="90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8616" r="7339" b="16592"/>
          <a:stretch/>
        </p:blipFill>
        <p:spPr>
          <a:xfrm flipH="1">
            <a:off x="8243880" y="796753"/>
            <a:ext cx="1282075" cy="12639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926" b="84167" l="10000" r="90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8616" r="7339" b="16592"/>
          <a:stretch/>
        </p:blipFill>
        <p:spPr>
          <a:xfrm flipH="1">
            <a:off x="6192625" y="796755"/>
            <a:ext cx="1282075" cy="12639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926" b="84167" l="10000" r="90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8616" r="7339" b="16592"/>
          <a:stretch/>
        </p:blipFill>
        <p:spPr>
          <a:xfrm flipH="1">
            <a:off x="7239000" y="796754"/>
            <a:ext cx="1282075" cy="1263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1667" l="243" r="100000">
                        <a14:foregroundMark x1="58859" y1="65648" x2="54248" y2="79630"/>
                        <a14:foregroundMark x1="63350" y1="53333" x2="89199" y2="75278"/>
                        <a14:foregroundMark x1="60922" y1="85556" x2="57767" y2="88241"/>
                        <a14:foregroundMark x1="93204" y1="76759" x2="96481" y2="80370"/>
                        <a14:foregroundMark x1="92718" y1="73611" x2="90049" y2="79352"/>
                        <a14:foregroundMark x1="28398" y1="11667" x2="62257" y2="27315"/>
                        <a14:foregroundMark x1="28641" y1="15000" x2="43689" y2="23611"/>
                        <a14:foregroundMark x1="55583" y1="52315" x2="51214" y2="65185"/>
                        <a14:foregroundMark x1="63592" y1="57407" x2="48908" y2="66481"/>
                        <a14:foregroundMark x1="43689" y1="61759" x2="51820" y2="74074"/>
                        <a14:foregroundMark x1="59587" y1="83889" x2="62257" y2="8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8024" y="598704"/>
            <a:ext cx="1244600" cy="1631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3"/>
          <a:stretch/>
        </p:blipFill>
        <p:spPr>
          <a:xfrm>
            <a:off x="3339475" y="598705"/>
            <a:ext cx="911294" cy="12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77</Words>
  <Application>Microsoft Office PowerPoint</Application>
  <PresentationFormat>Widescreen</PresentationFormat>
  <Paragraphs>28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微软雅黑</vt:lpstr>
      <vt:lpstr>Arial</vt:lpstr>
      <vt:lpstr>Bebas Neue</vt:lpstr>
      <vt:lpstr>Calibri</vt:lpstr>
      <vt:lpstr>Fredoka One</vt:lpstr>
      <vt:lpstr>Neucha</vt:lpstr>
      <vt:lpstr>自定义设计方案</vt:lpstr>
      <vt:lpstr>Children's Day in Brazil by Slidesgo</vt:lpstr>
      <vt:lpstr>1_Office Theme</vt:lpstr>
      <vt:lpstr>KHỞI ĐỘNG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44</cp:revision>
  <dcterms:created xsi:type="dcterms:W3CDTF">2021-07-24T01:07:49Z</dcterms:created>
  <dcterms:modified xsi:type="dcterms:W3CDTF">2025-09-25T04:17:23Z</dcterms:modified>
</cp:coreProperties>
</file>