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57" r:id="rId2"/>
  </p:sldMasterIdLst>
  <p:notesMasterIdLst>
    <p:notesMasterId r:id="rId12"/>
  </p:notesMasterIdLst>
  <p:handoutMasterIdLst>
    <p:handoutMasterId r:id="rId13"/>
  </p:handoutMasterIdLst>
  <p:sldIdLst>
    <p:sldId id="2007577113" r:id="rId3"/>
    <p:sldId id="2007577114" r:id="rId4"/>
    <p:sldId id="293" r:id="rId5"/>
    <p:sldId id="294" r:id="rId6"/>
    <p:sldId id="295" r:id="rId7"/>
    <p:sldId id="296" r:id="rId8"/>
    <p:sldId id="2007577115" r:id="rId9"/>
    <p:sldId id="2007577116" r:id="rId10"/>
    <p:sldId id="200757711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FF66FF"/>
    <a:srgbClr val="CC66FF"/>
    <a:srgbClr val="DB93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1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84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03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8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2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9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3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9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3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2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2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293" descr="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1" y="50802"/>
            <a:ext cx="12004742" cy="7005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12292" descr="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083" y="3048001"/>
            <a:ext cx="1998286" cy="3705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629" y="2514601"/>
            <a:ext cx="9118016" cy="246221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800" dirty="0" err="1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Khởi</a:t>
            </a:r>
            <a:r>
              <a:rPr lang="en-US" sz="4800" dirty="0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động</a:t>
            </a:r>
            <a:r>
              <a:rPr lang="en-US" sz="4800" dirty="0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:</a:t>
            </a:r>
          </a:p>
          <a:p>
            <a:pPr algn="ctr">
              <a:spcBef>
                <a:spcPts val="600"/>
              </a:spcBef>
            </a:pPr>
            <a:r>
              <a:rPr lang="en-US" sz="4800" dirty="0">
                <a:solidFill>
                  <a:srgbClr val="00B050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TRÒ CHƠI </a:t>
            </a:r>
          </a:p>
          <a:p>
            <a:pPr algn="ctr">
              <a:spcBef>
                <a:spcPts val="600"/>
              </a:spcBef>
            </a:pPr>
            <a:r>
              <a:rPr lang="en-US" sz="4800" dirty="0">
                <a:solidFill>
                  <a:srgbClr val="00B050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CON SỐ MAY MẮN</a:t>
            </a:r>
          </a:p>
        </p:txBody>
      </p:sp>
    </p:spTree>
    <p:extLst>
      <p:ext uri="{BB962C8B-B14F-4D97-AF65-F5344CB8AC3E}">
        <p14:creationId xmlns:p14="http://schemas.microsoft.com/office/powerpoint/2010/main" val="122929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438400" y="1295400"/>
          <a:ext cx="73152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945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EABB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45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ECBC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368C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EFF87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40824" y="1368552"/>
            <a:ext cx="1828800" cy="2212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4270369" y="1368552"/>
            <a:ext cx="1828800" cy="2157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6104524" y="1368552"/>
            <a:ext cx="1828800" cy="2157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938169" y="1368552"/>
            <a:ext cx="1828800" cy="2157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2440824" y="3526536"/>
            <a:ext cx="1828800" cy="2212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4270369" y="3526536"/>
            <a:ext cx="1828800" cy="2212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9" name="Rectangle 8">
            <a:hlinkClick r:id="rId8" action="ppaction://hlinksldjump"/>
          </p:cNvPr>
          <p:cNvSpPr/>
          <p:nvPr/>
        </p:nvSpPr>
        <p:spPr>
          <a:xfrm>
            <a:off x="6104524" y="3526536"/>
            <a:ext cx="1828800" cy="2212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7938169" y="3526536"/>
            <a:ext cx="1828800" cy="2212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245" y="6305550"/>
            <a:ext cx="724386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6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97" y="1585676"/>
            <a:ext cx="1562318" cy="1448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16" y="1585677"/>
            <a:ext cx="1514687" cy="1581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62" y="3057494"/>
            <a:ext cx="1743318" cy="1781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97" y="3167047"/>
            <a:ext cx="1733792" cy="156231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983212" y="1438244"/>
            <a:ext cx="5398788" cy="345760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63184" y="5010578"/>
            <a:ext cx="838847" cy="762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63184" y="5010578"/>
            <a:ext cx="838847" cy="762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5652322"/>
            <a:ext cx="1403275" cy="12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9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95437"/>
            <a:ext cx="4286250" cy="3667125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5652322"/>
            <a:ext cx="1403275" cy="12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55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83212" y="1438244"/>
            <a:ext cx="5398788" cy="345760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63184" y="5010578"/>
            <a:ext cx="838847" cy="762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263184" y="5010578"/>
            <a:ext cx="838847" cy="762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5"/>
          <a:stretch/>
        </p:blipFill>
        <p:spPr>
          <a:xfrm flipH="1">
            <a:off x="3712223" y="2121041"/>
            <a:ext cx="1550960" cy="1891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2"/>
          <a:stretch/>
        </p:blipFill>
        <p:spPr>
          <a:xfrm>
            <a:off x="5805999" y="1836643"/>
            <a:ext cx="2328650" cy="2460564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5652322"/>
            <a:ext cx="1403275" cy="12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0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77566" y="2596514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55544" y="2602229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11880" y="2602229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77566" y="2596514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5652322"/>
            <a:ext cx="1403275" cy="12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2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85801"/>
            <a:ext cx="3705786" cy="5824193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5652322"/>
            <a:ext cx="1403275" cy="12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08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77566" y="2596514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555544" y="2602229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11880" y="2602229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77566" y="2596514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5652322"/>
            <a:ext cx="1403275" cy="12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6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83212" y="1438244"/>
            <a:ext cx="5398788" cy="345760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63184" y="5010578"/>
            <a:ext cx="838847" cy="762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263184" y="5010578"/>
            <a:ext cx="838847" cy="762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10000" r="17211" b="12615"/>
          <a:stretch/>
        </p:blipFill>
        <p:spPr>
          <a:xfrm>
            <a:off x="3581401" y="2233897"/>
            <a:ext cx="1172467" cy="1866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10000" r="17211" b="12615"/>
          <a:stretch/>
        </p:blipFill>
        <p:spPr>
          <a:xfrm>
            <a:off x="5096373" y="1981200"/>
            <a:ext cx="1172467" cy="1866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10000" r="17211" b="12615"/>
          <a:stretch/>
        </p:blipFill>
        <p:spPr>
          <a:xfrm>
            <a:off x="6705601" y="2247965"/>
            <a:ext cx="1172467" cy="1866300"/>
          </a:xfrm>
          <a:prstGeom prst="rect">
            <a:avLst/>
          </a:prstGeom>
        </p:spPr>
      </p:pic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5652322"/>
            <a:ext cx="1403275" cy="12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3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31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微软雅黑</vt:lpstr>
      <vt:lpstr>Arial</vt:lpstr>
      <vt:lpstr>Calibri</vt:lpstr>
      <vt:lpstr>自定义设计方案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37</cp:revision>
  <dcterms:created xsi:type="dcterms:W3CDTF">2021-07-24T01:07:49Z</dcterms:created>
  <dcterms:modified xsi:type="dcterms:W3CDTF">2025-09-25T03:57:18Z</dcterms:modified>
</cp:coreProperties>
</file>