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92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53AE-2749-4D4D-910B-03FEE4ADA6B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B194-95BE-466B-8D8D-2DCAE1D17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0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0D384-C784-484B-B16A-0DDA83310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6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CEA5-6CB7-C59C-0E1B-9B519F8F4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3FFA-2BB5-6356-F16E-AD9C43FA8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7440-F27F-2F1B-F7C2-1046BF23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7312-1A39-CDD9-7C55-84CC5138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6BEB-CFDF-9C0A-9D55-1033F079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266A-45B1-AB45-D55B-030678F5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B67A-652A-A3D1-5B6B-EBEB57B2E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F719-5681-F8EC-9B5D-EE5F4ED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4173-2627-63C2-A905-1978B99A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E60E-725A-F4D2-ADCC-9071EA09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26D41-C6E1-55E1-9D32-F2DE1880E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8D3F6-D531-DA6E-2164-E21E3F426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59D9E-24A5-3538-2F5F-FBFA84CA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97A0-0E70-B48F-0A86-965C1D4A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FB9FB-6063-6DFE-8AD9-96B658D0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089C-C903-DA39-A5A6-9910C5E4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1F4B-B5DD-4218-745D-79962BEA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FC13-FFCE-D973-421F-633BCBD1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DEA3A-540F-3D84-E151-724ED4FC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1E10-BC45-86B0-3E0C-BA1DD2F0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78F0-EF6E-C6E0-1823-15898B71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73BD5-9B19-589C-2173-4FF9FF97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C345B-B617-2EFA-54EB-363D140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4FEA-32D1-A2D2-32C9-03505E1A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76C3B-CB97-B339-FDF6-1109485D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8737-3738-2421-D050-01409588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036B-20BB-CADD-6C42-BC72F91E0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E16DB-0938-1A38-472E-BFE52674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AA710-820F-C725-A9E3-6808A518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F5614-2432-8D0C-C371-7EE8DB54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6EF81-44B7-5D24-BB8C-238CB28F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0DB-4558-6118-9C18-149B00C4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F75F-EE88-252B-C5A3-46AA44AD0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D6890-F62D-9617-48F8-B691020F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E2E2-F54A-6F54-8E72-81B031CB5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EB4C0-EC0E-371A-D7BD-3D34AA70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1410A-0B0E-7CC0-48E9-F3E66CBD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44A8C-9FF7-6414-5728-162450BA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10222-2925-2A42-A519-7B0A760A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A314-BD00-1FB2-B5AC-31AD45F9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1D535-59F0-2CD4-5A5A-30D1FF1B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5908E-8054-8EF3-287D-449DAF58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8D43A-C073-74C1-D046-4D4E240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E4F15-464C-9DE1-2DFE-FD171689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463AA-3932-A3B5-12DC-C73F5E7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B203E-0001-F55C-0BB2-D8C5CC53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77B4-3460-7751-9DA3-12C9237B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02CC-89B9-BAE8-70E9-B310AD9F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D6047-B44F-FEE8-777B-E4E4A50F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DA87D-1793-FB65-FB46-A2D5F507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43563-27A4-518D-979E-F8778AF8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373EC-B2A6-EBC9-D1F1-23030AAC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05CA-BB7B-08F5-65AA-CCE9F236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30D67-1308-E341-4CDF-8ACC4ED34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966F2-7C15-7D1B-BFF6-B8A427ACB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1730B-18D8-ECCB-64E9-33CA8632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D8C9D-F123-1187-F640-47639308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D1CA4-2EB8-3360-858D-C3270D57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AFA36-3C28-EF2E-2CA0-85C8ECA4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2B4E9-9D61-C3A6-7531-11FC94B0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339E-50FA-9658-184A-BB3835C22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8238-D5D9-4782-875B-EE294CBB4BB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7C3D-E2D8-2C5E-61F6-2048D7DE4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1222-865C-21B9-7FC4-1E029CEAC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8E2B-8849-401F-8155-C6D14C3E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9B30BE-B8B1-42B1-A8C3-9565EBB87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005" y="-108488"/>
            <a:ext cx="12439973" cy="696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8990297" y="1231051"/>
            <a:ext cx="2109779" cy="1088416"/>
          </a:xfrm>
          <a:prstGeom prst="rect">
            <a:avLst/>
          </a:prstGeom>
        </p:spPr>
      </p:pic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EB5B81DF-143D-4E16-9C7A-131315FA76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" t="-1698" r="52145" b="70068"/>
          <a:stretch/>
        </p:blipFill>
        <p:spPr>
          <a:xfrm>
            <a:off x="4848743" y="4454763"/>
            <a:ext cx="3041072" cy="153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8AEE6C-BB0D-4281-8E21-DE1E158E2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4942" y="1685809"/>
            <a:ext cx="7584081" cy="2859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626782" y="514342"/>
            <a:ext cx="938436" cy="1902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0C6E35-B19E-4B8D-92D8-3D0CBF38CC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0" y="2965279"/>
            <a:ext cx="3179481" cy="3778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0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097C0-25BB-3D39-CCEB-E38496739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77520"/>
            <a:ext cx="12398589" cy="7335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4B9D40-BE30-A401-9AD7-6AA1C531D7F2}"/>
              </a:ext>
            </a:extLst>
          </p:cNvPr>
          <p:cNvGrpSpPr/>
          <p:nvPr/>
        </p:nvGrpSpPr>
        <p:grpSpPr>
          <a:xfrm>
            <a:off x="788706" y="-101310"/>
            <a:ext cx="10151165" cy="2133310"/>
            <a:chOff x="2540186" y="100039"/>
            <a:chExt cx="7084166" cy="31142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4FF538-4244-B49E-44F2-C74728FA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0186" y="389465"/>
              <a:ext cx="7084166" cy="282481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D90330-7780-9FD1-079B-8A0A2A8A836A}"/>
                </a:ext>
              </a:extLst>
            </p:cNvPr>
            <p:cNvSpPr txBox="1"/>
            <p:nvPr/>
          </p:nvSpPr>
          <p:spPr>
            <a:xfrm>
              <a:off x="5448361" y="100039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70FA72-54B8-24AC-19E1-6E9341D7F2C2}"/>
                </a:ext>
              </a:extLst>
            </p:cNvPr>
            <p:cNvSpPr txBox="1"/>
            <p:nvPr/>
          </p:nvSpPr>
          <p:spPr>
            <a:xfrm>
              <a:off x="2716945" y="1161603"/>
              <a:ext cx="6597086" cy="88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tên các loại kế hoạch cá nhân.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2E96BB-394C-C727-1457-31CD6BDCB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145" y="3262297"/>
            <a:ext cx="2530059" cy="56270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622D6D-3079-B6AE-1BCB-888568B1FCE9}"/>
              </a:ext>
            </a:extLst>
          </p:cNvPr>
          <p:cNvGrpSpPr/>
          <p:nvPr/>
        </p:nvGrpSpPr>
        <p:grpSpPr>
          <a:xfrm>
            <a:off x="3972559" y="2580640"/>
            <a:ext cx="7406642" cy="2235200"/>
            <a:chOff x="2178197" y="524848"/>
            <a:chExt cx="6917443" cy="230832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85C1D0-46AF-7ACB-4138-BCDC29BBAAB9}"/>
                </a:ext>
              </a:extLst>
            </p:cNvPr>
            <p:cNvSpPr/>
            <p:nvPr/>
          </p:nvSpPr>
          <p:spPr>
            <a:xfrm>
              <a:off x="2178197" y="524848"/>
              <a:ext cx="6917443" cy="2308324"/>
            </a:xfrm>
            <a:prstGeom prst="roundRect">
              <a:avLst/>
            </a:prstGeom>
            <a:solidFill>
              <a:srgbClr val="CDEBFF"/>
            </a:solidFill>
            <a:ln w="38100">
              <a:solidFill>
                <a:srgbClr val="00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62EA4D-12DF-D396-B6EB-587F6BCCF3C9}"/>
                </a:ext>
              </a:extLst>
            </p:cNvPr>
            <p:cNvSpPr txBox="1"/>
            <p:nvPr/>
          </p:nvSpPr>
          <p:spPr>
            <a:xfrm>
              <a:off x="2453378" y="662095"/>
              <a:ext cx="6319638" cy="139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67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47040"/>
            <a:ext cx="12398589" cy="73050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788706" y="-141951"/>
            <a:ext cx="10151165" cy="3006526"/>
            <a:chOff x="2540186" y="60007"/>
            <a:chExt cx="7084166" cy="29614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0186" y="196653"/>
              <a:ext cx="7084166" cy="282481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84547" y="60007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16945" y="1161603"/>
              <a:ext cx="6597086" cy="982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5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 trò của kế hoạch cá nhân.</a:t>
              </a:r>
              <a:endParaRPr lang="en-US" sz="5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5" y="3384217"/>
            <a:ext cx="2530059" cy="56270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9DEC6-35FF-E134-857B-E4CAB5BFBE61}"/>
              </a:ext>
            </a:extLst>
          </p:cNvPr>
          <p:cNvGrpSpPr/>
          <p:nvPr/>
        </p:nvGrpSpPr>
        <p:grpSpPr>
          <a:xfrm>
            <a:off x="4013199" y="3393440"/>
            <a:ext cx="7406642" cy="2895600"/>
            <a:chOff x="2178197" y="524848"/>
            <a:chExt cx="6917443" cy="230832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AC60079-C8D4-19E7-75C8-9F39FA66C422}"/>
                </a:ext>
              </a:extLst>
            </p:cNvPr>
            <p:cNvSpPr/>
            <p:nvPr/>
          </p:nvSpPr>
          <p:spPr>
            <a:xfrm>
              <a:off x="2178197" y="524848"/>
              <a:ext cx="6917443" cy="2308324"/>
            </a:xfrm>
            <a:prstGeom prst="roundRect">
              <a:avLst/>
            </a:prstGeom>
            <a:solidFill>
              <a:srgbClr val="CDEBFF"/>
            </a:solidFill>
            <a:ln w="38100">
              <a:solidFill>
                <a:srgbClr val="00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AFFCA8-E696-E82E-94AA-598F56D9DE33}"/>
                </a:ext>
              </a:extLst>
            </p:cNvPr>
            <p:cNvSpPr txBox="1"/>
            <p:nvPr/>
          </p:nvSpPr>
          <p:spPr>
            <a:xfrm>
              <a:off x="2443889" y="767387"/>
              <a:ext cx="6319638" cy="1791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Vai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 chúng ta chủ động khi thực hiện công việc;  mang lại kết quả cao trong công việc; rèn luyện được đức tính chăm chỉ, kiên trì, có trách nhiệm vớ</a:t>
              </a:r>
              <a:r>
                <a:rPr lang="en-US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vi-V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công việc của mình.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5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9" b="1217"/>
          <a:stretch/>
        </p:blipFill>
        <p:spPr>
          <a:xfrm>
            <a:off x="0" y="-497840"/>
            <a:ext cx="12398589" cy="73558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349796" y="20609"/>
            <a:ext cx="8665534" cy="1838670"/>
            <a:chOff x="2553917" y="220131"/>
            <a:chExt cx="7084166" cy="22824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3917" y="247772"/>
              <a:ext cx="7084166" cy="225481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553917" y="1328920"/>
              <a:ext cx="6845533" cy="7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Nêu c</a:t>
              </a: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ác bước để lập kế hoạch cá nhân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08" y="3421344"/>
            <a:ext cx="2530059" cy="5627096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A821C9E7-630F-45EE-8C73-EA430E8623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44" y="5856660"/>
            <a:ext cx="995056" cy="10013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68E30CD-432B-7C55-EA12-53B82288E764}"/>
              </a:ext>
            </a:extLst>
          </p:cNvPr>
          <p:cNvGrpSpPr/>
          <p:nvPr/>
        </p:nvGrpSpPr>
        <p:grpSpPr>
          <a:xfrm>
            <a:off x="3708399" y="2367280"/>
            <a:ext cx="7406642" cy="3576320"/>
            <a:chOff x="2178197" y="524848"/>
            <a:chExt cx="6917443" cy="230832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FA63A63-ED70-03BF-55A0-808DC3EB50B4}"/>
                </a:ext>
              </a:extLst>
            </p:cNvPr>
            <p:cNvSpPr/>
            <p:nvPr/>
          </p:nvSpPr>
          <p:spPr>
            <a:xfrm>
              <a:off x="2178197" y="524848"/>
              <a:ext cx="6917443" cy="2308324"/>
            </a:xfrm>
            <a:prstGeom prst="roundRect">
              <a:avLst/>
            </a:prstGeom>
            <a:solidFill>
              <a:srgbClr val="CDEBFF"/>
            </a:solidFill>
            <a:ln w="38100">
              <a:solidFill>
                <a:srgbClr val="009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CBD7F8-E28E-59EC-6961-BEFDB2F28F02}"/>
                </a:ext>
              </a:extLst>
            </p:cNvPr>
            <p:cNvSpPr txBox="1"/>
            <p:nvPr/>
          </p:nvSpPr>
          <p:spPr>
            <a:xfrm>
              <a:off x="2576734" y="754271"/>
              <a:ext cx="6357594" cy="196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Xác định mục tiêu.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2. Xác định thời gian tiến hành.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3. Tìm ưu điểm, nhược điểm của bản thân.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4. Xác định các công việc cụ thể để thực hiện kế hoạch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39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1273A4-FE89-4D27-9C34-ED48AB2C7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005" y="-108488"/>
            <a:ext cx="12439973" cy="696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48F06-AA0E-4320-9103-205E36EF99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0" y="3681"/>
            <a:ext cx="1825570" cy="203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0D2D6-9212-49BB-8A70-BB41283B6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50">
            <a:off x="9085312" y="631123"/>
            <a:ext cx="2109779" cy="108841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33A07D-DE34-4DD8-87CC-AE63E1759B80}"/>
              </a:ext>
            </a:extLst>
          </p:cNvPr>
          <p:cNvGrpSpPr/>
          <p:nvPr/>
        </p:nvGrpSpPr>
        <p:grpSpPr>
          <a:xfrm>
            <a:off x="274488" y="1852809"/>
            <a:ext cx="12490318" cy="1212977"/>
            <a:chOff x="2424332" y="2027326"/>
            <a:chExt cx="7507459" cy="12129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A9EDEE-8B38-4C4A-B95B-C6C29C3FEACC}"/>
                </a:ext>
              </a:extLst>
            </p:cNvPr>
            <p:cNvSpPr txBox="1"/>
            <p:nvPr/>
          </p:nvSpPr>
          <p:spPr>
            <a:xfrm>
              <a:off x="2424332" y="2027326"/>
              <a:ext cx="7507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MANG MẬT VỀ CHO MẸ</a:t>
              </a:r>
              <a:endParaRPr kumimoji="0" lang="vi-VN" sz="7200" b="0" i="0" u="none" strike="noStrike" kern="1200" cap="none" spc="0" normalizeH="0" baseline="0" noProof="0" dirty="0">
                <a:ln w="1651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08FCDE-7044-4553-993E-8CD31F0986C5}"/>
                </a:ext>
              </a:extLst>
            </p:cNvPr>
            <p:cNvSpPr txBox="1"/>
            <p:nvPr/>
          </p:nvSpPr>
          <p:spPr>
            <a:xfrm>
              <a:off x="2424332" y="2039974"/>
              <a:ext cx="7507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9115">
                        <a:srgbClr val="F4B2B3"/>
                      </a:gs>
                      <a:gs pos="27000">
                        <a:srgbClr val="FBB107"/>
                      </a:gs>
                      <a:gs pos="62000">
                        <a:srgbClr val="F68788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MANG MẬT VỀ CHO MẸ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9115">
                      <a:srgbClr val="F4B2B3"/>
                    </a:gs>
                    <a:gs pos="27000">
                      <a:srgbClr val="FBB107"/>
                    </a:gs>
                    <a:gs pos="62000">
                      <a:srgbClr val="F68788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183298-CCD7-4FA5-A4F3-4A12CFDF85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06" y="3005868"/>
            <a:ext cx="3264535" cy="385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500F5-2FD1-4B7B-A851-A8ADCEAA4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0719">
            <a:off x="5908288" y="420670"/>
            <a:ext cx="938436" cy="190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63307 -0.01805 " pathEditMode="relative" rAng="0" ptsTypes="AA">
                                      <p:cBhvr>
                                        <p:cTn id="11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-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8CFEB7-1C3D-4627-B7D5-50D9F664660C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6943AC-1308-46DD-8D0A-A98684D24EBC}:3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B7DE4F-DE4E-45EA-BB0D-4868C2199BD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86357E-B9B2-4B6F-912B-BEA04D74150B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4377EF-009B-4002-B96C-BA313B58DC18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2025-02-23T12:18:06Z</dcterms:created>
  <dcterms:modified xsi:type="dcterms:W3CDTF">2025-02-23T12:18:48Z</dcterms:modified>
</cp:coreProperties>
</file>