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7" r:id="rId3"/>
    <p:sldId id="260" r:id="rId4"/>
    <p:sldId id="281" r:id="rId5"/>
    <p:sldId id="278" r:id="rId6"/>
    <p:sldId id="282" r:id="rId7"/>
    <p:sldId id="262" r:id="rId8"/>
    <p:sldId id="279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3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6B78F-5549-48D2-BF21-C6E164BA8DA1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9C3-CEF5-45CC-92D6-62174CD7A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443A-60C7-558C-20C5-5284BC2DF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6A8BC-90B4-03D4-BE24-E1D5FCAB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A1CDB-55C7-C24D-2670-055631DF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4C4A-B580-1798-7665-417AFE6D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9EE9-C112-2CE2-0F99-8E85B77B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0106-0214-45CA-F2D2-62C0D4A0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6BB97-8A41-DD8D-8223-4B927A0C5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D991A-74E4-2113-C891-1262DB03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9DEAC-1B93-2444-0AD1-B49481F5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B18F-FD01-BEB8-6D73-31E65C89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C6687-F13A-E4FC-1B79-D3A2D5328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AF000-FD06-CD37-5A4B-3BCFBB237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61B3F-B49E-3C7F-5DD5-4665E187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1E9F7-EE40-67D9-91EB-13BCD65C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48599-18AA-0CD6-FE2F-E81A51CE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978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82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7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76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4BB6-F4D5-F540-6B4E-0645AACA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7AB4D-65DA-6226-9F55-68A790688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EE0E1-E12B-11EC-F78A-3852F490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CD796-7930-1545-516C-46F0BCE3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82208-706E-9F51-3117-01D8339E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922E-6573-A491-1CD3-3412F37A6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C3E6-C634-7855-3986-D29375136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A685-8462-2167-F69A-5CBA5BAA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F7985-A7B7-CFAD-27BD-C6D931B1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6082-E0C0-0002-D1D1-384A640F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EF0E-B1D3-CA86-A456-4AB6306B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1B224-74C4-CFD3-666B-E4492825D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A8841-115C-793E-D28D-FB67CE5F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B70D2-F03B-F062-2A10-27CBFA61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C7AE1-6FC3-CBA3-AB1C-65D6BBE9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CCAE2-B575-272A-7EC0-491B9776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9DAC-46D8-87CA-AB39-7DEF4A9E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01E79-5515-009E-9645-55FE90051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AF83B-C285-1C37-668C-85C93819E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FF95C-95CC-326D-5DE3-94B5AC0C5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5EBD7-C29D-21B2-69DA-65EA70334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3F749-3EC6-FE9D-8EFB-50DA5C310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EFE6B-661D-C65B-5D1A-07B06A76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6BD03-152C-17BF-C5F3-7A442C98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9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7C8B-4AAE-BCD3-C81C-83409257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6144E-86FE-BB43-96B7-E881773C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19915-0E66-D3D0-4783-60CBB1C9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61BDA-0AF0-43F8-3B9E-C66EC423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779C1D-4387-DBCB-56C6-DBBFBACA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51DCA-5F91-38A3-CC5F-59BD8125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13EF2-CA49-AB60-F112-449C68C7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2BD-96E0-DA69-747F-1D755040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C60E4-6F4F-4F49-36AE-3448F0D8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F725C-E7C0-2611-EDC3-9D55BE541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63291-4BA9-503C-1887-FDB12D0D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B58AE-632B-A1FC-57AD-04AD3A30B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FA7DB-7698-F56D-C0EC-1E4F109F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33EF-5621-26E5-E3F6-EE52425B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88170-C63A-EDDC-C451-2F2D6259E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CC8C9-F403-413F-FAAF-DA7E59B8C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0588D-F644-1A30-4746-56C66306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4CE76-250C-8486-F736-918184F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1DD4E-9108-32D4-0DB6-9663A4D2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2E1DA-594C-15E9-C9EB-53626F09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9BB81-D344-11E6-6B3A-ABCD49437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9B71-BCE7-DAD4-F3E2-48833453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4A4B-4B8C-4EAA-BBAC-C4EBA3B7A96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0AA8-6109-3D82-7758-0ACEB2613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E7CE0-A103-E28E-F382-5BA9E306D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917B-40EE-413C-9864-68A20D06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Widescreen</PresentationFormat>
  <Paragraphs>62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#9Slide03 AmpleSoft Bold</vt:lpstr>
      <vt:lpstr>#9Slide05 SVNUT Triumph</vt:lpstr>
      <vt:lpstr>#9Slide07 IcielBC Cubano Normal</vt:lpstr>
      <vt:lpstr>Arial</vt:lpstr>
      <vt:lpstr>Calibri</vt:lpstr>
      <vt:lpstr>Calibri Light</vt:lpstr>
      <vt:lpstr>Cambria</vt:lpstr>
      <vt:lpstr>Kavoon</vt:lpstr>
      <vt:lpstr>SVN-Billo</vt:lpstr>
      <vt:lpstr>Tahoma</vt:lpstr>
      <vt:lpstr>Times New Roman</vt:lpstr>
      <vt:lpstr>Unkempt</vt:lpstr>
      <vt:lpstr>UVF TypoSlabserif</vt:lpstr>
      <vt:lpstr>Office Theme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2025-10-18T14:35:09Z</dcterms:created>
  <dcterms:modified xsi:type="dcterms:W3CDTF">2025-10-18T14:37:00Z</dcterms:modified>
</cp:coreProperties>
</file>