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2" r:id="rId4"/>
    <p:sldId id="264" r:id="rId5"/>
    <p:sldId id="266" r:id="rId6"/>
    <p:sldId id="280" r:id="rId7"/>
    <p:sldId id="267" r:id="rId8"/>
    <p:sldId id="261" r:id="rId9"/>
    <p:sldId id="281"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3" d="100"/>
          <a:sy n="73" d="100"/>
        </p:scale>
        <p:origin x="3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9DC-F23F-2E5D-2681-B662DD25E7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8C3FAF-CB2F-9574-1AB4-40FC16903E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09EE3F-668C-FA21-8C8F-9E460D92EBBE}"/>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5" name="Footer Placeholder 4">
            <a:extLst>
              <a:ext uri="{FF2B5EF4-FFF2-40B4-BE49-F238E27FC236}">
                <a16:creationId xmlns:a16="http://schemas.microsoft.com/office/drawing/2014/main" id="{3F6BACB9-F77C-8E3C-2C5B-C9C72B201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C21E4-4C51-A1FD-1149-8333BE765785}"/>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324289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C472-433D-2673-647C-80E92CBC33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E35D8-539B-44ED-B229-964211C50A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ABD9C-ED6E-6797-A5D9-97E135291773}"/>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5" name="Footer Placeholder 4">
            <a:extLst>
              <a:ext uri="{FF2B5EF4-FFF2-40B4-BE49-F238E27FC236}">
                <a16:creationId xmlns:a16="http://schemas.microsoft.com/office/drawing/2014/main" id="{CD9A6DB1-0B3B-2D37-3DF7-E75B91095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EC857-1F40-1674-1732-EE43F5F966E4}"/>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997747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A762DB-1035-40CD-93C3-FBB15E13B6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1BAB6-9B79-8914-B182-3C723F8D68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1DC5-F465-C597-5166-AF13091BDEB3}"/>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5" name="Footer Placeholder 4">
            <a:extLst>
              <a:ext uri="{FF2B5EF4-FFF2-40B4-BE49-F238E27FC236}">
                <a16:creationId xmlns:a16="http://schemas.microsoft.com/office/drawing/2014/main" id="{84C7FE95-7096-CB08-C307-62C64DA6E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B13A3-66FE-C5F1-E27F-AF93C96789B2}"/>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4291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7C016-6A13-29A2-84D4-2B299BB42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99243-FE3F-BD04-1E13-9A1E655883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F6FEC7-DAAE-8830-9129-B83606EE76B1}"/>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5" name="Footer Placeholder 4">
            <a:extLst>
              <a:ext uri="{FF2B5EF4-FFF2-40B4-BE49-F238E27FC236}">
                <a16:creationId xmlns:a16="http://schemas.microsoft.com/office/drawing/2014/main" id="{A061D65F-2F04-F21A-F254-488F0775E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83A3C-508A-2274-07D5-D81F65E768C5}"/>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218456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2A6C-51EE-8DE9-B104-6C8DED649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C13FE0-11AB-5814-645B-65FE1B765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20675E-BE70-FF4C-4B1B-0A582BA85B92}"/>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5" name="Footer Placeholder 4">
            <a:extLst>
              <a:ext uri="{FF2B5EF4-FFF2-40B4-BE49-F238E27FC236}">
                <a16:creationId xmlns:a16="http://schemas.microsoft.com/office/drawing/2014/main" id="{609EE67D-EED7-ABC1-DE84-42FB37DBE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ADF9F-F77B-3A68-95BC-EE39BA59727F}"/>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79168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CAEA-DCFE-E790-EF54-339F95AEB8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82F40-8589-2E64-872D-5EB900B50A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D655B-8917-F975-1D97-51212CEDA5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B2959-AFEE-30E7-B303-0BE42006C362}"/>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6" name="Footer Placeholder 5">
            <a:extLst>
              <a:ext uri="{FF2B5EF4-FFF2-40B4-BE49-F238E27FC236}">
                <a16:creationId xmlns:a16="http://schemas.microsoft.com/office/drawing/2014/main" id="{BA0AA055-CAFF-9591-FA0D-104136842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92F7B-CF2E-8C06-3EDE-9BDB66836CDC}"/>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27862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2C89-7D17-3E9E-2BF9-74647D856B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804998-B6D7-6828-C065-AE186EF2DC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3B5618-8175-82A8-33D5-DFACF1C9BD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B83290-460F-B7E3-97AA-FB0FA40E30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EAE347-3B13-7A19-559A-8FEA8C6B9C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73661-4D1D-6FEB-8122-D376C22FA79E}"/>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8" name="Footer Placeholder 7">
            <a:extLst>
              <a:ext uri="{FF2B5EF4-FFF2-40B4-BE49-F238E27FC236}">
                <a16:creationId xmlns:a16="http://schemas.microsoft.com/office/drawing/2014/main" id="{7413495C-2680-35BC-A39D-954519AE65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A75173-6FD5-1D26-B35C-A41AEEF214DC}"/>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1084139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7C89E-D940-98C0-4F75-F410192849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A8E272-CE0C-4366-9D8F-A78A55BBA6DF}"/>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4" name="Footer Placeholder 3">
            <a:extLst>
              <a:ext uri="{FF2B5EF4-FFF2-40B4-BE49-F238E27FC236}">
                <a16:creationId xmlns:a16="http://schemas.microsoft.com/office/drawing/2014/main" id="{F27ACC56-DC6F-6DF0-5AD8-664D41FFED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47A7CE-9D7D-6425-B522-957618376FD4}"/>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76364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D6D26-0E1F-BA76-8968-52AB2BCC9C11}"/>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3" name="Footer Placeholder 2">
            <a:extLst>
              <a:ext uri="{FF2B5EF4-FFF2-40B4-BE49-F238E27FC236}">
                <a16:creationId xmlns:a16="http://schemas.microsoft.com/office/drawing/2014/main" id="{772F02E2-92AF-4592-CA5A-859082E206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5BAA08-E43D-BA8E-36BA-B119F35D5AAE}"/>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229971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4157-9345-8270-B0C4-C9F00D6D58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5BA7F-C843-CBFE-4521-34F17E1948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54BDDF-6C6B-490D-7068-E37892E9E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A0EE5E-911E-0FC8-4AA8-863A0060044B}"/>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6" name="Footer Placeholder 5">
            <a:extLst>
              <a:ext uri="{FF2B5EF4-FFF2-40B4-BE49-F238E27FC236}">
                <a16:creationId xmlns:a16="http://schemas.microsoft.com/office/drawing/2014/main" id="{D7894A2A-8936-532F-A7FA-DDF7395EF9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F4E63E-76DF-1661-3C06-AA800AB67FDB}"/>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305459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2E60-7B2F-0ABA-EAA4-BA71A0067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152FF-ABA5-7F79-FBD8-C5639DF0C8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E1BAE1-82A0-0302-719F-CB95588B7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21BE71-DACA-4E33-D7C8-9D1DDFE92AA4}"/>
              </a:ext>
            </a:extLst>
          </p:cNvPr>
          <p:cNvSpPr>
            <a:spLocks noGrp="1"/>
          </p:cNvSpPr>
          <p:nvPr>
            <p:ph type="dt" sz="half" idx="10"/>
          </p:nvPr>
        </p:nvSpPr>
        <p:spPr/>
        <p:txBody>
          <a:bodyPr/>
          <a:lstStyle/>
          <a:p>
            <a:fld id="{059CBEE3-1031-4673-9D8F-42B85A54073A}" type="datetimeFigureOut">
              <a:rPr lang="en-US" smtClean="0"/>
              <a:t>10/26/2025</a:t>
            </a:fld>
            <a:endParaRPr lang="en-US"/>
          </a:p>
        </p:txBody>
      </p:sp>
      <p:sp>
        <p:nvSpPr>
          <p:cNvPr id="6" name="Footer Placeholder 5">
            <a:extLst>
              <a:ext uri="{FF2B5EF4-FFF2-40B4-BE49-F238E27FC236}">
                <a16:creationId xmlns:a16="http://schemas.microsoft.com/office/drawing/2014/main" id="{CE07A927-D350-7F74-0C61-F77F5551C5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EF6AC-E16C-DCAB-6B7E-DAE05BA6DDBF}"/>
              </a:ext>
            </a:extLst>
          </p:cNvPr>
          <p:cNvSpPr>
            <a:spLocks noGrp="1"/>
          </p:cNvSpPr>
          <p:nvPr>
            <p:ph type="sldNum" sz="quarter" idx="12"/>
          </p:nvPr>
        </p:nvSpPr>
        <p:spPr/>
        <p:txBody>
          <a:bodyPr/>
          <a:lstStyle/>
          <a:p>
            <a:fld id="{C09AA6AA-8A9F-4D74-B96E-B73BDB3C6756}" type="slidenum">
              <a:rPr lang="en-US" smtClean="0"/>
              <a:t>‹#›</a:t>
            </a:fld>
            <a:endParaRPr lang="en-US"/>
          </a:p>
        </p:txBody>
      </p:sp>
    </p:spTree>
    <p:extLst>
      <p:ext uri="{BB962C8B-B14F-4D97-AF65-F5344CB8AC3E}">
        <p14:creationId xmlns:p14="http://schemas.microsoft.com/office/powerpoint/2010/main" val="105401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E98A0-7442-D7AB-F7C1-25FF020E1C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9A5636-3928-9E1B-FF67-6827F56ED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8F360-EBA7-C99D-FA83-185A169AF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CBEE3-1031-4673-9D8F-42B85A54073A}" type="datetimeFigureOut">
              <a:rPr lang="en-US" smtClean="0"/>
              <a:t>10/26/2025</a:t>
            </a:fld>
            <a:endParaRPr lang="en-US"/>
          </a:p>
        </p:txBody>
      </p:sp>
      <p:sp>
        <p:nvSpPr>
          <p:cNvPr id="5" name="Footer Placeholder 4">
            <a:extLst>
              <a:ext uri="{FF2B5EF4-FFF2-40B4-BE49-F238E27FC236}">
                <a16:creationId xmlns:a16="http://schemas.microsoft.com/office/drawing/2014/main" id="{C39F1C20-84D4-DAB1-6DD0-22573FAB1D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B3FDCE-3ACD-59F1-D574-AE39CCECA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AA6AA-8A9F-4D74-B96E-B73BDB3C6756}" type="slidenum">
              <a:rPr lang="en-US" smtClean="0"/>
              <a:t>‹#›</a:t>
            </a:fld>
            <a:endParaRPr lang="en-US"/>
          </a:p>
        </p:txBody>
      </p:sp>
    </p:spTree>
    <p:extLst>
      <p:ext uri="{BB962C8B-B14F-4D97-AF65-F5344CB8AC3E}">
        <p14:creationId xmlns:p14="http://schemas.microsoft.com/office/powerpoint/2010/main" val="3797919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481</Words>
  <Application>Microsoft Office PowerPoint</Application>
  <PresentationFormat>Widescreen</PresentationFormat>
  <Paragraphs>24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LNTH-LuoLuoNotangYuanTi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3</cp:revision>
  <dcterms:created xsi:type="dcterms:W3CDTF">2025-10-26T13:36:02Z</dcterms:created>
  <dcterms:modified xsi:type="dcterms:W3CDTF">2025-10-26T13:52:11Z</dcterms:modified>
</cp:coreProperties>
</file>