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84" r:id="rId3"/>
    <p:sldId id="287" r:id="rId4"/>
    <p:sldId id="291" r:id="rId5"/>
    <p:sldId id="292" r:id="rId6"/>
    <p:sldId id="257" r:id="rId7"/>
    <p:sldId id="275" r:id="rId8"/>
    <p:sldId id="276" r:id="rId9"/>
    <p:sldId id="301" r:id="rId10"/>
    <p:sldId id="302" r:id="rId11"/>
    <p:sldId id="303" r:id="rId12"/>
    <p:sldId id="304" r:id="rId13"/>
    <p:sldId id="280" r:id="rId14"/>
    <p:sldId id="281" r:id="rId15"/>
    <p:sldId id="297" r:id="rId16"/>
    <p:sldId id="298" r:id="rId17"/>
    <p:sldId id="283" r:id="rId18"/>
    <p:sldId id="282" r:id="rId19"/>
    <p:sldId id="300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67CF-1576-4D98-956E-D593387A0AFB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968C-504C-4595-A28D-B6A6D777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DFFE-BFA9-D618-26F5-B0D424B35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531E8-FE81-3152-8176-BF327EBC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FB7E-D1D5-7C2C-F738-83DB8DCF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6F84-67A2-0FB8-B70E-7A8F4505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4094-EC92-EE6E-E0A2-D5AD3587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0900-202F-0155-3024-D38A6DEC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EBEFD-E32B-C712-5A76-1FD0814D8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99347-D4AB-CA68-9B90-86F00060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E411B-6797-23A0-0EB2-82DCAB1C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B33C-A4D5-5247-755F-B512EBAE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EC45E-F5E7-1730-A569-F56C015B0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0F813-A1EC-B00B-6048-73E1E276A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370C3-C089-B686-1ED1-A9BD910B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CA9AA-6290-722A-A280-D719FB86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1AEB0-B047-3C22-5A01-4390816B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0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22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18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5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BF35-5D03-8FB7-299A-338BCFF7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A60D-845A-72E0-BDDB-2CCFA9204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780-99E0-C5CF-4FE1-1DBB13F8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1169-83B2-3C7B-EB79-16073051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6C72-4526-0CAF-D411-ABB9C1C9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48D7-7DBD-A001-E17B-0390C3FA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26567-85E2-94C6-9A06-49D5A848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1B62-A1B0-C92D-53CC-9B576D07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DD592-C599-B5B3-481A-42741D94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9EF9-4DFC-583A-BA20-E56ECDAE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33B4-6510-FFB4-0B3A-D773C3F4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1861-059E-BDF1-C59E-0E8352359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64AD6-3983-E34B-7739-13A2306F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53704-4F1A-0C11-82FF-FE29B4DE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E1DA6-E9DE-8FB8-DEDC-7A4995CB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2F61-5D0D-C1D2-8CF9-EB70A5DE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546E-940C-D2D2-AA32-996A0D66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47912-F1C8-86CD-B964-B352549F2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8911-D43C-3BCD-AE74-F6708402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3B65D-C5BB-6378-F245-057702D5A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08874-11A6-1011-6F20-E69041BD2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27DAA-64E4-3A1F-96B3-9B1847D0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920FC-9527-EF95-D861-2ED31AF4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2FB0C-9B5E-AC8C-655F-F2811416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9F6F-2F6E-EBA3-066A-BCC5FC4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FCA7-8B11-90A2-E8EE-858268E6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FE61F-4F1A-E4FE-4FE8-3B182F1F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9EE6F-417D-F96D-9A1E-C318D164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17FB4-8F7C-4C2D-0421-269E2466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82E61-92B3-2654-ECFA-E2822722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CEF3D-3E00-7C40-4D67-63E22F7A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F74D-F65A-7530-798A-8C3C4B3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CBED-5E42-EA80-A154-90ECDB080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87C85-D353-DA93-4FCA-2ACB52F47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5A5A4-6321-52B4-AD7B-48C16D56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F48FD-60B9-6FB3-B17A-7A0450B2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6BCC2-0707-3402-9B02-2559902D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09F3-2A3B-C8CF-F0B0-C9D895D5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830C1-8B9E-AD6D-69F1-E4322D3C4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37453-10B8-288A-537C-571580358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58D24-3958-5C09-689A-A198B631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1CEDC-7083-EBB2-475E-0950CBE0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235A-3818-C5C3-BBDE-C247C37C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355E3-5267-3096-CA48-A011A02B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3B70-54EB-59C0-9F3B-604D7C5C7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3C87-B174-3892-E2C7-4397427DC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C6D3-F5B7-47E0-80C4-4792D0E05508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2B89-616D-4752-1FAA-01D756C8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C6671-3B68-AD4F-F7F8-4229384FE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D855-B63F-48A5-97D5-ABE646E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7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2.xml"/><Relationship Id="rId10" Type="http://schemas.openxmlformats.org/officeDocument/2006/relationships/image" Target="../media/image36.png"/><Relationship Id="rId4" Type="http://schemas.openxmlformats.org/officeDocument/2006/relationships/tags" Target="../tags/tag11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7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467</Words>
  <Application>Microsoft Office PowerPoint</Application>
  <PresentationFormat>Widescreen</PresentationFormat>
  <Paragraphs>103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#9Slide03 AmpleSoft Bold</vt:lpstr>
      <vt:lpstr>Abril Fatface</vt:lpstr>
      <vt:lpstr>Aldrich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2025-10-26T13:15:13Z</dcterms:created>
  <dcterms:modified xsi:type="dcterms:W3CDTF">2025-10-26T13:29:24Z</dcterms:modified>
</cp:coreProperties>
</file>