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259" r:id="rId3"/>
    <p:sldId id="356" r:id="rId4"/>
    <p:sldId id="319" r:id="rId5"/>
    <p:sldId id="303" r:id="rId6"/>
    <p:sldId id="262" r:id="rId7"/>
    <p:sldId id="357" r:id="rId8"/>
    <p:sldId id="358" r:id="rId9"/>
    <p:sldId id="3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99B49-072F-4E5F-BF35-3F0DF3F8242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984F8-0756-4F74-B99E-665E94E9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e3a41a5519_0_4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e3a41a5519_0_4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e3a41a5519_0_4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e3a41a5519_0_4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2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e387ebc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e387ebc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e387ebc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e387ebc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52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e387ebc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e387ebc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14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49B4-AF93-30A0-7ABD-74B987AC0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45637-D276-BDCB-5268-9B9DBA907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2E9-C1C9-A29A-B96D-137818DF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241CF-9225-E555-0A36-7934FF69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2D83C-3865-9198-B4D0-9B79150D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AA6A-638C-78B2-60DD-70A8D374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57AA0-56C2-720A-EDA3-4161FEA2A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A912-D487-CA45-2B9F-361DA2EF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6E8EC-C854-F80C-2383-799711FA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6978-6CAD-6408-564A-90757CCF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07E60-E5F3-6CBB-8149-D9F67F8AC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95623-0FF7-0758-C4D8-72F5B61F7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51D0-49CF-864D-515E-3D5E5BB6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E673-8B19-B9F7-89C9-85D00493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AF39F-41B9-C9B5-6B86-F5F6F061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7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368" name="Google Shape;368;p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2" name="Google Shape;412;p7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413" name="Google Shape;413;p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7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420" name="Google Shape;420;p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" name="Google Shape;424;p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425" name="Google Shape;425;p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1" name="Google Shape;431;p7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960000" y="2311700"/>
            <a:ext cx="5914800" cy="2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2520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734" name="Google Shape;734;p1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8" name="Google Shape;778;p14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779" name="Google Shape;779;p1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0" name="Google Shape;790;p14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791" name="Google Shape;791;p1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3" name="Google Shape;803;p14"/>
          <p:cNvSpPr txBox="1">
            <a:spLocks noGrp="1"/>
          </p:cNvSpPr>
          <p:nvPr>
            <p:ph type="title"/>
          </p:nvPr>
        </p:nvSpPr>
        <p:spPr>
          <a:xfrm>
            <a:off x="2992811" y="4437665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04" name="Google Shape;804;p14"/>
          <p:cNvSpPr txBox="1">
            <a:spLocks noGrp="1"/>
          </p:cNvSpPr>
          <p:nvPr>
            <p:ph type="subTitle" idx="1"/>
          </p:nvPr>
        </p:nvSpPr>
        <p:spPr>
          <a:xfrm>
            <a:off x="1944211" y="1757151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291325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6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75" name="Google Shape;875;p1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19" name="Google Shape;919;p16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920" name="Google Shape;920;p1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6" name="Google Shape;926;p16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927" name="Google Shape;927;p1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1" name="Google Shape;931;p1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932" name="Google Shape;932;p1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8" name="Google Shape;938;p16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16"/>
          <p:cNvSpPr txBox="1">
            <a:spLocks noGrp="1"/>
          </p:cNvSpPr>
          <p:nvPr>
            <p:ph type="title"/>
          </p:nvPr>
        </p:nvSpPr>
        <p:spPr>
          <a:xfrm>
            <a:off x="960000" y="312692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0" name="Google Shape;940;p16"/>
          <p:cNvSpPr txBox="1">
            <a:spLocks noGrp="1"/>
          </p:cNvSpPr>
          <p:nvPr>
            <p:ph type="subTitle" idx="1"/>
          </p:nvPr>
        </p:nvSpPr>
        <p:spPr>
          <a:xfrm>
            <a:off x="1169200" y="4015433"/>
            <a:ext cx="2696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6"/>
          <p:cNvSpPr txBox="1">
            <a:spLocks noGrp="1"/>
          </p:cNvSpPr>
          <p:nvPr>
            <p:ph type="title" idx="2"/>
          </p:nvPr>
        </p:nvSpPr>
        <p:spPr>
          <a:xfrm>
            <a:off x="4538400" y="312692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2" name="Google Shape;942;p16"/>
          <p:cNvSpPr txBox="1">
            <a:spLocks noGrp="1"/>
          </p:cNvSpPr>
          <p:nvPr>
            <p:ph type="subTitle" idx="3"/>
          </p:nvPr>
        </p:nvSpPr>
        <p:spPr>
          <a:xfrm>
            <a:off x="4747600" y="4015433"/>
            <a:ext cx="2696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16"/>
          <p:cNvSpPr txBox="1">
            <a:spLocks noGrp="1"/>
          </p:cNvSpPr>
          <p:nvPr>
            <p:ph type="title" idx="4"/>
          </p:nvPr>
        </p:nvSpPr>
        <p:spPr>
          <a:xfrm>
            <a:off x="8116800" y="312692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4" name="Google Shape;944;p16"/>
          <p:cNvSpPr txBox="1">
            <a:spLocks noGrp="1"/>
          </p:cNvSpPr>
          <p:nvPr>
            <p:ph type="subTitle" idx="5"/>
          </p:nvPr>
        </p:nvSpPr>
        <p:spPr>
          <a:xfrm>
            <a:off x="8326000" y="4015433"/>
            <a:ext cx="2696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6"/>
          <p:cNvSpPr txBox="1">
            <a:spLocks noGrp="1"/>
          </p:cNvSpPr>
          <p:nvPr>
            <p:ph type="title" idx="6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13580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9C6E-B805-923B-809E-1F411330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C576-EAF2-3D15-7C27-CE705B7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6FE02-CE45-3BD0-74BD-B117AB62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8A72B-9514-5563-2846-1196BB41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A00BD-D782-A734-8DD8-E9F765AB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B1C6-AEC0-7856-B2F2-D3E4AB26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6421-C73F-A649-83C7-AFC192DB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FD6EB-7B91-8301-C2CF-E241B545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AC09E-8F9C-3473-9934-DBD77524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7C31-70C1-86DD-E78A-A6669D1B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8547-6916-39FE-CBB8-1F7D7C9F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8428-ECDB-62B9-C63D-DBB65AEE4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28F63-FCD7-4144-7BC9-AEF1C946B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921B0-4920-C23B-013E-9DE24091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A4A69-67D1-AA9B-A26A-925357A0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1EE-2C8B-C6DE-765B-6D672E1B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677F-BF93-146C-6FAA-5F608A18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265B-87C1-C80E-AD7C-94FCED38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AD5B-5A2B-AA25-68E0-748A4FFC2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8BE8D-12C6-DB64-3D49-DA291B166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EA0A6-2D3B-C18C-DAD7-B505FFADE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EB763-AFBB-75EF-868C-D5A2057D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4F5DF-AB1E-6426-E479-800CF5CA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451C-7B85-5AE4-E61C-1E4C3D23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6C84-83C0-DD20-16FA-27E8950C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F961D-8411-86FB-ED00-C528C332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94B80-287F-1794-FC1A-F3BFFC7F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337A1-140E-4807-C622-07FC1483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8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7B1A7-1A63-CAA4-50B1-D0957D18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E71E4-5378-89E3-334C-7DC8C0D8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DF56A-7D29-9467-F49A-F3F0924F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1967-F40F-B6DC-EB11-F644AACF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2637-CE47-C9F1-4709-269D951C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0B9F4-8BDA-730C-D62E-1E3891635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141FB-52CD-FD42-5C84-5AAE6539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36688-F95D-F793-C93C-DE9366A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60EAD-49E5-95FA-A42D-98EE8D0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B37F-8AEB-7DD6-0301-E65347BF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E7292-ACE8-E76B-20EE-C67F7983E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287D9-26BF-958F-0FD7-65AED6A3E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D753-DD64-242C-23BF-41E4AD7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D953B-1986-EB0A-57AD-619D85A2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E2663-1454-EF25-4ED3-72BF12F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167EF-8ED2-3F21-E70E-042E75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31051-1569-C985-C8A2-E9C85FEB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CC18-6FE8-CB26-741E-D5D90149B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46D8-E986-4B34-9B26-5CE542A2980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847C6-FA69-FCB2-E818-A62F42A5C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7BB76-1084-343B-EC64-F6AB12255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7584-72ED-4E4F-A04A-A0AF9EE2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" y="-2729345"/>
            <a:ext cx="12213576" cy="958687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8DA14CC-F665-AB84-D7BE-7AFFB3AB50FE}"/>
              </a:ext>
            </a:extLst>
          </p:cNvPr>
          <p:cNvSpPr/>
          <p:nvPr/>
        </p:nvSpPr>
        <p:spPr>
          <a:xfrm>
            <a:off x="336550" y="265814"/>
            <a:ext cx="11518900" cy="6020686"/>
          </a:xfrm>
          <a:prstGeom prst="cloud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732BA16-E8E9-E77D-6515-390D03A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0" y="-584200"/>
            <a:ext cx="355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90079135-1D20-E0E0-05CF-F5A51BA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-484188"/>
            <a:ext cx="3556000" cy="35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DD134-2A5A-BADE-4C3C-A03FAA2C0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761" y="825957"/>
            <a:ext cx="4840644" cy="137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C4733-A8BD-280C-DC82-0B985E7B1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587" y="2078986"/>
            <a:ext cx="1005317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a Pa- bốn mùa hấp dẫn - Báo Nhân Dân">
            <a:extLst>
              <a:ext uri="{FF2B5EF4-FFF2-40B4-BE49-F238E27FC236}">
                <a16:creationId xmlns:a16="http://schemas.microsoft.com/office/drawing/2014/main" id="{6EAD3C98-DB09-1EB9-D8EF-3CEA310D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菱形 14">
            <a:extLst>
              <a:ext uri="{FF2B5EF4-FFF2-40B4-BE49-F238E27FC236}">
                <a16:creationId xmlns:a16="http://schemas.microsoft.com/office/drawing/2014/main" id="{F0ACDBFD-7928-F24B-81F9-F739CF85D15D}"/>
              </a:ext>
            </a:extLst>
          </p:cNvPr>
          <p:cNvSpPr/>
          <p:nvPr/>
        </p:nvSpPr>
        <p:spPr>
          <a:xfrm>
            <a:off x="1058844" y="438150"/>
            <a:ext cx="6142056" cy="6162675"/>
          </a:xfrm>
          <a:prstGeom prst="diamond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VF Mussica Swash" panose="04000000000000000000" pitchFamily="82" charset="0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1BA62A3F-D6A4-A576-45E1-CD51E37A69DF}"/>
              </a:ext>
            </a:extLst>
          </p:cNvPr>
          <p:cNvSpPr txBox="1"/>
          <p:nvPr/>
        </p:nvSpPr>
        <p:spPr>
          <a:xfrm>
            <a:off x="3588519" y="815970"/>
            <a:ext cx="83228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1500" dirty="0">
                <a:ln>
                  <a:solidFill>
                    <a:srgbClr val="002060"/>
                  </a:solidFill>
                </a:ln>
                <a:solidFill>
                  <a:srgbClr val="CE3553"/>
                </a:solidFill>
                <a:latin typeface="#9Slide07 IcielStormtrooper" panose="020B0500000000000000" pitchFamily="34" charset="0"/>
                <a:ea typeface="方正大黑简体" panose="03000509000000000000" pitchFamily="65" charset="-122"/>
              </a:rPr>
              <a:t>1</a:t>
            </a:r>
            <a:endParaRPr lang="en-US" altLang="zh-CN" sz="6600" dirty="0">
              <a:ln>
                <a:solidFill>
                  <a:srgbClr val="002060"/>
                </a:solidFill>
              </a:ln>
              <a:solidFill>
                <a:srgbClr val="CE3553"/>
              </a:solidFill>
              <a:latin typeface="#9Slide07 IcielStormtrooper" panose="020B0500000000000000" pitchFamily="34" charset="0"/>
              <a:ea typeface="方正大黑简体" panose="03000509000000000000" pitchFamily="65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CCD4F6-7BC3-DCC5-8C84-8264E89FE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03" y="2488931"/>
            <a:ext cx="6139204" cy="347502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a Pa- bốn mùa hấp dẫn - Báo Nhân Dân">
            <a:extLst>
              <a:ext uri="{FF2B5EF4-FFF2-40B4-BE49-F238E27FC236}">
                <a16:creationId xmlns:a16="http://schemas.microsoft.com/office/drawing/2014/main" id="{6EAD3C98-DB09-1EB9-D8EF-3CEA310D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菱形 14">
            <a:extLst>
              <a:ext uri="{FF2B5EF4-FFF2-40B4-BE49-F238E27FC236}">
                <a16:creationId xmlns:a16="http://schemas.microsoft.com/office/drawing/2014/main" id="{F0ACDBFD-7928-F24B-81F9-F739CF85D15D}"/>
              </a:ext>
            </a:extLst>
          </p:cNvPr>
          <p:cNvSpPr/>
          <p:nvPr/>
        </p:nvSpPr>
        <p:spPr>
          <a:xfrm>
            <a:off x="1058844" y="438150"/>
            <a:ext cx="6142056" cy="6162675"/>
          </a:xfrm>
          <a:prstGeom prst="diamond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F Mussica Swash" panose="04000000000000000000" pitchFamily="8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1BA62A3F-D6A4-A576-45E1-CD51E37A69DF}"/>
              </a:ext>
            </a:extLst>
          </p:cNvPr>
          <p:cNvSpPr txBox="1"/>
          <p:nvPr/>
        </p:nvSpPr>
        <p:spPr>
          <a:xfrm>
            <a:off x="3345664" y="815970"/>
            <a:ext cx="131799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E3553"/>
                </a:solidFill>
                <a:effectLst/>
                <a:uLnTx/>
                <a:uFillTx/>
                <a:latin typeface="#9Slide07 IcielStormtrooper" panose="020B0500000000000000" pitchFamily="34" charset="0"/>
                <a:ea typeface="方正大黑简体" panose="03000509000000000000" pitchFamily="65" charset="-122"/>
                <a:cs typeface="+mn-cs"/>
              </a:rPr>
              <a:t>2</a:t>
            </a:r>
            <a:endParaRPr kumimoji="0" lang="en-US" altLang="zh-CN" sz="6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E3553"/>
              </a:solidFill>
              <a:effectLst/>
              <a:uLnTx/>
              <a:uFillTx/>
              <a:latin typeface="#9Slide07 IcielStormtrooper" panose="020B0500000000000000" pitchFamily="34" charset="0"/>
              <a:ea typeface="方正大黑简体" panose="03000509000000000000" pitchFamily="65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F307F-2468-8FA0-4E0C-F6FF415A8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07" y="2619715"/>
            <a:ext cx="613920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6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Premium Vector | Chinese tea plantation colorful landscape mountains">
            <a:extLst>
              <a:ext uri="{FF2B5EF4-FFF2-40B4-BE49-F238E27FC236}">
                <a16:creationId xmlns:a16="http://schemas.microsoft.com/office/drawing/2014/main" id="{11DD2280-75E4-41FD-A2E6-F934DB132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  <a14:imgEffect>
                      <a14:saturation sat="1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82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Nhóm 24">
            <a:extLst>
              <a:ext uri="{FF2B5EF4-FFF2-40B4-BE49-F238E27FC236}">
                <a16:creationId xmlns:a16="http://schemas.microsoft.com/office/drawing/2014/main" id="{2C6010E6-88C5-7412-909E-FB73F0F732A0}"/>
              </a:ext>
            </a:extLst>
          </p:cNvPr>
          <p:cNvGrpSpPr/>
          <p:nvPr/>
        </p:nvGrpSpPr>
        <p:grpSpPr>
          <a:xfrm>
            <a:off x="1222126" y="1436574"/>
            <a:ext cx="9489539" cy="1494537"/>
            <a:chOff x="608777" y="407466"/>
            <a:chExt cx="11232107" cy="1854315"/>
          </a:xfrm>
        </p:grpSpPr>
        <p:sp>
          <p:nvSpPr>
            <p:cNvPr id="8" name="Hình chữ nhật: Góc Tròn 23">
              <a:extLst>
                <a:ext uri="{FF2B5EF4-FFF2-40B4-BE49-F238E27FC236}">
                  <a16:creationId xmlns:a16="http://schemas.microsoft.com/office/drawing/2014/main" id="{FABF6AB9-B999-16B6-65F0-158EC08795E6}"/>
                </a:ext>
              </a:extLst>
            </p:cNvPr>
            <p:cNvSpPr/>
            <p:nvPr/>
          </p:nvSpPr>
          <p:spPr>
            <a:xfrm>
              <a:off x="608777" y="407466"/>
              <a:ext cx="11232107" cy="1820947"/>
            </a:xfrm>
            <a:custGeom>
              <a:avLst/>
              <a:gdLst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2107" h="1820947" fill="none" extrusionOk="0">
                  <a:moveTo>
                    <a:pt x="0" y="303495"/>
                  </a:moveTo>
                  <a:cubicBezTo>
                    <a:pt x="28372" y="173863"/>
                    <a:pt x="84598" y="16309"/>
                    <a:pt x="303495" y="0"/>
                  </a:cubicBezTo>
                  <a:cubicBezTo>
                    <a:pt x="5629164" y="-612894"/>
                    <a:pt x="8447465" y="206020"/>
                    <a:pt x="10928609" y="0"/>
                  </a:cubicBezTo>
                  <a:cubicBezTo>
                    <a:pt x="11082256" y="-43976"/>
                    <a:pt x="11163869" y="132549"/>
                    <a:pt x="11232106" y="303495"/>
                  </a:cubicBezTo>
                  <a:cubicBezTo>
                    <a:pt x="11349581" y="694581"/>
                    <a:pt x="11285692" y="1350330"/>
                    <a:pt x="11232106" y="1517449"/>
                  </a:cubicBezTo>
                  <a:cubicBezTo>
                    <a:pt x="11184572" y="1675264"/>
                    <a:pt x="11069313" y="1892350"/>
                    <a:pt x="10928609" y="1820947"/>
                  </a:cubicBezTo>
                  <a:cubicBezTo>
                    <a:pt x="6954038" y="2004609"/>
                    <a:pt x="4123412" y="2430129"/>
                    <a:pt x="303495" y="1820947"/>
                  </a:cubicBezTo>
                  <a:cubicBezTo>
                    <a:pt x="187015" y="1801717"/>
                    <a:pt x="-35184" y="1753648"/>
                    <a:pt x="0" y="1517449"/>
                  </a:cubicBezTo>
                  <a:cubicBezTo>
                    <a:pt x="92075" y="1213652"/>
                    <a:pt x="-37549" y="694163"/>
                    <a:pt x="0" y="303495"/>
                  </a:cubicBezTo>
                  <a:close/>
                </a:path>
                <a:path w="11232107" h="1820947" stroke="0" extrusionOk="0">
                  <a:moveTo>
                    <a:pt x="0" y="303495"/>
                  </a:moveTo>
                  <a:cubicBezTo>
                    <a:pt x="20293" y="116935"/>
                    <a:pt x="152910" y="-46762"/>
                    <a:pt x="303495" y="0"/>
                  </a:cubicBezTo>
                  <a:cubicBezTo>
                    <a:pt x="2041884" y="-846440"/>
                    <a:pt x="5498303" y="-74814"/>
                    <a:pt x="10928609" y="0"/>
                  </a:cubicBezTo>
                  <a:cubicBezTo>
                    <a:pt x="11113603" y="42267"/>
                    <a:pt x="11195762" y="97623"/>
                    <a:pt x="11232106" y="303495"/>
                  </a:cubicBezTo>
                  <a:cubicBezTo>
                    <a:pt x="11310807" y="699003"/>
                    <a:pt x="11207944" y="1376763"/>
                    <a:pt x="11232106" y="1517449"/>
                  </a:cubicBezTo>
                  <a:cubicBezTo>
                    <a:pt x="11205021" y="1728316"/>
                    <a:pt x="11143702" y="1859624"/>
                    <a:pt x="10928609" y="1820947"/>
                  </a:cubicBezTo>
                  <a:cubicBezTo>
                    <a:pt x="7478454" y="2069611"/>
                    <a:pt x="1420540" y="2130218"/>
                    <a:pt x="303495" y="1820947"/>
                  </a:cubicBezTo>
                  <a:cubicBezTo>
                    <a:pt x="179453" y="1803299"/>
                    <a:pt x="1091" y="1698732"/>
                    <a:pt x="0" y="1517449"/>
                  </a:cubicBezTo>
                  <a:cubicBezTo>
                    <a:pt x="34726" y="1144621"/>
                    <a:pt x="74766" y="895591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4920" y="142200"/>
                    <a:pt x="131038" y="-20113"/>
                    <a:pt x="303495" y="0"/>
                  </a:cubicBezTo>
                  <a:cubicBezTo>
                    <a:pt x="5289194" y="-452237"/>
                    <a:pt x="7998563" y="318174"/>
                    <a:pt x="10928609" y="0"/>
                  </a:cubicBezTo>
                  <a:cubicBezTo>
                    <a:pt x="11125469" y="-24733"/>
                    <a:pt x="11201713" y="156831"/>
                    <a:pt x="11232106" y="303495"/>
                  </a:cubicBezTo>
                  <a:cubicBezTo>
                    <a:pt x="11296303" y="689108"/>
                    <a:pt x="11303426" y="1302809"/>
                    <a:pt x="11232106" y="1517449"/>
                  </a:cubicBezTo>
                  <a:cubicBezTo>
                    <a:pt x="11261495" y="1669665"/>
                    <a:pt x="11087816" y="1852001"/>
                    <a:pt x="10928609" y="1820947"/>
                  </a:cubicBezTo>
                  <a:cubicBezTo>
                    <a:pt x="7537457" y="1939173"/>
                    <a:pt x="3184167" y="1663011"/>
                    <a:pt x="303495" y="1820947"/>
                  </a:cubicBezTo>
                  <a:cubicBezTo>
                    <a:pt x="149104" y="1804688"/>
                    <a:pt x="-6675" y="1694553"/>
                    <a:pt x="0" y="1517449"/>
                  </a:cubicBezTo>
                  <a:cubicBezTo>
                    <a:pt x="61196" y="1293573"/>
                    <a:pt x="-27551" y="630995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14457" y="146511"/>
                    <a:pt x="103856" y="-19777"/>
                    <a:pt x="303495" y="0"/>
                  </a:cubicBezTo>
                  <a:cubicBezTo>
                    <a:pt x="5572406" y="-433443"/>
                    <a:pt x="7871152" y="154999"/>
                    <a:pt x="10928609" y="0"/>
                  </a:cubicBezTo>
                  <a:cubicBezTo>
                    <a:pt x="11098853" y="-4300"/>
                    <a:pt x="11184452" y="122045"/>
                    <a:pt x="11232106" y="303495"/>
                  </a:cubicBezTo>
                  <a:cubicBezTo>
                    <a:pt x="11338038" y="670437"/>
                    <a:pt x="11301526" y="1327651"/>
                    <a:pt x="11232106" y="1517449"/>
                  </a:cubicBezTo>
                  <a:cubicBezTo>
                    <a:pt x="11223269" y="1662812"/>
                    <a:pt x="11089327" y="1865959"/>
                    <a:pt x="10928609" y="1820947"/>
                  </a:cubicBezTo>
                  <a:cubicBezTo>
                    <a:pt x="7068388" y="2012203"/>
                    <a:pt x="3682679" y="2079959"/>
                    <a:pt x="303495" y="1820947"/>
                  </a:cubicBezTo>
                  <a:cubicBezTo>
                    <a:pt x="193964" y="1787903"/>
                    <a:pt x="-30784" y="1736900"/>
                    <a:pt x="0" y="1517449"/>
                  </a:cubicBezTo>
                  <a:cubicBezTo>
                    <a:pt x="75326" y="1258683"/>
                    <a:pt x="-1085" y="633178"/>
                    <a:pt x="0" y="303495"/>
                  </a:cubicBezTo>
                  <a:close/>
                </a:path>
              </a:pathLst>
            </a:custGeom>
            <a:ln w="76200">
              <a:prstDash val="dash"/>
              <a:extLst>
                <a:ext uri="{C807C97D-BFC1-408E-A445-0C87EB9F89A2}">
                  <ask:lineSketchStyleProps xmlns:ask="http://schemas.microsoft.com/office/drawing/2018/sketchyshapes" sd="2510099056">
                    <a:custGeom>
                      <a:avLst/>
                      <a:gdLst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489539" h="1467643" fill="none" extrusionOk="0">
                          <a:moveTo>
                            <a:pt x="0" y="244611"/>
                          </a:moveTo>
                          <a:cubicBezTo>
                            <a:pt x="13941" y="127489"/>
                            <a:pt x="98262" y="5150"/>
                            <a:pt x="256411" y="0"/>
                          </a:cubicBezTo>
                          <a:cubicBezTo>
                            <a:pt x="4681795" y="-317543"/>
                            <a:pt x="7064791" y="35730"/>
                            <a:pt x="9233127" y="0"/>
                          </a:cubicBezTo>
                          <a:cubicBezTo>
                            <a:pt x="9367035" y="-23321"/>
                            <a:pt x="9451806" y="107741"/>
                            <a:pt x="9489539" y="244611"/>
                          </a:cubicBezTo>
                          <a:cubicBezTo>
                            <a:pt x="9565450" y="562285"/>
                            <a:pt x="9552008" y="1064971"/>
                            <a:pt x="9489539" y="1223031"/>
                          </a:cubicBezTo>
                          <a:cubicBezTo>
                            <a:pt x="9459646" y="1352213"/>
                            <a:pt x="9360658" y="1503610"/>
                            <a:pt x="9233127" y="1467643"/>
                          </a:cubicBezTo>
                          <a:cubicBezTo>
                            <a:pt x="6421795" y="1601069"/>
                            <a:pt x="3172214" y="1713804"/>
                            <a:pt x="256411" y="1467643"/>
                          </a:cubicBezTo>
                          <a:cubicBezTo>
                            <a:pt x="138518" y="1459021"/>
                            <a:pt x="-24033" y="1403040"/>
                            <a:pt x="0" y="1223031"/>
                          </a:cubicBezTo>
                          <a:cubicBezTo>
                            <a:pt x="79181" y="1006999"/>
                            <a:pt x="-19483" y="554347"/>
                            <a:pt x="0" y="244611"/>
                          </a:cubicBezTo>
                          <a:close/>
                        </a:path>
                        <a:path w="9489539" h="1467643" stroke="0" extrusionOk="0">
                          <a:moveTo>
                            <a:pt x="0" y="244611"/>
                          </a:moveTo>
                          <a:cubicBezTo>
                            <a:pt x="12559" y="96451"/>
                            <a:pt x="117040" y="-31037"/>
                            <a:pt x="256411" y="0"/>
                          </a:cubicBezTo>
                          <a:cubicBezTo>
                            <a:pt x="1868966" y="-209672"/>
                            <a:pt x="4722106" y="-83029"/>
                            <a:pt x="9233127" y="0"/>
                          </a:cubicBezTo>
                          <a:cubicBezTo>
                            <a:pt x="9385217" y="22687"/>
                            <a:pt x="9470507" y="83775"/>
                            <a:pt x="9489539" y="244611"/>
                          </a:cubicBezTo>
                          <a:cubicBezTo>
                            <a:pt x="9567481" y="552644"/>
                            <a:pt x="9480207" y="1106102"/>
                            <a:pt x="9489539" y="1223031"/>
                          </a:cubicBezTo>
                          <a:cubicBezTo>
                            <a:pt x="9482872" y="1370497"/>
                            <a:pt x="9395975" y="1482863"/>
                            <a:pt x="9233127" y="1467643"/>
                          </a:cubicBezTo>
                          <a:cubicBezTo>
                            <a:pt x="6266529" y="1587954"/>
                            <a:pt x="1280240" y="1588465"/>
                            <a:pt x="256411" y="1467643"/>
                          </a:cubicBezTo>
                          <a:cubicBezTo>
                            <a:pt x="133104" y="1460169"/>
                            <a:pt x="-8214" y="1349331"/>
                            <a:pt x="0" y="1223031"/>
                          </a:cubicBezTo>
                          <a:cubicBezTo>
                            <a:pt x="60907" y="911521"/>
                            <a:pt x="50405" y="720905"/>
                            <a:pt x="0" y="244611"/>
                          </a:cubicBezTo>
                          <a:close/>
                        </a:path>
                        <a:path w="9489539" h="1467643" fill="none" stroke="0" extrusionOk="0">
                          <a:moveTo>
                            <a:pt x="0" y="244611"/>
                          </a:moveTo>
                          <a:cubicBezTo>
                            <a:pt x="4574" y="103140"/>
                            <a:pt x="106698" y="-12990"/>
                            <a:pt x="256411" y="0"/>
                          </a:cubicBezTo>
                          <a:cubicBezTo>
                            <a:pt x="4748435" y="-257524"/>
                            <a:pt x="6593340" y="5409"/>
                            <a:pt x="9233127" y="0"/>
                          </a:cubicBezTo>
                          <a:cubicBezTo>
                            <a:pt x="9373198" y="-6619"/>
                            <a:pt x="9474049" y="100498"/>
                            <a:pt x="9489539" y="244611"/>
                          </a:cubicBezTo>
                          <a:cubicBezTo>
                            <a:pt x="9558377" y="558692"/>
                            <a:pt x="9559114" y="1054436"/>
                            <a:pt x="9489539" y="1223031"/>
                          </a:cubicBezTo>
                          <a:cubicBezTo>
                            <a:pt x="9493427" y="1343763"/>
                            <a:pt x="9370939" y="1485087"/>
                            <a:pt x="9233127" y="1467643"/>
                          </a:cubicBezTo>
                          <a:cubicBezTo>
                            <a:pt x="6301816" y="1610482"/>
                            <a:pt x="2616037" y="1285903"/>
                            <a:pt x="256411" y="1467643"/>
                          </a:cubicBezTo>
                          <a:cubicBezTo>
                            <a:pt x="131864" y="1458494"/>
                            <a:pt x="-16389" y="1368400"/>
                            <a:pt x="0" y="1223031"/>
                          </a:cubicBezTo>
                          <a:cubicBezTo>
                            <a:pt x="41922" y="1054563"/>
                            <a:pt x="-7583" y="545388"/>
                            <a:pt x="0" y="24461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ộp Văn bản 22">
              <a:extLst>
                <a:ext uri="{FF2B5EF4-FFF2-40B4-BE49-F238E27FC236}">
                  <a16:creationId xmlns:a16="http://schemas.microsoft.com/office/drawing/2014/main" id="{50741A5A-5914-5072-233F-072AA27709C2}"/>
                </a:ext>
              </a:extLst>
            </p:cNvPr>
            <p:cNvSpPr txBox="1"/>
            <p:nvPr/>
          </p:nvSpPr>
          <p:spPr>
            <a:xfrm>
              <a:off x="1041528" y="467005"/>
              <a:ext cx="10138914" cy="179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1.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Vị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trí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địa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lý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0" name="Hình ảnh 13">
            <a:extLst>
              <a:ext uri="{FF2B5EF4-FFF2-40B4-BE49-F238E27FC236}">
                <a16:creationId xmlns:a16="http://schemas.microsoft.com/office/drawing/2014/main" id="{E8C2C769-892F-CA65-B001-0BE4D52238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27" b="87347" l="16837" r="82857">
                        <a14:foregroundMark x1="42041" y1="83673" x2="42857" y2="86429"/>
                        <a14:foregroundMark x1="52755" y1="86429" x2="53776" y2="87347"/>
                        <a14:foregroundMark x1="41633" y1="16327" x2="39694" y2="1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5" t="8173" r="8611" b="8386"/>
          <a:stretch/>
        </p:blipFill>
        <p:spPr>
          <a:xfrm flipH="1">
            <a:off x="7602278" y="1695941"/>
            <a:ext cx="4786461" cy="4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1125B-6261-E55C-D49E-13F126817CCE}"/>
              </a:ext>
            </a:extLst>
          </p:cNvPr>
          <p:cNvSpPr/>
          <p:nvPr/>
        </p:nvSpPr>
        <p:spPr>
          <a:xfrm>
            <a:off x="1244009" y="233917"/>
            <a:ext cx="9505508" cy="956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thông tin và quan sát hình 2, em hãy xác định vị trí của vùng Trung du và miền núi Bắc Bộ trên lược đồ.</a:t>
            </a: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F6652-9E3C-EE20-440E-597BCE9C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9" y="1232452"/>
            <a:ext cx="6567783" cy="5068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AB0CC0-F1E7-21A0-D442-2EC290960BCC}"/>
              </a:ext>
            </a:extLst>
          </p:cNvPr>
          <p:cNvSpPr/>
          <p:nvPr/>
        </p:nvSpPr>
        <p:spPr>
          <a:xfrm>
            <a:off x="889843" y="1542553"/>
            <a:ext cx="6236424" cy="3396754"/>
          </a:xfrm>
          <a:custGeom>
            <a:avLst/>
            <a:gdLst>
              <a:gd name="connsiteX0" fmla="*/ 2139604 w 6236424"/>
              <a:gd name="connsiteY0" fmla="*/ 2687541 h 3396754"/>
              <a:gd name="connsiteX1" fmla="*/ 2203214 w 6236424"/>
              <a:gd name="connsiteY1" fmla="*/ 2727297 h 3396754"/>
              <a:gd name="connsiteX2" fmla="*/ 2235020 w 6236424"/>
              <a:gd name="connsiteY2" fmla="*/ 2751151 h 3396754"/>
              <a:gd name="connsiteX3" fmla="*/ 2258874 w 6236424"/>
              <a:gd name="connsiteY3" fmla="*/ 2775005 h 3396754"/>
              <a:gd name="connsiteX4" fmla="*/ 2290679 w 6236424"/>
              <a:gd name="connsiteY4" fmla="*/ 2798859 h 3396754"/>
              <a:gd name="connsiteX5" fmla="*/ 2314533 w 6236424"/>
              <a:gd name="connsiteY5" fmla="*/ 2830664 h 3396754"/>
              <a:gd name="connsiteX6" fmla="*/ 2433802 w 6236424"/>
              <a:gd name="connsiteY6" fmla="*/ 2894275 h 3396754"/>
              <a:gd name="connsiteX7" fmla="*/ 2465607 w 6236424"/>
              <a:gd name="connsiteY7" fmla="*/ 2910177 h 3396754"/>
              <a:gd name="connsiteX8" fmla="*/ 2481510 w 6236424"/>
              <a:gd name="connsiteY8" fmla="*/ 2934031 h 3396754"/>
              <a:gd name="connsiteX9" fmla="*/ 2505364 w 6236424"/>
              <a:gd name="connsiteY9" fmla="*/ 2941983 h 3396754"/>
              <a:gd name="connsiteX10" fmla="*/ 2529218 w 6236424"/>
              <a:gd name="connsiteY10" fmla="*/ 2957885 h 3396754"/>
              <a:gd name="connsiteX11" fmla="*/ 2568974 w 6236424"/>
              <a:gd name="connsiteY11" fmla="*/ 2973788 h 3396754"/>
              <a:gd name="connsiteX12" fmla="*/ 2584877 w 6236424"/>
              <a:gd name="connsiteY12" fmla="*/ 2997642 h 3396754"/>
              <a:gd name="connsiteX13" fmla="*/ 2656439 w 6236424"/>
              <a:gd name="connsiteY13" fmla="*/ 3013544 h 3396754"/>
              <a:gd name="connsiteX14" fmla="*/ 2863173 w 6236424"/>
              <a:gd name="connsiteY14" fmla="*/ 3021496 h 3396754"/>
              <a:gd name="connsiteX15" fmla="*/ 2926783 w 6236424"/>
              <a:gd name="connsiteY15" fmla="*/ 3061252 h 3396754"/>
              <a:gd name="connsiteX16" fmla="*/ 2958588 w 6236424"/>
              <a:gd name="connsiteY16" fmla="*/ 3093057 h 3396754"/>
              <a:gd name="connsiteX17" fmla="*/ 3117614 w 6236424"/>
              <a:gd name="connsiteY17" fmla="*/ 3148717 h 3396754"/>
              <a:gd name="connsiteX18" fmla="*/ 3157371 w 6236424"/>
              <a:gd name="connsiteY18" fmla="*/ 3180522 h 3396754"/>
              <a:gd name="connsiteX19" fmla="*/ 3189176 w 6236424"/>
              <a:gd name="connsiteY19" fmla="*/ 3212327 h 3396754"/>
              <a:gd name="connsiteX20" fmla="*/ 3252787 w 6236424"/>
              <a:gd name="connsiteY20" fmla="*/ 3244132 h 3396754"/>
              <a:gd name="connsiteX21" fmla="*/ 3340251 w 6236424"/>
              <a:gd name="connsiteY21" fmla="*/ 3291840 h 3396754"/>
              <a:gd name="connsiteX22" fmla="*/ 3459520 w 6236424"/>
              <a:gd name="connsiteY22" fmla="*/ 3323645 h 3396754"/>
              <a:gd name="connsiteX23" fmla="*/ 3523131 w 6236424"/>
              <a:gd name="connsiteY23" fmla="*/ 3355450 h 3396754"/>
              <a:gd name="connsiteX24" fmla="*/ 3586741 w 6236424"/>
              <a:gd name="connsiteY24" fmla="*/ 3379304 h 3396754"/>
              <a:gd name="connsiteX25" fmla="*/ 3618547 w 6236424"/>
              <a:gd name="connsiteY25" fmla="*/ 3395207 h 3396754"/>
              <a:gd name="connsiteX26" fmla="*/ 3721914 w 6236424"/>
              <a:gd name="connsiteY26" fmla="*/ 3387256 h 3396754"/>
              <a:gd name="connsiteX27" fmla="*/ 3729865 w 6236424"/>
              <a:gd name="connsiteY27" fmla="*/ 3331597 h 3396754"/>
              <a:gd name="connsiteX28" fmla="*/ 3753719 w 6236424"/>
              <a:gd name="connsiteY28" fmla="*/ 3315694 h 3396754"/>
              <a:gd name="connsiteX29" fmla="*/ 3880940 w 6236424"/>
              <a:gd name="connsiteY29" fmla="*/ 3299791 h 3396754"/>
              <a:gd name="connsiteX30" fmla="*/ 3896842 w 6236424"/>
              <a:gd name="connsiteY30" fmla="*/ 3267986 h 3396754"/>
              <a:gd name="connsiteX31" fmla="*/ 3817329 w 6236424"/>
              <a:gd name="connsiteY31" fmla="*/ 3180522 h 3396754"/>
              <a:gd name="connsiteX32" fmla="*/ 3793475 w 6236424"/>
              <a:gd name="connsiteY32" fmla="*/ 3156668 h 3396754"/>
              <a:gd name="connsiteX33" fmla="*/ 3745767 w 6236424"/>
              <a:gd name="connsiteY33" fmla="*/ 3045350 h 3396754"/>
              <a:gd name="connsiteX34" fmla="*/ 3737816 w 6236424"/>
              <a:gd name="connsiteY34" fmla="*/ 3005593 h 3396754"/>
              <a:gd name="connsiteX35" fmla="*/ 3698060 w 6236424"/>
              <a:gd name="connsiteY35" fmla="*/ 2957885 h 3396754"/>
              <a:gd name="connsiteX36" fmla="*/ 3666254 w 6236424"/>
              <a:gd name="connsiteY36" fmla="*/ 2910177 h 3396754"/>
              <a:gd name="connsiteX37" fmla="*/ 3610595 w 6236424"/>
              <a:gd name="connsiteY37" fmla="*/ 2846567 h 3396754"/>
              <a:gd name="connsiteX38" fmla="*/ 3578790 w 6236424"/>
              <a:gd name="connsiteY38" fmla="*/ 2798859 h 3396754"/>
              <a:gd name="connsiteX39" fmla="*/ 3539034 w 6236424"/>
              <a:gd name="connsiteY39" fmla="*/ 2735249 h 3396754"/>
              <a:gd name="connsiteX40" fmla="*/ 3499277 w 6236424"/>
              <a:gd name="connsiteY40" fmla="*/ 2695492 h 3396754"/>
              <a:gd name="connsiteX41" fmla="*/ 3443618 w 6236424"/>
              <a:gd name="connsiteY41" fmla="*/ 2655736 h 3396754"/>
              <a:gd name="connsiteX42" fmla="*/ 3419764 w 6236424"/>
              <a:gd name="connsiteY42" fmla="*/ 2631882 h 3396754"/>
              <a:gd name="connsiteX43" fmla="*/ 3387959 w 6236424"/>
              <a:gd name="connsiteY43" fmla="*/ 2623930 h 3396754"/>
              <a:gd name="connsiteX44" fmla="*/ 3364105 w 6236424"/>
              <a:gd name="connsiteY44" fmla="*/ 2615979 h 3396754"/>
              <a:gd name="connsiteX45" fmla="*/ 3300494 w 6236424"/>
              <a:gd name="connsiteY45" fmla="*/ 2576223 h 3396754"/>
              <a:gd name="connsiteX46" fmla="*/ 3284592 w 6236424"/>
              <a:gd name="connsiteY46" fmla="*/ 2552369 h 3396754"/>
              <a:gd name="connsiteX47" fmla="*/ 3284592 w 6236424"/>
              <a:gd name="connsiteY47" fmla="*/ 2441050 h 3396754"/>
              <a:gd name="connsiteX48" fmla="*/ 3332300 w 6236424"/>
              <a:gd name="connsiteY48" fmla="*/ 2377440 h 3396754"/>
              <a:gd name="connsiteX49" fmla="*/ 3372056 w 6236424"/>
              <a:gd name="connsiteY49" fmla="*/ 2321781 h 3396754"/>
              <a:gd name="connsiteX50" fmla="*/ 3419764 w 6236424"/>
              <a:gd name="connsiteY50" fmla="*/ 2305878 h 3396754"/>
              <a:gd name="connsiteX51" fmla="*/ 3467472 w 6236424"/>
              <a:gd name="connsiteY51" fmla="*/ 2250219 h 3396754"/>
              <a:gd name="connsiteX52" fmla="*/ 3419764 w 6236424"/>
              <a:gd name="connsiteY52" fmla="*/ 2178657 h 3396754"/>
              <a:gd name="connsiteX53" fmla="*/ 3395910 w 6236424"/>
              <a:gd name="connsiteY53" fmla="*/ 2170706 h 3396754"/>
              <a:gd name="connsiteX54" fmla="*/ 3380007 w 6236424"/>
              <a:gd name="connsiteY54" fmla="*/ 2146852 h 3396754"/>
              <a:gd name="connsiteX55" fmla="*/ 3356154 w 6236424"/>
              <a:gd name="connsiteY55" fmla="*/ 2122998 h 3396754"/>
              <a:gd name="connsiteX56" fmla="*/ 3348202 w 6236424"/>
              <a:gd name="connsiteY56" fmla="*/ 2091193 h 3396754"/>
              <a:gd name="connsiteX57" fmla="*/ 3332300 w 6236424"/>
              <a:gd name="connsiteY57" fmla="*/ 2043485 h 3396754"/>
              <a:gd name="connsiteX58" fmla="*/ 3523131 w 6236424"/>
              <a:gd name="connsiteY58" fmla="*/ 2027583 h 3396754"/>
              <a:gd name="connsiteX59" fmla="*/ 3546985 w 6236424"/>
              <a:gd name="connsiteY59" fmla="*/ 2019631 h 3396754"/>
              <a:gd name="connsiteX60" fmla="*/ 3610595 w 6236424"/>
              <a:gd name="connsiteY60" fmla="*/ 2083242 h 3396754"/>
              <a:gd name="connsiteX61" fmla="*/ 3626498 w 6236424"/>
              <a:gd name="connsiteY61" fmla="*/ 2107096 h 3396754"/>
              <a:gd name="connsiteX62" fmla="*/ 3721914 w 6236424"/>
              <a:gd name="connsiteY62" fmla="*/ 2146852 h 3396754"/>
              <a:gd name="connsiteX63" fmla="*/ 3745767 w 6236424"/>
              <a:gd name="connsiteY63" fmla="*/ 2162755 h 3396754"/>
              <a:gd name="connsiteX64" fmla="*/ 3777573 w 6236424"/>
              <a:gd name="connsiteY64" fmla="*/ 2178657 h 3396754"/>
              <a:gd name="connsiteX65" fmla="*/ 3793475 w 6236424"/>
              <a:gd name="connsiteY65" fmla="*/ 2210463 h 3396754"/>
              <a:gd name="connsiteX66" fmla="*/ 3801427 w 6236424"/>
              <a:gd name="connsiteY66" fmla="*/ 2258170 h 3396754"/>
              <a:gd name="connsiteX67" fmla="*/ 3857086 w 6236424"/>
              <a:gd name="connsiteY67" fmla="*/ 2274073 h 3396754"/>
              <a:gd name="connsiteX68" fmla="*/ 3912745 w 6236424"/>
              <a:gd name="connsiteY68" fmla="*/ 2289976 h 3396754"/>
              <a:gd name="connsiteX69" fmla="*/ 3976355 w 6236424"/>
              <a:gd name="connsiteY69" fmla="*/ 2337684 h 3396754"/>
              <a:gd name="connsiteX70" fmla="*/ 4079722 w 6236424"/>
              <a:gd name="connsiteY70" fmla="*/ 2361537 h 3396754"/>
              <a:gd name="connsiteX71" fmla="*/ 4095625 w 6236424"/>
              <a:gd name="connsiteY71" fmla="*/ 2385391 h 3396754"/>
              <a:gd name="connsiteX72" fmla="*/ 4175138 w 6236424"/>
              <a:gd name="connsiteY72" fmla="*/ 2417197 h 3396754"/>
              <a:gd name="connsiteX73" fmla="*/ 4230797 w 6236424"/>
              <a:gd name="connsiteY73" fmla="*/ 2449002 h 3396754"/>
              <a:gd name="connsiteX74" fmla="*/ 4262602 w 6236424"/>
              <a:gd name="connsiteY74" fmla="*/ 2472856 h 3396754"/>
              <a:gd name="connsiteX75" fmla="*/ 4286456 w 6236424"/>
              <a:gd name="connsiteY75" fmla="*/ 2488758 h 3396754"/>
              <a:gd name="connsiteX76" fmla="*/ 4334164 w 6236424"/>
              <a:gd name="connsiteY76" fmla="*/ 2480807 h 3396754"/>
              <a:gd name="connsiteX77" fmla="*/ 4350067 w 6236424"/>
              <a:gd name="connsiteY77" fmla="*/ 2456953 h 3396754"/>
              <a:gd name="connsiteX78" fmla="*/ 4373920 w 6236424"/>
              <a:gd name="connsiteY78" fmla="*/ 2433099 h 3396754"/>
              <a:gd name="connsiteX79" fmla="*/ 4421628 w 6236424"/>
              <a:gd name="connsiteY79" fmla="*/ 2425148 h 3396754"/>
              <a:gd name="connsiteX80" fmla="*/ 4532947 w 6236424"/>
              <a:gd name="connsiteY80" fmla="*/ 2409245 h 3396754"/>
              <a:gd name="connsiteX81" fmla="*/ 4540898 w 6236424"/>
              <a:gd name="connsiteY81" fmla="*/ 2441050 h 3396754"/>
              <a:gd name="connsiteX82" fmla="*/ 4524995 w 6236424"/>
              <a:gd name="connsiteY82" fmla="*/ 2568271 h 3396754"/>
              <a:gd name="connsiteX83" fmla="*/ 4588606 w 6236424"/>
              <a:gd name="connsiteY83" fmla="*/ 2608028 h 3396754"/>
              <a:gd name="connsiteX84" fmla="*/ 4620411 w 6236424"/>
              <a:gd name="connsiteY84" fmla="*/ 2615979 h 3396754"/>
              <a:gd name="connsiteX85" fmla="*/ 4699924 w 6236424"/>
              <a:gd name="connsiteY85" fmla="*/ 2639833 h 3396754"/>
              <a:gd name="connsiteX86" fmla="*/ 4723778 w 6236424"/>
              <a:gd name="connsiteY86" fmla="*/ 2655736 h 3396754"/>
              <a:gd name="connsiteX87" fmla="*/ 4763534 w 6236424"/>
              <a:gd name="connsiteY87" fmla="*/ 2663687 h 3396754"/>
              <a:gd name="connsiteX88" fmla="*/ 4795340 w 6236424"/>
              <a:gd name="connsiteY88" fmla="*/ 2671638 h 3396754"/>
              <a:gd name="connsiteX89" fmla="*/ 4811242 w 6236424"/>
              <a:gd name="connsiteY89" fmla="*/ 2695492 h 3396754"/>
              <a:gd name="connsiteX90" fmla="*/ 4850999 w 6236424"/>
              <a:gd name="connsiteY90" fmla="*/ 2790908 h 3396754"/>
              <a:gd name="connsiteX91" fmla="*/ 4898707 w 6236424"/>
              <a:gd name="connsiteY91" fmla="*/ 2838616 h 3396754"/>
              <a:gd name="connsiteX92" fmla="*/ 4938463 w 6236424"/>
              <a:gd name="connsiteY92" fmla="*/ 2846567 h 3396754"/>
              <a:gd name="connsiteX93" fmla="*/ 5137246 w 6236424"/>
              <a:gd name="connsiteY93" fmla="*/ 2838616 h 3396754"/>
              <a:gd name="connsiteX94" fmla="*/ 5177002 w 6236424"/>
              <a:gd name="connsiteY94" fmla="*/ 2822713 h 3396754"/>
              <a:gd name="connsiteX95" fmla="*/ 5288320 w 6236424"/>
              <a:gd name="connsiteY95" fmla="*/ 2775005 h 3396754"/>
              <a:gd name="connsiteX96" fmla="*/ 5320126 w 6236424"/>
              <a:gd name="connsiteY96" fmla="*/ 2751151 h 3396754"/>
              <a:gd name="connsiteX97" fmla="*/ 5343980 w 6236424"/>
              <a:gd name="connsiteY97" fmla="*/ 2743200 h 3396754"/>
              <a:gd name="connsiteX98" fmla="*/ 5447347 w 6236424"/>
              <a:gd name="connsiteY98" fmla="*/ 2703444 h 3396754"/>
              <a:gd name="connsiteX99" fmla="*/ 5487103 w 6236424"/>
              <a:gd name="connsiteY99" fmla="*/ 2671638 h 3396754"/>
              <a:gd name="connsiteX100" fmla="*/ 5574567 w 6236424"/>
              <a:gd name="connsiteY100" fmla="*/ 2608028 h 3396754"/>
              <a:gd name="connsiteX101" fmla="*/ 5654080 w 6236424"/>
              <a:gd name="connsiteY101" fmla="*/ 2560320 h 3396754"/>
              <a:gd name="connsiteX102" fmla="*/ 5733594 w 6236424"/>
              <a:gd name="connsiteY102" fmla="*/ 2496710 h 3396754"/>
              <a:gd name="connsiteX103" fmla="*/ 5821058 w 6236424"/>
              <a:gd name="connsiteY103" fmla="*/ 2449002 h 3396754"/>
              <a:gd name="connsiteX104" fmla="*/ 5900571 w 6236424"/>
              <a:gd name="connsiteY104" fmla="*/ 2409245 h 3396754"/>
              <a:gd name="connsiteX105" fmla="*/ 6003938 w 6236424"/>
              <a:gd name="connsiteY105" fmla="*/ 2321781 h 3396754"/>
              <a:gd name="connsiteX106" fmla="*/ 6194769 w 6236424"/>
              <a:gd name="connsiteY106" fmla="*/ 2162755 h 3396754"/>
              <a:gd name="connsiteX107" fmla="*/ 6226574 w 6236424"/>
              <a:gd name="connsiteY107" fmla="*/ 2115047 h 3396754"/>
              <a:gd name="connsiteX108" fmla="*/ 6226574 w 6236424"/>
              <a:gd name="connsiteY108" fmla="*/ 2011680 h 3396754"/>
              <a:gd name="connsiteX109" fmla="*/ 6194769 w 6236424"/>
              <a:gd name="connsiteY109" fmla="*/ 2003729 h 3396754"/>
              <a:gd name="connsiteX110" fmla="*/ 6147061 w 6236424"/>
              <a:gd name="connsiteY110" fmla="*/ 1995777 h 3396754"/>
              <a:gd name="connsiteX111" fmla="*/ 6083451 w 6236424"/>
              <a:gd name="connsiteY111" fmla="*/ 1979875 h 3396754"/>
              <a:gd name="connsiteX112" fmla="*/ 6011889 w 6236424"/>
              <a:gd name="connsiteY112" fmla="*/ 1948070 h 3396754"/>
              <a:gd name="connsiteX113" fmla="*/ 5972133 w 6236424"/>
              <a:gd name="connsiteY113" fmla="*/ 1932167 h 3396754"/>
              <a:gd name="connsiteX114" fmla="*/ 5884668 w 6236424"/>
              <a:gd name="connsiteY114" fmla="*/ 1924216 h 3396754"/>
              <a:gd name="connsiteX115" fmla="*/ 5773350 w 6236424"/>
              <a:gd name="connsiteY115" fmla="*/ 1948070 h 3396754"/>
              <a:gd name="connsiteX116" fmla="*/ 5749496 w 6236424"/>
              <a:gd name="connsiteY116" fmla="*/ 1971924 h 3396754"/>
              <a:gd name="connsiteX117" fmla="*/ 5630227 w 6236424"/>
              <a:gd name="connsiteY117" fmla="*/ 2011680 h 3396754"/>
              <a:gd name="connsiteX118" fmla="*/ 5558665 w 6236424"/>
              <a:gd name="connsiteY118" fmla="*/ 2003729 h 3396754"/>
              <a:gd name="connsiteX119" fmla="*/ 5503006 w 6236424"/>
              <a:gd name="connsiteY119" fmla="*/ 1971924 h 3396754"/>
              <a:gd name="connsiteX120" fmla="*/ 5439395 w 6236424"/>
              <a:gd name="connsiteY120" fmla="*/ 1932167 h 3396754"/>
              <a:gd name="connsiteX121" fmla="*/ 5407590 w 6236424"/>
              <a:gd name="connsiteY121" fmla="*/ 1892410 h 3396754"/>
              <a:gd name="connsiteX122" fmla="*/ 5359882 w 6236424"/>
              <a:gd name="connsiteY122" fmla="*/ 1868557 h 3396754"/>
              <a:gd name="connsiteX123" fmla="*/ 5296272 w 6236424"/>
              <a:gd name="connsiteY123" fmla="*/ 1836751 h 3396754"/>
              <a:gd name="connsiteX124" fmla="*/ 5232661 w 6236424"/>
              <a:gd name="connsiteY124" fmla="*/ 1789044 h 3396754"/>
              <a:gd name="connsiteX125" fmla="*/ 5113392 w 6236424"/>
              <a:gd name="connsiteY125" fmla="*/ 1749287 h 3396754"/>
              <a:gd name="connsiteX126" fmla="*/ 5065684 w 6236424"/>
              <a:gd name="connsiteY126" fmla="*/ 1645920 h 3396754"/>
              <a:gd name="connsiteX127" fmla="*/ 5033879 w 6236424"/>
              <a:gd name="connsiteY127" fmla="*/ 1606164 h 3396754"/>
              <a:gd name="connsiteX128" fmla="*/ 4962317 w 6236424"/>
              <a:gd name="connsiteY128" fmla="*/ 1574358 h 3396754"/>
              <a:gd name="connsiteX129" fmla="*/ 4906658 w 6236424"/>
              <a:gd name="connsiteY129" fmla="*/ 1558456 h 3396754"/>
              <a:gd name="connsiteX130" fmla="*/ 4874853 w 6236424"/>
              <a:gd name="connsiteY130" fmla="*/ 1534602 h 3396754"/>
              <a:gd name="connsiteX131" fmla="*/ 4843047 w 6236424"/>
              <a:gd name="connsiteY131" fmla="*/ 1518699 h 3396754"/>
              <a:gd name="connsiteX132" fmla="*/ 4803291 w 6236424"/>
              <a:gd name="connsiteY132" fmla="*/ 1494845 h 3396754"/>
              <a:gd name="connsiteX133" fmla="*/ 4787388 w 6236424"/>
              <a:gd name="connsiteY133" fmla="*/ 1463040 h 3396754"/>
              <a:gd name="connsiteX134" fmla="*/ 4763534 w 6236424"/>
              <a:gd name="connsiteY134" fmla="*/ 1351722 h 3396754"/>
              <a:gd name="connsiteX135" fmla="*/ 4755583 w 6236424"/>
              <a:gd name="connsiteY135" fmla="*/ 1272209 h 3396754"/>
              <a:gd name="connsiteX136" fmla="*/ 4731729 w 6236424"/>
              <a:gd name="connsiteY136" fmla="*/ 1224501 h 3396754"/>
              <a:gd name="connsiteX137" fmla="*/ 4723778 w 6236424"/>
              <a:gd name="connsiteY137" fmla="*/ 1192696 h 3396754"/>
              <a:gd name="connsiteX138" fmla="*/ 4699924 w 6236424"/>
              <a:gd name="connsiteY138" fmla="*/ 1129085 h 3396754"/>
              <a:gd name="connsiteX139" fmla="*/ 4684021 w 6236424"/>
              <a:gd name="connsiteY139" fmla="*/ 1105231 h 3396754"/>
              <a:gd name="connsiteX140" fmla="*/ 4660167 w 6236424"/>
              <a:gd name="connsiteY140" fmla="*/ 1057524 h 3396754"/>
              <a:gd name="connsiteX141" fmla="*/ 4620411 w 6236424"/>
              <a:gd name="connsiteY141" fmla="*/ 1017767 h 3396754"/>
              <a:gd name="connsiteX142" fmla="*/ 4612460 w 6236424"/>
              <a:gd name="connsiteY142" fmla="*/ 985962 h 3396754"/>
              <a:gd name="connsiteX143" fmla="*/ 4636314 w 6236424"/>
              <a:gd name="connsiteY143" fmla="*/ 962108 h 3396754"/>
              <a:gd name="connsiteX144" fmla="*/ 4699924 w 6236424"/>
              <a:gd name="connsiteY144" fmla="*/ 930303 h 3396754"/>
              <a:gd name="connsiteX145" fmla="*/ 4723778 w 6236424"/>
              <a:gd name="connsiteY145" fmla="*/ 898497 h 3396754"/>
              <a:gd name="connsiteX146" fmla="*/ 4763534 w 6236424"/>
              <a:gd name="connsiteY146" fmla="*/ 874644 h 3396754"/>
              <a:gd name="connsiteX147" fmla="*/ 4811242 w 6236424"/>
              <a:gd name="connsiteY147" fmla="*/ 834887 h 3396754"/>
              <a:gd name="connsiteX148" fmla="*/ 4866901 w 6236424"/>
              <a:gd name="connsiteY148" fmla="*/ 755374 h 3396754"/>
              <a:gd name="connsiteX149" fmla="*/ 4906658 w 6236424"/>
              <a:gd name="connsiteY149" fmla="*/ 715617 h 3396754"/>
              <a:gd name="connsiteX150" fmla="*/ 4906658 w 6236424"/>
              <a:gd name="connsiteY150" fmla="*/ 604299 h 3396754"/>
              <a:gd name="connsiteX151" fmla="*/ 4843047 w 6236424"/>
              <a:gd name="connsiteY151" fmla="*/ 572494 h 3396754"/>
              <a:gd name="connsiteX152" fmla="*/ 4723778 w 6236424"/>
              <a:gd name="connsiteY152" fmla="*/ 540689 h 3396754"/>
              <a:gd name="connsiteX153" fmla="*/ 4652216 w 6236424"/>
              <a:gd name="connsiteY153" fmla="*/ 500932 h 3396754"/>
              <a:gd name="connsiteX154" fmla="*/ 4604508 w 6236424"/>
              <a:gd name="connsiteY154" fmla="*/ 469127 h 3396754"/>
              <a:gd name="connsiteX155" fmla="*/ 4517044 w 6236424"/>
              <a:gd name="connsiteY155" fmla="*/ 492981 h 3396754"/>
              <a:gd name="connsiteX156" fmla="*/ 4453434 w 6236424"/>
              <a:gd name="connsiteY156" fmla="*/ 516835 h 3396754"/>
              <a:gd name="connsiteX157" fmla="*/ 4381872 w 6236424"/>
              <a:gd name="connsiteY157" fmla="*/ 508884 h 3396754"/>
              <a:gd name="connsiteX158" fmla="*/ 4358018 w 6236424"/>
              <a:gd name="connsiteY158" fmla="*/ 477078 h 3396754"/>
              <a:gd name="connsiteX159" fmla="*/ 4326213 w 6236424"/>
              <a:gd name="connsiteY159" fmla="*/ 445273 h 3396754"/>
              <a:gd name="connsiteX160" fmla="*/ 4278505 w 6236424"/>
              <a:gd name="connsiteY160" fmla="*/ 413468 h 3396754"/>
              <a:gd name="connsiteX161" fmla="*/ 4270554 w 6236424"/>
              <a:gd name="connsiteY161" fmla="*/ 389614 h 3396754"/>
              <a:gd name="connsiteX162" fmla="*/ 4238748 w 6236424"/>
              <a:gd name="connsiteY162" fmla="*/ 365760 h 3396754"/>
              <a:gd name="connsiteX163" fmla="*/ 4119479 w 6236424"/>
              <a:gd name="connsiteY163" fmla="*/ 326004 h 3396754"/>
              <a:gd name="connsiteX164" fmla="*/ 4008160 w 6236424"/>
              <a:gd name="connsiteY164" fmla="*/ 357809 h 3396754"/>
              <a:gd name="connsiteX165" fmla="*/ 4000209 w 6236424"/>
              <a:gd name="connsiteY165" fmla="*/ 429370 h 3396754"/>
              <a:gd name="connsiteX166" fmla="*/ 3928647 w 6236424"/>
              <a:gd name="connsiteY166" fmla="*/ 453224 h 3396754"/>
              <a:gd name="connsiteX167" fmla="*/ 3841183 w 6236424"/>
              <a:gd name="connsiteY167" fmla="*/ 485030 h 3396754"/>
              <a:gd name="connsiteX168" fmla="*/ 3793475 w 6236424"/>
              <a:gd name="connsiteY168" fmla="*/ 453224 h 3396754"/>
              <a:gd name="connsiteX169" fmla="*/ 3769621 w 6236424"/>
              <a:gd name="connsiteY169" fmla="*/ 397565 h 3396754"/>
              <a:gd name="connsiteX170" fmla="*/ 3745767 w 6236424"/>
              <a:gd name="connsiteY170" fmla="*/ 349857 h 3396754"/>
              <a:gd name="connsiteX171" fmla="*/ 3721914 w 6236424"/>
              <a:gd name="connsiteY171" fmla="*/ 278296 h 3396754"/>
              <a:gd name="connsiteX172" fmla="*/ 3610595 w 6236424"/>
              <a:gd name="connsiteY172" fmla="*/ 182880 h 3396754"/>
              <a:gd name="connsiteX173" fmla="*/ 3586741 w 6236424"/>
              <a:gd name="connsiteY173" fmla="*/ 166977 h 3396754"/>
              <a:gd name="connsiteX174" fmla="*/ 3546985 w 6236424"/>
              <a:gd name="connsiteY174" fmla="*/ 159026 h 3396754"/>
              <a:gd name="connsiteX175" fmla="*/ 3467472 w 6236424"/>
              <a:gd name="connsiteY175" fmla="*/ 103367 h 3396754"/>
              <a:gd name="connsiteX176" fmla="*/ 3427715 w 6236424"/>
              <a:gd name="connsiteY176" fmla="*/ 87464 h 3396754"/>
              <a:gd name="connsiteX177" fmla="*/ 3332300 w 6236424"/>
              <a:gd name="connsiteY177" fmla="*/ 31805 h 3396754"/>
              <a:gd name="connsiteX178" fmla="*/ 3276640 w 6236424"/>
              <a:gd name="connsiteY178" fmla="*/ 0 h 3396754"/>
              <a:gd name="connsiteX179" fmla="*/ 3189176 w 6236424"/>
              <a:gd name="connsiteY179" fmla="*/ 39757 h 3396754"/>
              <a:gd name="connsiteX180" fmla="*/ 3165322 w 6236424"/>
              <a:gd name="connsiteY180" fmla="*/ 55659 h 3396754"/>
              <a:gd name="connsiteX181" fmla="*/ 3061955 w 6236424"/>
              <a:gd name="connsiteY181" fmla="*/ 127221 h 3396754"/>
              <a:gd name="connsiteX182" fmla="*/ 3030150 w 6236424"/>
              <a:gd name="connsiteY182" fmla="*/ 143124 h 3396754"/>
              <a:gd name="connsiteX183" fmla="*/ 2950637 w 6236424"/>
              <a:gd name="connsiteY183" fmla="*/ 159026 h 3396754"/>
              <a:gd name="connsiteX184" fmla="*/ 2839319 w 6236424"/>
              <a:gd name="connsiteY184" fmla="*/ 190831 h 3396754"/>
              <a:gd name="connsiteX185" fmla="*/ 2783660 w 6236424"/>
              <a:gd name="connsiteY185" fmla="*/ 222637 h 3396754"/>
              <a:gd name="connsiteX186" fmla="*/ 2775708 w 6236424"/>
              <a:gd name="connsiteY186" fmla="*/ 254442 h 3396754"/>
              <a:gd name="connsiteX187" fmla="*/ 2759806 w 6236424"/>
              <a:gd name="connsiteY187" fmla="*/ 278296 h 3396754"/>
              <a:gd name="connsiteX188" fmla="*/ 2751854 w 6236424"/>
              <a:gd name="connsiteY188" fmla="*/ 318052 h 3396754"/>
              <a:gd name="connsiteX189" fmla="*/ 2720049 w 6236424"/>
              <a:gd name="connsiteY189" fmla="*/ 397565 h 3396754"/>
              <a:gd name="connsiteX190" fmla="*/ 2712098 w 6236424"/>
              <a:gd name="connsiteY190" fmla="*/ 540689 h 3396754"/>
              <a:gd name="connsiteX191" fmla="*/ 2576926 w 6236424"/>
              <a:gd name="connsiteY191" fmla="*/ 548640 h 3396754"/>
              <a:gd name="connsiteX192" fmla="*/ 2553072 w 6236424"/>
              <a:gd name="connsiteY192" fmla="*/ 556591 h 3396754"/>
              <a:gd name="connsiteX193" fmla="*/ 2473559 w 6236424"/>
              <a:gd name="connsiteY193" fmla="*/ 596348 h 3396754"/>
              <a:gd name="connsiteX194" fmla="*/ 2394046 w 6236424"/>
              <a:gd name="connsiteY194" fmla="*/ 620202 h 3396754"/>
              <a:gd name="connsiteX195" fmla="*/ 2378143 w 6236424"/>
              <a:gd name="connsiteY195" fmla="*/ 691764 h 3396754"/>
              <a:gd name="connsiteX196" fmla="*/ 2354289 w 6236424"/>
              <a:gd name="connsiteY196" fmla="*/ 699715 h 3396754"/>
              <a:gd name="connsiteX197" fmla="*/ 2314533 w 6236424"/>
              <a:gd name="connsiteY197" fmla="*/ 707666 h 3396754"/>
              <a:gd name="connsiteX198" fmla="*/ 2322484 w 6236424"/>
              <a:gd name="connsiteY198" fmla="*/ 636104 h 3396754"/>
              <a:gd name="connsiteX199" fmla="*/ 2282727 w 6236424"/>
              <a:gd name="connsiteY199" fmla="*/ 580445 h 3396754"/>
              <a:gd name="connsiteX200" fmla="*/ 2258874 w 6236424"/>
              <a:gd name="connsiteY200" fmla="*/ 572494 h 3396754"/>
              <a:gd name="connsiteX201" fmla="*/ 2187312 w 6236424"/>
              <a:gd name="connsiteY201" fmla="*/ 556591 h 3396754"/>
              <a:gd name="connsiteX202" fmla="*/ 2060091 w 6236424"/>
              <a:gd name="connsiteY202" fmla="*/ 564543 h 3396754"/>
              <a:gd name="connsiteX203" fmla="*/ 1980578 w 6236424"/>
              <a:gd name="connsiteY203" fmla="*/ 628153 h 3396754"/>
              <a:gd name="connsiteX204" fmla="*/ 1956724 w 6236424"/>
              <a:gd name="connsiteY204" fmla="*/ 644056 h 3396754"/>
              <a:gd name="connsiteX205" fmla="*/ 1877211 w 6236424"/>
              <a:gd name="connsiteY205" fmla="*/ 739471 h 3396754"/>
              <a:gd name="connsiteX206" fmla="*/ 1869260 w 6236424"/>
              <a:gd name="connsiteY206" fmla="*/ 795130 h 3396754"/>
              <a:gd name="connsiteX207" fmla="*/ 1797698 w 6236424"/>
              <a:gd name="connsiteY207" fmla="*/ 723569 h 3396754"/>
              <a:gd name="connsiteX208" fmla="*/ 1694331 w 6236424"/>
              <a:gd name="connsiteY208" fmla="*/ 636104 h 3396754"/>
              <a:gd name="connsiteX209" fmla="*/ 1670477 w 6236424"/>
              <a:gd name="connsiteY209" fmla="*/ 612250 h 3396754"/>
              <a:gd name="connsiteX210" fmla="*/ 1622769 w 6236424"/>
              <a:gd name="connsiteY210" fmla="*/ 604299 h 3396754"/>
              <a:gd name="connsiteX211" fmla="*/ 1598915 w 6236424"/>
              <a:gd name="connsiteY211" fmla="*/ 588397 h 3396754"/>
              <a:gd name="connsiteX212" fmla="*/ 1535305 w 6236424"/>
              <a:gd name="connsiteY212" fmla="*/ 620202 h 3396754"/>
              <a:gd name="connsiteX213" fmla="*/ 1511451 w 6236424"/>
              <a:gd name="connsiteY213" fmla="*/ 628153 h 3396754"/>
              <a:gd name="connsiteX214" fmla="*/ 1463743 w 6236424"/>
              <a:gd name="connsiteY214" fmla="*/ 699715 h 3396754"/>
              <a:gd name="connsiteX215" fmla="*/ 1447840 w 6236424"/>
              <a:gd name="connsiteY215" fmla="*/ 667910 h 3396754"/>
              <a:gd name="connsiteX216" fmla="*/ 1431938 w 6236424"/>
              <a:gd name="connsiteY216" fmla="*/ 628153 h 3396754"/>
              <a:gd name="connsiteX217" fmla="*/ 1423987 w 6236424"/>
              <a:gd name="connsiteY217" fmla="*/ 604299 h 3396754"/>
              <a:gd name="connsiteX218" fmla="*/ 1376279 w 6236424"/>
              <a:gd name="connsiteY218" fmla="*/ 572494 h 3396754"/>
              <a:gd name="connsiteX219" fmla="*/ 1336522 w 6236424"/>
              <a:gd name="connsiteY219" fmla="*/ 556591 h 3396754"/>
              <a:gd name="connsiteX220" fmla="*/ 1185447 w 6236424"/>
              <a:gd name="connsiteY220" fmla="*/ 564543 h 3396754"/>
              <a:gd name="connsiteX221" fmla="*/ 1169545 w 6236424"/>
              <a:gd name="connsiteY221" fmla="*/ 636104 h 3396754"/>
              <a:gd name="connsiteX222" fmla="*/ 1113886 w 6236424"/>
              <a:gd name="connsiteY222" fmla="*/ 715617 h 3396754"/>
              <a:gd name="connsiteX223" fmla="*/ 1066178 w 6236424"/>
              <a:gd name="connsiteY223" fmla="*/ 795130 h 3396754"/>
              <a:gd name="connsiteX224" fmla="*/ 1042324 w 6236424"/>
              <a:gd name="connsiteY224" fmla="*/ 834887 h 3396754"/>
              <a:gd name="connsiteX225" fmla="*/ 962811 w 6236424"/>
              <a:gd name="connsiteY225" fmla="*/ 882595 h 3396754"/>
              <a:gd name="connsiteX226" fmla="*/ 915103 w 6236424"/>
              <a:gd name="connsiteY226" fmla="*/ 938254 h 3396754"/>
              <a:gd name="connsiteX227" fmla="*/ 875347 w 6236424"/>
              <a:gd name="connsiteY227" fmla="*/ 930303 h 3396754"/>
              <a:gd name="connsiteX228" fmla="*/ 771980 w 6236424"/>
              <a:gd name="connsiteY228" fmla="*/ 818984 h 3396754"/>
              <a:gd name="connsiteX229" fmla="*/ 748126 w 6236424"/>
              <a:gd name="connsiteY229" fmla="*/ 795130 h 3396754"/>
              <a:gd name="connsiteX230" fmla="*/ 716320 w 6236424"/>
              <a:gd name="connsiteY230" fmla="*/ 755374 h 3396754"/>
              <a:gd name="connsiteX231" fmla="*/ 644759 w 6236424"/>
              <a:gd name="connsiteY231" fmla="*/ 699715 h 3396754"/>
              <a:gd name="connsiteX232" fmla="*/ 589100 w 6236424"/>
              <a:gd name="connsiteY232" fmla="*/ 675861 h 3396754"/>
              <a:gd name="connsiteX233" fmla="*/ 533440 w 6236424"/>
              <a:gd name="connsiteY233" fmla="*/ 667910 h 3396754"/>
              <a:gd name="connsiteX234" fmla="*/ 469830 w 6236424"/>
              <a:gd name="connsiteY234" fmla="*/ 644056 h 3396754"/>
              <a:gd name="connsiteX235" fmla="*/ 445976 w 6236424"/>
              <a:gd name="connsiteY235" fmla="*/ 636104 h 3396754"/>
              <a:gd name="connsiteX236" fmla="*/ 390317 w 6236424"/>
              <a:gd name="connsiteY236" fmla="*/ 628153 h 3396754"/>
              <a:gd name="connsiteX237" fmla="*/ 239242 w 6236424"/>
              <a:gd name="connsiteY237" fmla="*/ 659958 h 3396754"/>
              <a:gd name="connsiteX238" fmla="*/ 215388 w 6236424"/>
              <a:gd name="connsiteY238" fmla="*/ 715617 h 3396754"/>
              <a:gd name="connsiteX239" fmla="*/ 183583 w 6236424"/>
              <a:gd name="connsiteY239" fmla="*/ 747423 h 3396754"/>
              <a:gd name="connsiteX240" fmla="*/ 112021 w 6236424"/>
              <a:gd name="connsiteY240" fmla="*/ 826936 h 3396754"/>
              <a:gd name="connsiteX241" fmla="*/ 104070 w 6236424"/>
              <a:gd name="connsiteY241" fmla="*/ 850790 h 3396754"/>
              <a:gd name="connsiteX242" fmla="*/ 96119 w 6236424"/>
              <a:gd name="connsiteY242" fmla="*/ 882595 h 3396754"/>
              <a:gd name="connsiteX243" fmla="*/ 72265 w 6236424"/>
              <a:gd name="connsiteY243" fmla="*/ 914400 h 3396754"/>
              <a:gd name="connsiteX244" fmla="*/ 56362 w 6236424"/>
              <a:gd name="connsiteY244" fmla="*/ 946205 h 3396754"/>
              <a:gd name="connsiteX245" fmla="*/ 32508 w 6236424"/>
              <a:gd name="connsiteY245" fmla="*/ 1057524 h 3396754"/>
              <a:gd name="connsiteX246" fmla="*/ 703 w 6236424"/>
              <a:gd name="connsiteY246" fmla="*/ 1097280 h 3396754"/>
              <a:gd name="connsiteX247" fmla="*/ 48411 w 6236424"/>
              <a:gd name="connsiteY247" fmla="*/ 1208598 h 3396754"/>
              <a:gd name="connsiteX248" fmla="*/ 88167 w 6236424"/>
              <a:gd name="connsiteY248" fmla="*/ 1256306 h 3396754"/>
              <a:gd name="connsiteX249" fmla="*/ 143827 w 6236424"/>
              <a:gd name="connsiteY249" fmla="*/ 1319917 h 3396754"/>
              <a:gd name="connsiteX250" fmla="*/ 183583 w 6236424"/>
              <a:gd name="connsiteY250" fmla="*/ 1407381 h 3396754"/>
              <a:gd name="connsiteX251" fmla="*/ 255145 w 6236424"/>
              <a:gd name="connsiteY251" fmla="*/ 1494845 h 3396754"/>
              <a:gd name="connsiteX252" fmla="*/ 278999 w 6236424"/>
              <a:gd name="connsiteY252" fmla="*/ 1550504 h 3396754"/>
              <a:gd name="connsiteX253" fmla="*/ 318755 w 6236424"/>
              <a:gd name="connsiteY253" fmla="*/ 1598212 h 3396754"/>
              <a:gd name="connsiteX254" fmla="*/ 366463 w 6236424"/>
              <a:gd name="connsiteY254" fmla="*/ 1661823 h 3396754"/>
              <a:gd name="connsiteX255" fmla="*/ 374414 w 6236424"/>
              <a:gd name="connsiteY255" fmla="*/ 1685677 h 3396754"/>
              <a:gd name="connsiteX256" fmla="*/ 398268 w 6236424"/>
              <a:gd name="connsiteY256" fmla="*/ 1717482 h 3396754"/>
              <a:gd name="connsiteX257" fmla="*/ 438025 w 6236424"/>
              <a:gd name="connsiteY257" fmla="*/ 1796995 h 3396754"/>
              <a:gd name="connsiteX258" fmla="*/ 477781 w 6236424"/>
              <a:gd name="connsiteY258" fmla="*/ 1884459 h 3396754"/>
              <a:gd name="connsiteX259" fmla="*/ 509587 w 6236424"/>
              <a:gd name="connsiteY259" fmla="*/ 1900362 h 3396754"/>
              <a:gd name="connsiteX260" fmla="*/ 676564 w 6236424"/>
              <a:gd name="connsiteY260" fmla="*/ 1892410 h 3396754"/>
              <a:gd name="connsiteX261" fmla="*/ 716320 w 6236424"/>
              <a:gd name="connsiteY261" fmla="*/ 1860605 h 3396754"/>
              <a:gd name="connsiteX262" fmla="*/ 787882 w 6236424"/>
              <a:gd name="connsiteY262" fmla="*/ 1820849 h 3396754"/>
              <a:gd name="connsiteX263" fmla="*/ 875347 w 6236424"/>
              <a:gd name="connsiteY263" fmla="*/ 1836751 h 3396754"/>
              <a:gd name="connsiteX264" fmla="*/ 803785 w 6236424"/>
              <a:gd name="connsiteY264" fmla="*/ 1971924 h 3396754"/>
              <a:gd name="connsiteX265" fmla="*/ 795834 w 6236424"/>
              <a:gd name="connsiteY265" fmla="*/ 2003729 h 3396754"/>
              <a:gd name="connsiteX266" fmla="*/ 787882 w 6236424"/>
              <a:gd name="connsiteY266" fmla="*/ 2043485 h 3396754"/>
              <a:gd name="connsiteX267" fmla="*/ 748126 w 6236424"/>
              <a:gd name="connsiteY267" fmla="*/ 2122998 h 3396754"/>
              <a:gd name="connsiteX268" fmla="*/ 708369 w 6236424"/>
              <a:gd name="connsiteY268" fmla="*/ 2305878 h 3396754"/>
              <a:gd name="connsiteX269" fmla="*/ 692467 w 6236424"/>
              <a:gd name="connsiteY269" fmla="*/ 2345635 h 3396754"/>
              <a:gd name="connsiteX270" fmla="*/ 676564 w 6236424"/>
              <a:gd name="connsiteY270" fmla="*/ 2433099 h 3396754"/>
              <a:gd name="connsiteX271" fmla="*/ 684515 w 6236424"/>
              <a:gd name="connsiteY271" fmla="*/ 2536466 h 3396754"/>
              <a:gd name="connsiteX272" fmla="*/ 700418 w 6236424"/>
              <a:gd name="connsiteY272" fmla="*/ 2560320 h 3396754"/>
              <a:gd name="connsiteX273" fmla="*/ 764028 w 6236424"/>
              <a:gd name="connsiteY273" fmla="*/ 2592125 h 3396754"/>
              <a:gd name="connsiteX274" fmla="*/ 819687 w 6236424"/>
              <a:gd name="connsiteY274" fmla="*/ 2623930 h 3396754"/>
              <a:gd name="connsiteX275" fmla="*/ 859444 w 6236424"/>
              <a:gd name="connsiteY275" fmla="*/ 2671638 h 3396754"/>
              <a:gd name="connsiteX276" fmla="*/ 915103 w 6236424"/>
              <a:gd name="connsiteY276" fmla="*/ 2703444 h 3396754"/>
              <a:gd name="connsiteX277" fmla="*/ 938957 w 6236424"/>
              <a:gd name="connsiteY277" fmla="*/ 2727297 h 3396754"/>
              <a:gd name="connsiteX278" fmla="*/ 1002567 w 6236424"/>
              <a:gd name="connsiteY278" fmla="*/ 2782957 h 3396754"/>
              <a:gd name="connsiteX279" fmla="*/ 1066178 w 6236424"/>
              <a:gd name="connsiteY279" fmla="*/ 2806810 h 3396754"/>
              <a:gd name="connsiteX280" fmla="*/ 1161594 w 6236424"/>
              <a:gd name="connsiteY280" fmla="*/ 2870421 h 3396754"/>
              <a:gd name="connsiteX281" fmla="*/ 1233155 w 6236424"/>
              <a:gd name="connsiteY281" fmla="*/ 2902226 h 3396754"/>
              <a:gd name="connsiteX282" fmla="*/ 1280863 w 6236424"/>
              <a:gd name="connsiteY282" fmla="*/ 2918129 h 3396754"/>
              <a:gd name="connsiteX283" fmla="*/ 1590964 w 6236424"/>
              <a:gd name="connsiteY283" fmla="*/ 2965837 h 3396754"/>
              <a:gd name="connsiteX284" fmla="*/ 1757941 w 6236424"/>
              <a:gd name="connsiteY284" fmla="*/ 2949934 h 3396754"/>
              <a:gd name="connsiteX285" fmla="*/ 1845406 w 6236424"/>
              <a:gd name="connsiteY285" fmla="*/ 2870421 h 3396754"/>
              <a:gd name="connsiteX286" fmla="*/ 1948773 w 6236424"/>
              <a:gd name="connsiteY286" fmla="*/ 2814762 h 3396754"/>
              <a:gd name="connsiteX287" fmla="*/ 1996480 w 6236424"/>
              <a:gd name="connsiteY287" fmla="*/ 2767054 h 3396754"/>
              <a:gd name="connsiteX288" fmla="*/ 2060091 w 6236424"/>
              <a:gd name="connsiteY288" fmla="*/ 2743200 h 3396754"/>
              <a:gd name="connsiteX289" fmla="*/ 2083945 w 6236424"/>
              <a:gd name="connsiteY289" fmla="*/ 2719346 h 3396754"/>
              <a:gd name="connsiteX290" fmla="*/ 2139604 w 6236424"/>
              <a:gd name="connsiteY290" fmla="*/ 2687541 h 3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6236424" h="3396754">
                <a:moveTo>
                  <a:pt x="2139604" y="2687541"/>
                </a:moveTo>
                <a:cubicBezTo>
                  <a:pt x="2159482" y="2688866"/>
                  <a:pt x="2181805" y="2712005"/>
                  <a:pt x="2203214" y="2727297"/>
                </a:cubicBezTo>
                <a:cubicBezTo>
                  <a:pt x="2213998" y="2735000"/>
                  <a:pt x="2224958" y="2742527"/>
                  <a:pt x="2235020" y="2751151"/>
                </a:cubicBezTo>
                <a:cubicBezTo>
                  <a:pt x="2243558" y="2758469"/>
                  <a:pt x="2250336" y="2767687"/>
                  <a:pt x="2258874" y="2775005"/>
                </a:cubicBezTo>
                <a:cubicBezTo>
                  <a:pt x="2268936" y="2783629"/>
                  <a:pt x="2281308" y="2789488"/>
                  <a:pt x="2290679" y="2798859"/>
                </a:cubicBezTo>
                <a:cubicBezTo>
                  <a:pt x="2300050" y="2808230"/>
                  <a:pt x="2304628" y="2821860"/>
                  <a:pt x="2314533" y="2830664"/>
                </a:cubicBezTo>
                <a:cubicBezTo>
                  <a:pt x="2350468" y="2862607"/>
                  <a:pt x="2390517" y="2874298"/>
                  <a:pt x="2433802" y="2894275"/>
                </a:cubicBezTo>
                <a:cubicBezTo>
                  <a:pt x="2444564" y="2899242"/>
                  <a:pt x="2455005" y="2904876"/>
                  <a:pt x="2465607" y="2910177"/>
                </a:cubicBezTo>
                <a:cubicBezTo>
                  <a:pt x="2470908" y="2918128"/>
                  <a:pt x="2474048" y="2928061"/>
                  <a:pt x="2481510" y="2934031"/>
                </a:cubicBezTo>
                <a:cubicBezTo>
                  <a:pt x="2488055" y="2939267"/>
                  <a:pt x="2497867" y="2938235"/>
                  <a:pt x="2505364" y="2941983"/>
                </a:cubicBezTo>
                <a:cubicBezTo>
                  <a:pt x="2513911" y="2946257"/>
                  <a:pt x="2520671" y="2953611"/>
                  <a:pt x="2529218" y="2957885"/>
                </a:cubicBezTo>
                <a:cubicBezTo>
                  <a:pt x="2541984" y="2964268"/>
                  <a:pt x="2555722" y="2968487"/>
                  <a:pt x="2568974" y="2973788"/>
                </a:cubicBezTo>
                <a:cubicBezTo>
                  <a:pt x="2574275" y="2981739"/>
                  <a:pt x="2576926" y="2992341"/>
                  <a:pt x="2584877" y="2997642"/>
                </a:cubicBezTo>
                <a:cubicBezTo>
                  <a:pt x="2589530" y="3000744"/>
                  <a:pt x="2655760" y="3013500"/>
                  <a:pt x="2656439" y="3013544"/>
                </a:cubicBezTo>
                <a:cubicBezTo>
                  <a:pt x="2725258" y="3017984"/>
                  <a:pt x="2794262" y="3018845"/>
                  <a:pt x="2863173" y="3021496"/>
                </a:cubicBezTo>
                <a:cubicBezTo>
                  <a:pt x="2928758" y="3087081"/>
                  <a:pt x="2836429" y="3001016"/>
                  <a:pt x="2926783" y="3061252"/>
                </a:cubicBezTo>
                <a:cubicBezTo>
                  <a:pt x="2939258" y="3069569"/>
                  <a:pt x="2947070" y="3083459"/>
                  <a:pt x="2958588" y="3093057"/>
                </a:cubicBezTo>
                <a:cubicBezTo>
                  <a:pt x="3037826" y="3159089"/>
                  <a:pt x="3007713" y="3139558"/>
                  <a:pt x="3117614" y="3148717"/>
                </a:cubicBezTo>
                <a:cubicBezTo>
                  <a:pt x="3156366" y="3206841"/>
                  <a:pt x="3108489" y="3145606"/>
                  <a:pt x="3157371" y="3180522"/>
                </a:cubicBezTo>
                <a:cubicBezTo>
                  <a:pt x="3169571" y="3189237"/>
                  <a:pt x="3176701" y="3204010"/>
                  <a:pt x="3189176" y="3212327"/>
                </a:cubicBezTo>
                <a:cubicBezTo>
                  <a:pt x="3208901" y="3225477"/>
                  <a:pt x="3231975" y="3232780"/>
                  <a:pt x="3252787" y="3244132"/>
                </a:cubicBezTo>
                <a:cubicBezTo>
                  <a:pt x="3301076" y="3270471"/>
                  <a:pt x="3256406" y="3262494"/>
                  <a:pt x="3340251" y="3291840"/>
                </a:cubicBezTo>
                <a:cubicBezTo>
                  <a:pt x="3499648" y="3347629"/>
                  <a:pt x="3390287" y="3297683"/>
                  <a:pt x="3459520" y="3323645"/>
                </a:cubicBezTo>
                <a:cubicBezTo>
                  <a:pt x="3569569" y="3364914"/>
                  <a:pt x="3446279" y="3317024"/>
                  <a:pt x="3523131" y="3355450"/>
                </a:cubicBezTo>
                <a:cubicBezTo>
                  <a:pt x="3589039" y="3388404"/>
                  <a:pt x="3538559" y="3358655"/>
                  <a:pt x="3586741" y="3379304"/>
                </a:cubicBezTo>
                <a:cubicBezTo>
                  <a:pt x="3597636" y="3383973"/>
                  <a:pt x="3607945" y="3389906"/>
                  <a:pt x="3618547" y="3395207"/>
                </a:cubicBezTo>
                <a:cubicBezTo>
                  <a:pt x="3653003" y="3392557"/>
                  <a:pt x="3691910" y="3404401"/>
                  <a:pt x="3721914" y="3387256"/>
                </a:cubicBezTo>
                <a:cubicBezTo>
                  <a:pt x="3738186" y="3377958"/>
                  <a:pt x="3722253" y="3348723"/>
                  <a:pt x="3729865" y="3331597"/>
                </a:cubicBezTo>
                <a:cubicBezTo>
                  <a:pt x="3733746" y="3322864"/>
                  <a:pt x="3745172" y="3319968"/>
                  <a:pt x="3753719" y="3315694"/>
                </a:cubicBezTo>
                <a:cubicBezTo>
                  <a:pt x="3788043" y="3298532"/>
                  <a:pt x="3861220" y="3301308"/>
                  <a:pt x="3880940" y="3299791"/>
                </a:cubicBezTo>
                <a:cubicBezTo>
                  <a:pt x="3886241" y="3289189"/>
                  <a:pt x="3895372" y="3279747"/>
                  <a:pt x="3896842" y="3267986"/>
                </a:cubicBezTo>
                <a:cubicBezTo>
                  <a:pt x="3902651" y="3221509"/>
                  <a:pt x="3839197" y="3202390"/>
                  <a:pt x="3817329" y="3180522"/>
                </a:cubicBezTo>
                <a:lnTo>
                  <a:pt x="3793475" y="3156668"/>
                </a:lnTo>
                <a:cubicBezTo>
                  <a:pt x="3764734" y="3070445"/>
                  <a:pt x="3782558" y="3106667"/>
                  <a:pt x="3745767" y="3045350"/>
                </a:cubicBezTo>
                <a:cubicBezTo>
                  <a:pt x="3743117" y="3032098"/>
                  <a:pt x="3742561" y="3018247"/>
                  <a:pt x="3737816" y="3005593"/>
                </a:cubicBezTo>
                <a:cubicBezTo>
                  <a:pt x="3728998" y="2982078"/>
                  <a:pt x="3712996" y="2977088"/>
                  <a:pt x="3698060" y="2957885"/>
                </a:cubicBezTo>
                <a:cubicBezTo>
                  <a:pt x="3686326" y="2942798"/>
                  <a:pt x="3679769" y="2923692"/>
                  <a:pt x="3666254" y="2910177"/>
                </a:cubicBezTo>
                <a:cubicBezTo>
                  <a:pt x="3625078" y="2869001"/>
                  <a:pt x="3643445" y="2890366"/>
                  <a:pt x="3610595" y="2846567"/>
                </a:cubicBezTo>
                <a:cubicBezTo>
                  <a:pt x="3585676" y="2746888"/>
                  <a:pt x="3624548" y="2872072"/>
                  <a:pt x="3578790" y="2798859"/>
                </a:cubicBezTo>
                <a:cubicBezTo>
                  <a:pt x="3531479" y="2723161"/>
                  <a:pt x="3593017" y="2771237"/>
                  <a:pt x="3539034" y="2735249"/>
                </a:cubicBezTo>
                <a:cubicBezTo>
                  <a:pt x="3509879" y="2691517"/>
                  <a:pt x="3539034" y="2728623"/>
                  <a:pt x="3499277" y="2695492"/>
                </a:cubicBezTo>
                <a:cubicBezTo>
                  <a:pt x="3450926" y="2655199"/>
                  <a:pt x="3502468" y="2685160"/>
                  <a:pt x="3443618" y="2655736"/>
                </a:cubicBezTo>
                <a:cubicBezTo>
                  <a:pt x="3435667" y="2647785"/>
                  <a:pt x="3429527" y="2637461"/>
                  <a:pt x="3419764" y="2631882"/>
                </a:cubicBezTo>
                <a:cubicBezTo>
                  <a:pt x="3410276" y="2626460"/>
                  <a:pt x="3398467" y="2626932"/>
                  <a:pt x="3387959" y="2623930"/>
                </a:cubicBezTo>
                <a:cubicBezTo>
                  <a:pt x="3379900" y="2621627"/>
                  <a:pt x="3371602" y="2619727"/>
                  <a:pt x="3364105" y="2615979"/>
                </a:cubicBezTo>
                <a:cubicBezTo>
                  <a:pt x="3344929" y="2606391"/>
                  <a:pt x="3319415" y="2588836"/>
                  <a:pt x="3300494" y="2576223"/>
                </a:cubicBezTo>
                <a:cubicBezTo>
                  <a:pt x="3295193" y="2568272"/>
                  <a:pt x="3287947" y="2561317"/>
                  <a:pt x="3284592" y="2552369"/>
                </a:cubicBezTo>
                <a:cubicBezTo>
                  <a:pt x="3272995" y="2521443"/>
                  <a:pt x="3273261" y="2468567"/>
                  <a:pt x="3284592" y="2441050"/>
                </a:cubicBezTo>
                <a:cubicBezTo>
                  <a:pt x="3294684" y="2416542"/>
                  <a:pt x="3332300" y="2377440"/>
                  <a:pt x="3332300" y="2377440"/>
                </a:cubicBezTo>
                <a:cubicBezTo>
                  <a:pt x="3341488" y="2331501"/>
                  <a:pt x="3329118" y="2338957"/>
                  <a:pt x="3372056" y="2321781"/>
                </a:cubicBezTo>
                <a:cubicBezTo>
                  <a:pt x="3387620" y="2315555"/>
                  <a:pt x="3419764" y="2305878"/>
                  <a:pt x="3419764" y="2305878"/>
                </a:cubicBezTo>
                <a:cubicBezTo>
                  <a:pt x="3427984" y="2297658"/>
                  <a:pt x="3466339" y="2261552"/>
                  <a:pt x="3467472" y="2250219"/>
                </a:cubicBezTo>
                <a:cubicBezTo>
                  <a:pt x="3471122" y="2213720"/>
                  <a:pt x="3446209" y="2193768"/>
                  <a:pt x="3419764" y="2178657"/>
                </a:cubicBezTo>
                <a:cubicBezTo>
                  <a:pt x="3412487" y="2174499"/>
                  <a:pt x="3403861" y="2173356"/>
                  <a:pt x="3395910" y="2170706"/>
                </a:cubicBezTo>
                <a:cubicBezTo>
                  <a:pt x="3390609" y="2162755"/>
                  <a:pt x="3386125" y="2154193"/>
                  <a:pt x="3380007" y="2146852"/>
                </a:cubicBezTo>
                <a:cubicBezTo>
                  <a:pt x="3372808" y="2138214"/>
                  <a:pt x="3361733" y="2132761"/>
                  <a:pt x="3356154" y="2122998"/>
                </a:cubicBezTo>
                <a:cubicBezTo>
                  <a:pt x="3350732" y="2113510"/>
                  <a:pt x="3351342" y="2101660"/>
                  <a:pt x="3348202" y="2091193"/>
                </a:cubicBezTo>
                <a:cubicBezTo>
                  <a:pt x="3343385" y="2075137"/>
                  <a:pt x="3337601" y="2059388"/>
                  <a:pt x="3332300" y="2043485"/>
                </a:cubicBezTo>
                <a:cubicBezTo>
                  <a:pt x="3412785" y="2016658"/>
                  <a:pt x="3322728" y="2044284"/>
                  <a:pt x="3523131" y="2027583"/>
                </a:cubicBezTo>
                <a:cubicBezTo>
                  <a:pt x="3531484" y="2026887"/>
                  <a:pt x="3539034" y="2022282"/>
                  <a:pt x="3546985" y="2019631"/>
                </a:cubicBezTo>
                <a:cubicBezTo>
                  <a:pt x="3587896" y="2050315"/>
                  <a:pt x="3576237" y="2037431"/>
                  <a:pt x="3610595" y="2083242"/>
                </a:cubicBezTo>
                <a:cubicBezTo>
                  <a:pt x="3616329" y="2090887"/>
                  <a:pt x="3618955" y="2101229"/>
                  <a:pt x="3626498" y="2107096"/>
                </a:cubicBezTo>
                <a:cubicBezTo>
                  <a:pt x="3669823" y="2140793"/>
                  <a:pt x="3676426" y="2137755"/>
                  <a:pt x="3721914" y="2146852"/>
                </a:cubicBezTo>
                <a:cubicBezTo>
                  <a:pt x="3729865" y="2152153"/>
                  <a:pt x="3737470" y="2158014"/>
                  <a:pt x="3745767" y="2162755"/>
                </a:cubicBezTo>
                <a:cubicBezTo>
                  <a:pt x="3756059" y="2168636"/>
                  <a:pt x="3769191" y="2170275"/>
                  <a:pt x="3777573" y="2178657"/>
                </a:cubicBezTo>
                <a:cubicBezTo>
                  <a:pt x="3785955" y="2187039"/>
                  <a:pt x="3788174" y="2199861"/>
                  <a:pt x="3793475" y="2210463"/>
                </a:cubicBezTo>
                <a:cubicBezTo>
                  <a:pt x="3796126" y="2226365"/>
                  <a:pt x="3790027" y="2246770"/>
                  <a:pt x="3801427" y="2258170"/>
                </a:cubicBezTo>
                <a:cubicBezTo>
                  <a:pt x="3815071" y="2271814"/>
                  <a:pt x="3838470" y="2268996"/>
                  <a:pt x="3857086" y="2274073"/>
                </a:cubicBezTo>
                <a:cubicBezTo>
                  <a:pt x="3911999" y="2289049"/>
                  <a:pt x="3867037" y="2274739"/>
                  <a:pt x="3912745" y="2289976"/>
                </a:cubicBezTo>
                <a:cubicBezTo>
                  <a:pt x="3933948" y="2305879"/>
                  <a:pt x="3950642" y="2331256"/>
                  <a:pt x="3976355" y="2337684"/>
                </a:cubicBezTo>
                <a:cubicBezTo>
                  <a:pt x="4053077" y="2356864"/>
                  <a:pt x="4018534" y="2349300"/>
                  <a:pt x="4079722" y="2361537"/>
                </a:cubicBezTo>
                <a:cubicBezTo>
                  <a:pt x="4085023" y="2369488"/>
                  <a:pt x="4087980" y="2379657"/>
                  <a:pt x="4095625" y="2385391"/>
                </a:cubicBezTo>
                <a:cubicBezTo>
                  <a:pt x="4141385" y="2419711"/>
                  <a:pt x="4133289" y="2401503"/>
                  <a:pt x="4175138" y="2417197"/>
                </a:cubicBezTo>
                <a:cubicBezTo>
                  <a:pt x="4194758" y="2424554"/>
                  <a:pt x="4213797" y="2436859"/>
                  <a:pt x="4230797" y="2449002"/>
                </a:cubicBezTo>
                <a:cubicBezTo>
                  <a:pt x="4241581" y="2456705"/>
                  <a:pt x="4251818" y="2465153"/>
                  <a:pt x="4262602" y="2472856"/>
                </a:cubicBezTo>
                <a:cubicBezTo>
                  <a:pt x="4270378" y="2478410"/>
                  <a:pt x="4278505" y="2483457"/>
                  <a:pt x="4286456" y="2488758"/>
                </a:cubicBezTo>
                <a:cubicBezTo>
                  <a:pt x="4302359" y="2486108"/>
                  <a:pt x="4319744" y="2488017"/>
                  <a:pt x="4334164" y="2480807"/>
                </a:cubicBezTo>
                <a:cubicBezTo>
                  <a:pt x="4342712" y="2476533"/>
                  <a:pt x="4343949" y="2464294"/>
                  <a:pt x="4350067" y="2456953"/>
                </a:cubicBezTo>
                <a:cubicBezTo>
                  <a:pt x="4357266" y="2448315"/>
                  <a:pt x="4363645" y="2437666"/>
                  <a:pt x="4373920" y="2433099"/>
                </a:cubicBezTo>
                <a:cubicBezTo>
                  <a:pt x="4388652" y="2426551"/>
                  <a:pt x="4405684" y="2427540"/>
                  <a:pt x="4421628" y="2425148"/>
                </a:cubicBezTo>
                <a:lnTo>
                  <a:pt x="4532947" y="2409245"/>
                </a:lnTo>
                <a:cubicBezTo>
                  <a:pt x="4535597" y="2419847"/>
                  <a:pt x="4540898" y="2430122"/>
                  <a:pt x="4540898" y="2441050"/>
                </a:cubicBezTo>
                <a:cubicBezTo>
                  <a:pt x="4540898" y="2511926"/>
                  <a:pt x="4537655" y="2517635"/>
                  <a:pt x="4524995" y="2568271"/>
                </a:cubicBezTo>
                <a:cubicBezTo>
                  <a:pt x="4550013" y="2587034"/>
                  <a:pt x="4559500" y="2597113"/>
                  <a:pt x="4588606" y="2608028"/>
                </a:cubicBezTo>
                <a:cubicBezTo>
                  <a:pt x="4598838" y="2611865"/>
                  <a:pt x="4609809" y="2613329"/>
                  <a:pt x="4620411" y="2615979"/>
                </a:cubicBezTo>
                <a:cubicBezTo>
                  <a:pt x="4710305" y="2660927"/>
                  <a:pt x="4581127" y="2600234"/>
                  <a:pt x="4699924" y="2639833"/>
                </a:cubicBezTo>
                <a:cubicBezTo>
                  <a:pt x="4708990" y="2642855"/>
                  <a:pt x="4714830" y="2652381"/>
                  <a:pt x="4723778" y="2655736"/>
                </a:cubicBezTo>
                <a:cubicBezTo>
                  <a:pt x="4736432" y="2660481"/>
                  <a:pt x="4750341" y="2660755"/>
                  <a:pt x="4763534" y="2663687"/>
                </a:cubicBezTo>
                <a:cubicBezTo>
                  <a:pt x="4774202" y="2666058"/>
                  <a:pt x="4784738" y="2668988"/>
                  <a:pt x="4795340" y="2671638"/>
                </a:cubicBezTo>
                <a:cubicBezTo>
                  <a:pt x="4800641" y="2679589"/>
                  <a:pt x="4806968" y="2686945"/>
                  <a:pt x="4811242" y="2695492"/>
                </a:cubicBezTo>
                <a:cubicBezTo>
                  <a:pt x="4842898" y="2758804"/>
                  <a:pt x="4767675" y="2665922"/>
                  <a:pt x="4850999" y="2790908"/>
                </a:cubicBezTo>
                <a:cubicBezTo>
                  <a:pt x="4863474" y="2809621"/>
                  <a:pt x="4876654" y="2834206"/>
                  <a:pt x="4898707" y="2838616"/>
                </a:cubicBezTo>
                <a:lnTo>
                  <a:pt x="4938463" y="2846567"/>
                </a:lnTo>
                <a:cubicBezTo>
                  <a:pt x="5004724" y="2843917"/>
                  <a:pt x="5071261" y="2845215"/>
                  <a:pt x="5137246" y="2838616"/>
                </a:cubicBezTo>
                <a:cubicBezTo>
                  <a:pt x="5151448" y="2837196"/>
                  <a:pt x="5163926" y="2828434"/>
                  <a:pt x="5177002" y="2822713"/>
                </a:cubicBezTo>
                <a:cubicBezTo>
                  <a:pt x="5287657" y="2774301"/>
                  <a:pt x="5230013" y="2794443"/>
                  <a:pt x="5288320" y="2775005"/>
                </a:cubicBezTo>
                <a:cubicBezTo>
                  <a:pt x="5298922" y="2767054"/>
                  <a:pt x="5308620" y="2757726"/>
                  <a:pt x="5320126" y="2751151"/>
                </a:cubicBezTo>
                <a:cubicBezTo>
                  <a:pt x="5327403" y="2746993"/>
                  <a:pt x="5336132" y="2746143"/>
                  <a:pt x="5343980" y="2743200"/>
                </a:cubicBezTo>
                <a:lnTo>
                  <a:pt x="5447347" y="2703444"/>
                </a:lnTo>
                <a:cubicBezTo>
                  <a:pt x="5481450" y="2652288"/>
                  <a:pt x="5442297" y="2700442"/>
                  <a:pt x="5487103" y="2671638"/>
                </a:cubicBezTo>
                <a:cubicBezTo>
                  <a:pt x="5517427" y="2652144"/>
                  <a:pt x="5543655" y="2626575"/>
                  <a:pt x="5574567" y="2608028"/>
                </a:cubicBezTo>
                <a:cubicBezTo>
                  <a:pt x="5601071" y="2592125"/>
                  <a:pt x="5628758" y="2578045"/>
                  <a:pt x="5654080" y="2560320"/>
                </a:cubicBezTo>
                <a:cubicBezTo>
                  <a:pt x="5681887" y="2540855"/>
                  <a:pt x="5706691" y="2517405"/>
                  <a:pt x="5733594" y="2496710"/>
                </a:cubicBezTo>
                <a:cubicBezTo>
                  <a:pt x="5762343" y="2474595"/>
                  <a:pt x="5785685" y="2467868"/>
                  <a:pt x="5821058" y="2449002"/>
                </a:cubicBezTo>
                <a:cubicBezTo>
                  <a:pt x="5895985" y="2409041"/>
                  <a:pt x="5851742" y="2425523"/>
                  <a:pt x="5900571" y="2409245"/>
                </a:cubicBezTo>
                <a:cubicBezTo>
                  <a:pt x="6144644" y="2226188"/>
                  <a:pt x="5828434" y="2468033"/>
                  <a:pt x="6003938" y="2321781"/>
                </a:cubicBezTo>
                <a:cubicBezTo>
                  <a:pt x="6086379" y="2253081"/>
                  <a:pt x="6122414" y="2239934"/>
                  <a:pt x="6194769" y="2162755"/>
                </a:cubicBezTo>
                <a:cubicBezTo>
                  <a:pt x="6207841" y="2148812"/>
                  <a:pt x="6215972" y="2130950"/>
                  <a:pt x="6226574" y="2115047"/>
                </a:cubicBezTo>
                <a:cubicBezTo>
                  <a:pt x="6233165" y="2082095"/>
                  <a:pt x="6244981" y="2044812"/>
                  <a:pt x="6226574" y="2011680"/>
                </a:cubicBezTo>
                <a:cubicBezTo>
                  <a:pt x="6221267" y="2002127"/>
                  <a:pt x="6205485" y="2005872"/>
                  <a:pt x="6194769" y="2003729"/>
                </a:cubicBezTo>
                <a:cubicBezTo>
                  <a:pt x="6178960" y="2000567"/>
                  <a:pt x="6162825" y="1999155"/>
                  <a:pt x="6147061" y="1995777"/>
                </a:cubicBezTo>
                <a:cubicBezTo>
                  <a:pt x="6125690" y="1991198"/>
                  <a:pt x="6083451" y="1979875"/>
                  <a:pt x="6083451" y="1979875"/>
                </a:cubicBezTo>
                <a:cubicBezTo>
                  <a:pt x="6013637" y="1937987"/>
                  <a:pt x="6073314" y="1968545"/>
                  <a:pt x="6011889" y="1948070"/>
                </a:cubicBezTo>
                <a:cubicBezTo>
                  <a:pt x="5998349" y="1943556"/>
                  <a:pt x="5986161" y="1934797"/>
                  <a:pt x="5972133" y="1932167"/>
                </a:cubicBezTo>
                <a:cubicBezTo>
                  <a:pt x="5943359" y="1926772"/>
                  <a:pt x="5913823" y="1926866"/>
                  <a:pt x="5884668" y="1924216"/>
                </a:cubicBezTo>
                <a:cubicBezTo>
                  <a:pt x="5844596" y="1928668"/>
                  <a:pt x="5808228" y="1926271"/>
                  <a:pt x="5773350" y="1948070"/>
                </a:cubicBezTo>
                <a:cubicBezTo>
                  <a:pt x="5763814" y="1954030"/>
                  <a:pt x="5759209" y="1966258"/>
                  <a:pt x="5749496" y="1971924"/>
                </a:cubicBezTo>
                <a:cubicBezTo>
                  <a:pt x="5691967" y="2005483"/>
                  <a:pt x="5685917" y="2002398"/>
                  <a:pt x="5630227" y="2011680"/>
                </a:cubicBezTo>
                <a:cubicBezTo>
                  <a:pt x="5606373" y="2009030"/>
                  <a:pt x="5581573" y="2010888"/>
                  <a:pt x="5558665" y="2003729"/>
                </a:cubicBezTo>
                <a:cubicBezTo>
                  <a:pt x="5538269" y="1997355"/>
                  <a:pt x="5521765" y="1982156"/>
                  <a:pt x="5503006" y="1971924"/>
                </a:cubicBezTo>
                <a:cubicBezTo>
                  <a:pt x="5475293" y="1956808"/>
                  <a:pt x="5462855" y="1955628"/>
                  <a:pt x="5439395" y="1932167"/>
                </a:cubicBezTo>
                <a:cubicBezTo>
                  <a:pt x="5427395" y="1920166"/>
                  <a:pt x="5420842" y="1903012"/>
                  <a:pt x="5407590" y="1892410"/>
                </a:cubicBezTo>
                <a:cubicBezTo>
                  <a:pt x="5393706" y="1881303"/>
                  <a:pt x="5375491" y="1877071"/>
                  <a:pt x="5359882" y="1868557"/>
                </a:cubicBezTo>
                <a:cubicBezTo>
                  <a:pt x="5300862" y="1836365"/>
                  <a:pt x="5341337" y="1851774"/>
                  <a:pt x="5296272" y="1836751"/>
                </a:cubicBezTo>
                <a:cubicBezTo>
                  <a:pt x="5294618" y="1835428"/>
                  <a:pt x="5244979" y="1793834"/>
                  <a:pt x="5232661" y="1789044"/>
                </a:cubicBezTo>
                <a:cubicBezTo>
                  <a:pt x="5193604" y="1773855"/>
                  <a:pt x="5113392" y="1749287"/>
                  <a:pt x="5113392" y="1749287"/>
                </a:cubicBezTo>
                <a:cubicBezTo>
                  <a:pt x="5033356" y="1685259"/>
                  <a:pt x="5105968" y="1758716"/>
                  <a:pt x="5065684" y="1645920"/>
                </a:cubicBezTo>
                <a:cubicBezTo>
                  <a:pt x="5059976" y="1629938"/>
                  <a:pt x="5046563" y="1617439"/>
                  <a:pt x="5033879" y="1606164"/>
                </a:cubicBezTo>
                <a:cubicBezTo>
                  <a:pt x="5004364" y="1579929"/>
                  <a:pt x="4995247" y="1583767"/>
                  <a:pt x="4962317" y="1574358"/>
                </a:cubicBezTo>
                <a:cubicBezTo>
                  <a:pt x="4882508" y="1551555"/>
                  <a:pt x="5006033" y="1583299"/>
                  <a:pt x="4906658" y="1558456"/>
                </a:cubicBezTo>
                <a:cubicBezTo>
                  <a:pt x="4896056" y="1550505"/>
                  <a:pt x="4886091" y="1541626"/>
                  <a:pt x="4874853" y="1534602"/>
                </a:cubicBezTo>
                <a:cubicBezTo>
                  <a:pt x="4864801" y="1528320"/>
                  <a:pt x="4853409" y="1524456"/>
                  <a:pt x="4843047" y="1518699"/>
                </a:cubicBezTo>
                <a:cubicBezTo>
                  <a:pt x="4829537" y="1511194"/>
                  <a:pt x="4816543" y="1502796"/>
                  <a:pt x="4803291" y="1494845"/>
                </a:cubicBezTo>
                <a:cubicBezTo>
                  <a:pt x="4797990" y="1484243"/>
                  <a:pt x="4791439" y="1474179"/>
                  <a:pt x="4787388" y="1463040"/>
                </a:cubicBezTo>
                <a:cubicBezTo>
                  <a:pt x="4771953" y="1420595"/>
                  <a:pt x="4768760" y="1396145"/>
                  <a:pt x="4763534" y="1351722"/>
                </a:cubicBezTo>
                <a:cubicBezTo>
                  <a:pt x="4760422" y="1325268"/>
                  <a:pt x="4762043" y="1298050"/>
                  <a:pt x="4755583" y="1272209"/>
                </a:cubicBezTo>
                <a:cubicBezTo>
                  <a:pt x="4751271" y="1254960"/>
                  <a:pt x="4739680" y="1240404"/>
                  <a:pt x="4731729" y="1224501"/>
                </a:cubicBezTo>
                <a:cubicBezTo>
                  <a:pt x="4729079" y="1213899"/>
                  <a:pt x="4726780" y="1203203"/>
                  <a:pt x="4723778" y="1192696"/>
                </a:cubicBezTo>
                <a:cubicBezTo>
                  <a:pt x="4719190" y="1176636"/>
                  <a:pt x="4705527" y="1140291"/>
                  <a:pt x="4699924" y="1129085"/>
                </a:cubicBezTo>
                <a:cubicBezTo>
                  <a:pt x="4695650" y="1120538"/>
                  <a:pt x="4688662" y="1113585"/>
                  <a:pt x="4684021" y="1105231"/>
                </a:cubicBezTo>
                <a:cubicBezTo>
                  <a:pt x="4675386" y="1089689"/>
                  <a:pt x="4670624" y="1071903"/>
                  <a:pt x="4660167" y="1057524"/>
                </a:cubicBezTo>
                <a:cubicBezTo>
                  <a:pt x="4649144" y="1042367"/>
                  <a:pt x="4633663" y="1031019"/>
                  <a:pt x="4620411" y="1017767"/>
                </a:cubicBezTo>
                <a:cubicBezTo>
                  <a:pt x="4617761" y="1007165"/>
                  <a:pt x="4609458" y="996469"/>
                  <a:pt x="4612460" y="985962"/>
                </a:cubicBezTo>
                <a:cubicBezTo>
                  <a:pt x="4615549" y="975150"/>
                  <a:pt x="4627776" y="969426"/>
                  <a:pt x="4636314" y="962108"/>
                </a:cubicBezTo>
                <a:cubicBezTo>
                  <a:pt x="4669706" y="933486"/>
                  <a:pt x="4661163" y="939993"/>
                  <a:pt x="4699924" y="930303"/>
                </a:cubicBezTo>
                <a:cubicBezTo>
                  <a:pt x="4707875" y="919701"/>
                  <a:pt x="4713805" y="907224"/>
                  <a:pt x="4723778" y="898497"/>
                </a:cubicBezTo>
                <a:cubicBezTo>
                  <a:pt x="4735408" y="888320"/>
                  <a:pt x="4751036" y="883734"/>
                  <a:pt x="4763534" y="874644"/>
                </a:cubicBezTo>
                <a:cubicBezTo>
                  <a:pt x="4780275" y="862468"/>
                  <a:pt x="4795339" y="848139"/>
                  <a:pt x="4811242" y="834887"/>
                </a:cubicBezTo>
                <a:cubicBezTo>
                  <a:pt x="4852326" y="752720"/>
                  <a:pt x="4813649" y="817501"/>
                  <a:pt x="4866901" y="755374"/>
                </a:cubicBezTo>
                <a:cubicBezTo>
                  <a:pt x="4902241" y="714145"/>
                  <a:pt x="4860717" y="746245"/>
                  <a:pt x="4906658" y="715617"/>
                </a:cubicBezTo>
                <a:cubicBezTo>
                  <a:pt x="4910531" y="684634"/>
                  <a:pt x="4922707" y="636398"/>
                  <a:pt x="4906658" y="604299"/>
                </a:cubicBezTo>
                <a:cubicBezTo>
                  <a:pt x="4900605" y="592194"/>
                  <a:pt x="4847350" y="574450"/>
                  <a:pt x="4843047" y="572494"/>
                </a:cubicBezTo>
                <a:cubicBezTo>
                  <a:pt x="4764717" y="536889"/>
                  <a:pt x="4825370" y="551977"/>
                  <a:pt x="4723778" y="540689"/>
                </a:cubicBezTo>
                <a:cubicBezTo>
                  <a:pt x="4646185" y="482494"/>
                  <a:pt x="4741295" y="549520"/>
                  <a:pt x="4652216" y="500932"/>
                </a:cubicBezTo>
                <a:cubicBezTo>
                  <a:pt x="4635437" y="491780"/>
                  <a:pt x="4604508" y="469127"/>
                  <a:pt x="4604508" y="469127"/>
                </a:cubicBezTo>
                <a:cubicBezTo>
                  <a:pt x="4594791" y="471556"/>
                  <a:pt x="4537847" y="484065"/>
                  <a:pt x="4517044" y="492981"/>
                </a:cubicBezTo>
                <a:cubicBezTo>
                  <a:pt x="4458831" y="517930"/>
                  <a:pt x="4512074" y="502176"/>
                  <a:pt x="4453434" y="516835"/>
                </a:cubicBezTo>
                <a:cubicBezTo>
                  <a:pt x="4429580" y="514185"/>
                  <a:pt x="4404027" y="518115"/>
                  <a:pt x="4381872" y="508884"/>
                </a:cubicBezTo>
                <a:cubicBezTo>
                  <a:pt x="4369639" y="503787"/>
                  <a:pt x="4366745" y="487051"/>
                  <a:pt x="4358018" y="477078"/>
                </a:cubicBezTo>
                <a:cubicBezTo>
                  <a:pt x="4348145" y="465795"/>
                  <a:pt x="4337921" y="454639"/>
                  <a:pt x="4326213" y="445273"/>
                </a:cubicBezTo>
                <a:cubicBezTo>
                  <a:pt x="4311289" y="433334"/>
                  <a:pt x="4278505" y="413468"/>
                  <a:pt x="4278505" y="413468"/>
                </a:cubicBezTo>
                <a:cubicBezTo>
                  <a:pt x="4275855" y="405517"/>
                  <a:pt x="4275920" y="396053"/>
                  <a:pt x="4270554" y="389614"/>
                </a:cubicBezTo>
                <a:cubicBezTo>
                  <a:pt x="4262070" y="379433"/>
                  <a:pt x="4250195" y="372437"/>
                  <a:pt x="4238748" y="365760"/>
                </a:cubicBezTo>
                <a:cubicBezTo>
                  <a:pt x="4173580" y="327746"/>
                  <a:pt x="4186585" y="335590"/>
                  <a:pt x="4119479" y="326004"/>
                </a:cubicBezTo>
                <a:cubicBezTo>
                  <a:pt x="4086181" y="328779"/>
                  <a:pt x="4020316" y="309187"/>
                  <a:pt x="4008160" y="357809"/>
                </a:cubicBezTo>
                <a:cubicBezTo>
                  <a:pt x="4002339" y="381093"/>
                  <a:pt x="4015574" y="410932"/>
                  <a:pt x="4000209" y="429370"/>
                </a:cubicBezTo>
                <a:cubicBezTo>
                  <a:pt x="3984112" y="448686"/>
                  <a:pt x="3952501" y="445273"/>
                  <a:pt x="3928647" y="453224"/>
                </a:cubicBezTo>
                <a:cubicBezTo>
                  <a:pt x="3867407" y="473638"/>
                  <a:pt x="3896497" y="462904"/>
                  <a:pt x="3841183" y="485030"/>
                </a:cubicBezTo>
                <a:cubicBezTo>
                  <a:pt x="3825280" y="474428"/>
                  <a:pt x="3805578" y="468016"/>
                  <a:pt x="3793475" y="453224"/>
                </a:cubicBezTo>
                <a:cubicBezTo>
                  <a:pt x="3780693" y="437602"/>
                  <a:pt x="3778080" y="415892"/>
                  <a:pt x="3769621" y="397565"/>
                </a:cubicBezTo>
                <a:cubicBezTo>
                  <a:pt x="3762170" y="381422"/>
                  <a:pt x="3753718" y="365760"/>
                  <a:pt x="3745767" y="349857"/>
                </a:cubicBezTo>
                <a:cubicBezTo>
                  <a:pt x="3740496" y="323502"/>
                  <a:pt x="3739470" y="300242"/>
                  <a:pt x="3721914" y="278296"/>
                </a:cubicBezTo>
                <a:cubicBezTo>
                  <a:pt x="3690255" y="238722"/>
                  <a:pt x="3651197" y="212408"/>
                  <a:pt x="3610595" y="182880"/>
                </a:cubicBezTo>
                <a:cubicBezTo>
                  <a:pt x="3602866" y="177259"/>
                  <a:pt x="3595689" y="170332"/>
                  <a:pt x="3586741" y="166977"/>
                </a:cubicBezTo>
                <a:cubicBezTo>
                  <a:pt x="3574087" y="162232"/>
                  <a:pt x="3560237" y="161676"/>
                  <a:pt x="3546985" y="159026"/>
                </a:cubicBezTo>
                <a:cubicBezTo>
                  <a:pt x="3449683" y="110376"/>
                  <a:pt x="3606338" y="191737"/>
                  <a:pt x="3467472" y="103367"/>
                </a:cubicBezTo>
                <a:cubicBezTo>
                  <a:pt x="3455430" y="95704"/>
                  <a:pt x="3440329" y="94142"/>
                  <a:pt x="3427715" y="87464"/>
                </a:cubicBezTo>
                <a:cubicBezTo>
                  <a:pt x="3395173" y="70236"/>
                  <a:pt x="3365234" y="48271"/>
                  <a:pt x="3332300" y="31805"/>
                </a:cubicBezTo>
                <a:cubicBezTo>
                  <a:pt x="3291946" y="11629"/>
                  <a:pt x="3310356" y="22478"/>
                  <a:pt x="3276640" y="0"/>
                </a:cubicBezTo>
                <a:cubicBezTo>
                  <a:pt x="3235683" y="13652"/>
                  <a:pt x="3245049" y="9281"/>
                  <a:pt x="3189176" y="39757"/>
                </a:cubicBezTo>
                <a:cubicBezTo>
                  <a:pt x="3180787" y="44333"/>
                  <a:pt x="3172718" y="49608"/>
                  <a:pt x="3165322" y="55659"/>
                </a:cubicBezTo>
                <a:cubicBezTo>
                  <a:pt x="3064189" y="138403"/>
                  <a:pt x="3141438" y="91894"/>
                  <a:pt x="3061955" y="127221"/>
                </a:cubicBezTo>
                <a:cubicBezTo>
                  <a:pt x="3051124" y="132035"/>
                  <a:pt x="3041547" y="139868"/>
                  <a:pt x="3030150" y="143124"/>
                </a:cubicBezTo>
                <a:cubicBezTo>
                  <a:pt x="3004161" y="150549"/>
                  <a:pt x="2976859" y="152471"/>
                  <a:pt x="2950637" y="159026"/>
                </a:cubicBezTo>
                <a:cubicBezTo>
                  <a:pt x="2913198" y="168386"/>
                  <a:pt x="2839319" y="190831"/>
                  <a:pt x="2839319" y="190831"/>
                </a:cubicBezTo>
                <a:cubicBezTo>
                  <a:pt x="2820766" y="201433"/>
                  <a:pt x="2798770" y="207527"/>
                  <a:pt x="2783660" y="222637"/>
                </a:cubicBezTo>
                <a:cubicBezTo>
                  <a:pt x="2775933" y="230364"/>
                  <a:pt x="2780013" y="244398"/>
                  <a:pt x="2775708" y="254442"/>
                </a:cubicBezTo>
                <a:cubicBezTo>
                  <a:pt x="2771944" y="263226"/>
                  <a:pt x="2765107" y="270345"/>
                  <a:pt x="2759806" y="278296"/>
                </a:cubicBezTo>
                <a:cubicBezTo>
                  <a:pt x="2757155" y="291548"/>
                  <a:pt x="2755132" y="304941"/>
                  <a:pt x="2751854" y="318052"/>
                </a:cubicBezTo>
                <a:cubicBezTo>
                  <a:pt x="2746119" y="340992"/>
                  <a:pt x="2726496" y="382522"/>
                  <a:pt x="2720049" y="397565"/>
                </a:cubicBezTo>
                <a:cubicBezTo>
                  <a:pt x="2717399" y="445273"/>
                  <a:pt x="2744959" y="506002"/>
                  <a:pt x="2712098" y="540689"/>
                </a:cubicBezTo>
                <a:cubicBezTo>
                  <a:pt x="2681057" y="573455"/>
                  <a:pt x="2621837" y="544149"/>
                  <a:pt x="2576926" y="548640"/>
                </a:cubicBezTo>
                <a:cubicBezTo>
                  <a:pt x="2568586" y="549474"/>
                  <a:pt x="2560682" y="553079"/>
                  <a:pt x="2553072" y="556591"/>
                </a:cubicBezTo>
                <a:cubicBezTo>
                  <a:pt x="2526167" y="569009"/>
                  <a:pt x="2501072" y="585343"/>
                  <a:pt x="2473559" y="596348"/>
                </a:cubicBezTo>
                <a:cubicBezTo>
                  <a:pt x="2447867" y="606625"/>
                  <a:pt x="2420550" y="612251"/>
                  <a:pt x="2394046" y="620202"/>
                </a:cubicBezTo>
                <a:cubicBezTo>
                  <a:pt x="2388745" y="644056"/>
                  <a:pt x="2389071" y="669908"/>
                  <a:pt x="2378143" y="691764"/>
                </a:cubicBezTo>
                <a:cubicBezTo>
                  <a:pt x="2374395" y="699261"/>
                  <a:pt x="2362420" y="697682"/>
                  <a:pt x="2354289" y="699715"/>
                </a:cubicBezTo>
                <a:cubicBezTo>
                  <a:pt x="2341178" y="702993"/>
                  <a:pt x="2327785" y="705016"/>
                  <a:pt x="2314533" y="707666"/>
                </a:cubicBezTo>
                <a:cubicBezTo>
                  <a:pt x="2317183" y="683812"/>
                  <a:pt x="2328305" y="659388"/>
                  <a:pt x="2322484" y="636104"/>
                </a:cubicBezTo>
                <a:cubicBezTo>
                  <a:pt x="2316954" y="613985"/>
                  <a:pt x="2298849" y="596567"/>
                  <a:pt x="2282727" y="580445"/>
                </a:cubicBezTo>
                <a:cubicBezTo>
                  <a:pt x="2276801" y="574519"/>
                  <a:pt x="2267005" y="574527"/>
                  <a:pt x="2258874" y="572494"/>
                </a:cubicBezTo>
                <a:cubicBezTo>
                  <a:pt x="2235168" y="566567"/>
                  <a:pt x="2211166" y="561892"/>
                  <a:pt x="2187312" y="556591"/>
                </a:cubicBezTo>
                <a:lnTo>
                  <a:pt x="2060091" y="564543"/>
                </a:lnTo>
                <a:cubicBezTo>
                  <a:pt x="2028016" y="575646"/>
                  <a:pt x="2007481" y="607458"/>
                  <a:pt x="1980578" y="628153"/>
                </a:cubicBezTo>
                <a:cubicBezTo>
                  <a:pt x="1973003" y="633980"/>
                  <a:pt x="1963481" y="637299"/>
                  <a:pt x="1956724" y="644056"/>
                </a:cubicBezTo>
                <a:cubicBezTo>
                  <a:pt x="1919932" y="680848"/>
                  <a:pt x="1904991" y="702432"/>
                  <a:pt x="1877211" y="739471"/>
                </a:cubicBezTo>
                <a:cubicBezTo>
                  <a:pt x="1874561" y="758024"/>
                  <a:pt x="1886023" y="786749"/>
                  <a:pt x="1869260" y="795130"/>
                </a:cubicBezTo>
                <a:cubicBezTo>
                  <a:pt x="1855431" y="802044"/>
                  <a:pt x="1800925" y="727257"/>
                  <a:pt x="1797698" y="723569"/>
                </a:cubicBezTo>
                <a:cubicBezTo>
                  <a:pt x="1768334" y="690011"/>
                  <a:pt x="1726810" y="663587"/>
                  <a:pt x="1694331" y="636104"/>
                </a:cubicBezTo>
                <a:cubicBezTo>
                  <a:pt x="1685747" y="628840"/>
                  <a:pt x="1680753" y="616817"/>
                  <a:pt x="1670477" y="612250"/>
                </a:cubicBezTo>
                <a:cubicBezTo>
                  <a:pt x="1655744" y="605702"/>
                  <a:pt x="1638672" y="606949"/>
                  <a:pt x="1622769" y="604299"/>
                </a:cubicBezTo>
                <a:cubicBezTo>
                  <a:pt x="1614818" y="598998"/>
                  <a:pt x="1608317" y="586687"/>
                  <a:pt x="1598915" y="588397"/>
                </a:cubicBezTo>
                <a:cubicBezTo>
                  <a:pt x="1575591" y="592638"/>
                  <a:pt x="1556886" y="610392"/>
                  <a:pt x="1535305" y="620202"/>
                </a:cubicBezTo>
                <a:cubicBezTo>
                  <a:pt x="1527675" y="623670"/>
                  <a:pt x="1519402" y="625503"/>
                  <a:pt x="1511451" y="628153"/>
                </a:cubicBezTo>
                <a:cubicBezTo>
                  <a:pt x="1495548" y="652007"/>
                  <a:pt x="1488054" y="684520"/>
                  <a:pt x="1463743" y="699715"/>
                </a:cubicBezTo>
                <a:cubicBezTo>
                  <a:pt x="1453692" y="705997"/>
                  <a:pt x="1452654" y="678742"/>
                  <a:pt x="1447840" y="667910"/>
                </a:cubicBezTo>
                <a:cubicBezTo>
                  <a:pt x="1442043" y="654867"/>
                  <a:pt x="1436949" y="641517"/>
                  <a:pt x="1431938" y="628153"/>
                </a:cubicBezTo>
                <a:cubicBezTo>
                  <a:pt x="1428995" y="620305"/>
                  <a:pt x="1428636" y="611273"/>
                  <a:pt x="1423987" y="604299"/>
                </a:cubicBezTo>
                <a:cubicBezTo>
                  <a:pt x="1405727" y="576908"/>
                  <a:pt x="1402214" y="582220"/>
                  <a:pt x="1376279" y="572494"/>
                </a:cubicBezTo>
                <a:cubicBezTo>
                  <a:pt x="1362915" y="567482"/>
                  <a:pt x="1349774" y="561892"/>
                  <a:pt x="1336522" y="556591"/>
                </a:cubicBezTo>
                <a:cubicBezTo>
                  <a:pt x="1286164" y="559242"/>
                  <a:pt x="1230976" y="542862"/>
                  <a:pt x="1185447" y="564543"/>
                </a:cubicBezTo>
                <a:cubicBezTo>
                  <a:pt x="1163385" y="575049"/>
                  <a:pt x="1180005" y="614021"/>
                  <a:pt x="1169545" y="636104"/>
                </a:cubicBezTo>
                <a:cubicBezTo>
                  <a:pt x="1155695" y="665342"/>
                  <a:pt x="1131518" y="688491"/>
                  <a:pt x="1113886" y="715617"/>
                </a:cubicBezTo>
                <a:cubicBezTo>
                  <a:pt x="1097041" y="741533"/>
                  <a:pt x="1082081" y="768626"/>
                  <a:pt x="1066178" y="795130"/>
                </a:cubicBezTo>
                <a:cubicBezTo>
                  <a:pt x="1058227" y="808382"/>
                  <a:pt x="1056147" y="827975"/>
                  <a:pt x="1042324" y="834887"/>
                </a:cubicBezTo>
                <a:cubicBezTo>
                  <a:pt x="1020203" y="845948"/>
                  <a:pt x="977202" y="865805"/>
                  <a:pt x="962811" y="882595"/>
                </a:cubicBezTo>
                <a:lnTo>
                  <a:pt x="915103" y="938254"/>
                </a:lnTo>
                <a:cubicBezTo>
                  <a:pt x="901851" y="935604"/>
                  <a:pt x="887020" y="937112"/>
                  <a:pt x="875347" y="930303"/>
                </a:cubicBezTo>
                <a:cubicBezTo>
                  <a:pt x="822039" y="899207"/>
                  <a:pt x="809970" y="865418"/>
                  <a:pt x="771980" y="818984"/>
                </a:cubicBezTo>
                <a:cubicBezTo>
                  <a:pt x="764859" y="810281"/>
                  <a:pt x="755531" y="803593"/>
                  <a:pt x="748126" y="795130"/>
                </a:cubicBezTo>
                <a:cubicBezTo>
                  <a:pt x="736950" y="782358"/>
                  <a:pt x="727496" y="768146"/>
                  <a:pt x="716320" y="755374"/>
                </a:cubicBezTo>
                <a:cubicBezTo>
                  <a:pt x="694903" y="730898"/>
                  <a:pt x="674712" y="715843"/>
                  <a:pt x="644759" y="699715"/>
                </a:cubicBezTo>
                <a:cubicBezTo>
                  <a:pt x="626987" y="690145"/>
                  <a:pt x="608508" y="681406"/>
                  <a:pt x="589100" y="675861"/>
                </a:cubicBezTo>
                <a:cubicBezTo>
                  <a:pt x="571079" y="670712"/>
                  <a:pt x="551993" y="670560"/>
                  <a:pt x="533440" y="667910"/>
                </a:cubicBezTo>
                <a:cubicBezTo>
                  <a:pt x="479292" y="649858"/>
                  <a:pt x="545901" y="672583"/>
                  <a:pt x="469830" y="644056"/>
                </a:cubicBezTo>
                <a:cubicBezTo>
                  <a:pt x="461982" y="641113"/>
                  <a:pt x="454195" y="637748"/>
                  <a:pt x="445976" y="636104"/>
                </a:cubicBezTo>
                <a:cubicBezTo>
                  <a:pt x="427599" y="632428"/>
                  <a:pt x="408870" y="630803"/>
                  <a:pt x="390317" y="628153"/>
                </a:cubicBezTo>
                <a:cubicBezTo>
                  <a:pt x="339959" y="638755"/>
                  <a:pt x="285271" y="636944"/>
                  <a:pt x="239242" y="659958"/>
                </a:cubicBezTo>
                <a:cubicBezTo>
                  <a:pt x="221188" y="668985"/>
                  <a:pt x="226225" y="698588"/>
                  <a:pt x="215388" y="715617"/>
                </a:cubicBezTo>
                <a:cubicBezTo>
                  <a:pt x="207339" y="728266"/>
                  <a:pt x="192788" y="735588"/>
                  <a:pt x="183583" y="747423"/>
                </a:cubicBezTo>
                <a:cubicBezTo>
                  <a:pt x="120025" y="829141"/>
                  <a:pt x="210518" y="744855"/>
                  <a:pt x="112021" y="826936"/>
                </a:cubicBezTo>
                <a:cubicBezTo>
                  <a:pt x="109371" y="834887"/>
                  <a:pt x="106372" y="842731"/>
                  <a:pt x="104070" y="850790"/>
                </a:cubicBezTo>
                <a:cubicBezTo>
                  <a:pt x="101068" y="861297"/>
                  <a:pt x="101006" y="872821"/>
                  <a:pt x="96119" y="882595"/>
                </a:cubicBezTo>
                <a:cubicBezTo>
                  <a:pt x="90192" y="894448"/>
                  <a:pt x="79289" y="903162"/>
                  <a:pt x="72265" y="914400"/>
                </a:cubicBezTo>
                <a:cubicBezTo>
                  <a:pt x="65983" y="924451"/>
                  <a:pt x="61663" y="935603"/>
                  <a:pt x="56362" y="946205"/>
                </a:cubicBezTo>
                <a:cubicBezTo>
                  <a:pt x="48411" y="983311"/>
                  <a:pt x="45627" y="1021915"/>
                  <a:pt x="32508" y="1057524"/>
                </a:cubicBezTo>
                <a:cubicBezTo>
                  <a:pt x="26641" y="1073449"/>
                  <a:pt x="3283" y="1080506"/>
                  <a:pt x="703" y="1097280"/>
                </a:cubicBezTo>
                <a:cubicBezTo>
                  <a:pt x="-5220" y="1135778"/>
                  <a:pt x="27622" y="1180879"/>
                  <a:pt x="48411" y="1208598"/>
                </a:cubicBezTo>
                <a:cubicBezTo>
                  <a:pt x="60831" y="1225158"/>
                  <a:pt x="74319" y="1240919"/>
                  <a:pt x="88167" y="1256306"/>
                </a:cubicBezTo>
                <a:cubicBezTo>
                  <a:pt x="109951" y="1280511"/>
                  <a:pt x="128118" y="1291117"/>
                  <a:pt x="143827" y="1319917"/>
                </a:cubicBezTo>
                <a:cubicBezTo>
                  <a:pt x="157343" y="1344697"/>
                  <a:pt x="167465" y="1382053"/>
                  <a:pt x="183583" y="1407381"/>
                </a:cubicBezTo>
                <a:cubicBezTo>
                  <a:pt x="217513" y="1460699"/>
                  <a:pt x="216780" y="1456480"/>
                  <a:pt x="255145" y="1494845"/>
                </a:cubicBezTo>
                <a:cubicBezTo>
                  <a:pt x="263096" y="1513398"/>
                  <a:pt x="268420" y="1533313"/>
                  <a:pt x="278999" y="1550504"/>
                </a:cubicBezTo>
                <a:cubicBezTo>
                  <a:pt x="289848" y="1568134"/>
                  <a:pt x="305966" y="1581935"/>
                  <a:pt x="318755" y="1598212"/>
                </a:cubicBezTo>
                <a:cubicBezTo>
                  <a:pt x="335130" y="1619053"/>
                  <a:pt x="350560" y="1640619"/>
                  <a:pt x="366463" y="1661823"/>
                </a:cubicBezTo>
                <a:cubicBezTo>
                  <a:pt x="369113" y="1669774"/>
                  <a:pt x="370256" y="1678400"/>
                  <a:pt x="374414" y="1685677"/>
                </a:cubicBezTo>
                <a:cubicBezTo>
                  <a:pt x="380989" y="1697183"/>
                  <a:pt x="392886" y="1705372"/>
                  <a:pt x="398268" y="1717482"/>
                </a:cubicBezTo>
                <a:cubicBezTo>
                  <a:pt x="440569" y="1812655"/>
                  <a:pt x="358823" y="1697991"/>
                  <a:pt x="438025" y="1796995"/>
                </a:cubicBezTo>
                <a:cubicBezTo>
                  <a:pt x="445200" y="1814934"/>
                  <a:pt x="466640" y="1871727"/>
                  <a:pt x="477781" y="1884459"/>
                </a:cubicBezTo>
                <a:cubicBezTo>
                  <a:pt x="485587" y="1893380"/>
                  <a:pt x="498985" y="1895061"/>
                  <a:pt x="509587" y="1900362"/>
                </a:cubicBezTo>
                <a:cubicBezTo>
                  <a:pt x="565246" y="1897711"/>
                  <a:pt x="621845" y="1902933"/>
                  <a:pt x="676564" y="1892410"/>
                </a:cubicBezTo>
                <a:cubicBezTo>
                  <a:pt x="693230" y="1889205"/>
                  <a:pt x="702595" y="1870587"/>
                  <a:pt x="716320" y="1860605"/>
                </a:cubicBezTo>
                <a:cubicBezTo>
                  <a:pt x="762589" y="1826955"/>
                  <a:pt x="749585" y="1833614"/>
                  <a:pt x="787882" y="1820849"/>
                </a:cubicBezTo>
                <a:cubicBezTo>
                  <a:pt x="817037" y="1826150"/>
                  <a:pt x="860416" y="1811155"/>
                  <a:pt x="875347" y="1836751"/>
                </a:cubicBezTo>
                <a:cubicBezTo>
                  <a:pt x="889571" y="1861134"/>
                  <a:pt x="816605" y="1953975"/>
                  <a:pt x="803785" y="1971924"/>
                </a:cubicBezTo>
                <a:cubicBezTo>
                  <a:pt x="801135" y="1982526"/>
                  <a:pt x="798205" y="1993061"/>
                  <a:pt x="795834" y="2003729"/>
                </a:cubicBezTo>
                <a:cubicBezTo>
                  <a:pt x="792902" y="2016922"/>
                  <a:pt x="792901" y="2030937"/>
                  <a:pt x="787882" y="2043485"/>
                </a:cubicBezTo>
                <a:cubicBezTo>
                  <a:pt x="776877" y="2070998"/>
                  <a:pt x="748126" y="2122998"/>
                  <a:pt x="748126" y="2122998"/>
                </a:cubicBezTo>
                <a:cubicBezTo>
                  <a:pt x="736218" y="2206344"/>
                  <a:pt x="739526" y="2196827"/>
                  <a:pt x="708369" y="2305878"/>
                </a:cubicBezTo>
                <a:cubicBezTo>
                  <a:pt x="704448" y="2319602"/>
                  <a:pt x="697768" y="2332383"/>
                  <a:pt x="692467" y="2345635"/>
                </a:cubicBezTo>
                <a:cubicBezTo>
                  <a:pt x="687166" y="2374790"/>
                  <a:pt x="677798" y="2403492"/>
                  <a:pt x="676564" y="2433099"/>
                </a:cubicBezTo>
                <a:cubicBezTo>
                  <a:pt x="675125" y="2467626"/>
                  <a:pt x="678146" y="2502500"/>
                  <a:pt x="684515" y="2536466"/>
                </a:cubicBezTo>
                <a:cubicBezTo>
                  <a:pt x="686276" y="2545859"/>
                  <a:pt x="693162" y="2554101"/>
                  <a:pt x="700418" y="2560320"/>
                </a:cubicBezTo>
                <a:cubicBezTo>
                  <a:pt x="746706" y="2599996"/>
                  <a:pt x="725868" y="2573045"/>
                  <a:pt x="764028" y="2592125"/>
                </a:cubicBezTo>
                <a:cubicBezTo>
                  <a:pt x="783141" y="2601681"/>
                  <a:pt x="801134" y="2613328"/>
                  <a:pt x="819687" y="2623930"/>
                </a:cubicBezTo>
                <a:cubicBezTo>
                  <a:pt x="832072" y="2642507"/>
                  <a:pt x="840312" y="2658245"/>
                  <a:pt x="859444" y="2671638"/>
                </a:cubicBezTo>
                <a:cubicBezTo>
                  <a:pt x="876950" y="2683892"/>
                  <a:pt x="897597" y="2691190"/>
                  <a:pt x="915103" y="2703444"/>
                </a:cubicBezTo>
                <a:cubicBezTo>
                  <a:pt x="924315" y="2709892"/>
                  <a:pt x="930637" y="2719733"/>
                  <a:pt x="938957" y="2727297"/>
                </a:cubicBezTo>
                <a:cubicBezTo>
                  <a:pt x="959804" y="2746249"/>
                  <a:pt x="978675" y="2768025"/>
                  <a:pt x="1002567" y="2782957"/>
                </a:cubicBezTo>
                <a:cubicBezTo>
                  <a:pt x="1021770" y="2794959"/>
                  <a:pt x="1045657" y="2797234"/>
                  <a:pt x="1066178" y="2806810"/>
                </a:cubicBezTo>
                <a:cubicBezTo>
                  <a:pt x="1221215" y="2879160"/>
                  <a:pt x="1037926" y="2799754"/>
                  <a:pt x="1161594" y="2870421"/>
                </a:cubicBezTo>
                <a:cubicBezTo>
                  <a:pt x="1184258" y="2883372"/>
                  <a:pt x="1208919" y="2892531"/>
                  <a:pt x="1233155" y="2902226"/>
                </a:cubicBezTo>
                <a:cubicBezTo>
                  <a:pt x="1248719" y="2908452"/>
                  <a:pt x="1264487" y="2914547"/>
                  <a:pt x="1280863" y="2918129"/>
                </a:cubicBezTo>
                <a:cubicBezTo>
                  <a:pt x="1476657" y="2960959"/>
                  <a:pt x="1439729" y="2954203"/>
                  <a:pt x="1590964" y="2965837"/>
                </a:cubicBezTo>
                <a:cubicBezTo>
                  <a:pt x="1646623" y="2960536"/>
                  <a:pt x="1704181" y="2965294"/>
                  <a:pt x="1757941" y="2949934"/>
                </a:cubicBezTo>
                <a:cubicBezTo>
                  <a:pt x="1777936" y="2944221"/>
                  <a:pt x="1825188" y="2887750"/>
                  <a:pt x="1845406" y="2870421"/>
                </a:cubicBezTo>
                <a:cubicBezTo>
                  <a:pt x="1868047" y="2851015"/>
                  <a:pt x="1940927" y="2818685"/>
                  <a:pt x="1948773" y="2814762"/>
                </a:cubicBezTo>
                <a:cubicBezTo>
                  <a:pt x="1964675" y="2798859"/>
                  <a:pt x="1978292" y="2780282"/>
                  <a:pt x="1996480" y="2767054"/>
                </a:cubicBezTo>
                <a:cubicBezTo>
                  <a:pt x="2004527" y="2761202"/>
                  <a:pt x="2045886" y="2747935"/>
                  <a:pt x="2060091" y="2743200"/>
                </a:cubicBezTo>
                <a:cubicBezTo>
                  <a:pt x="2068042" y="2735249"/>
                  <a:pt x="2075407" y="2726664"/>
                  <a:pt x="2083945" y="2719346"/>
                </a:cubicBezTo>
                <a:cubicBezTo>
                  <a:pt x="2144851" y="2667140"/>
                  <a:pt x="2119726" y="2686216"/>
                  <a:pt x="2139604" y="2687541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CBDCD87-567C-1A50-71BA-AC58A1D68C14}"/>
              </a:ext>
            </a:extLst>
          </p:cNvPr>
          <p:cNvSpPr txBox="1"/>
          <p:nvPr/>
        </p:nvSpPr>
        <p:spPr>
          <a:xfrm>
            <a:off x="7498081" y="1358927"/>
            <a:ext cx="397565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B29614A-703E-864F-523B-B985F2E68779}"/>
              </a:ext>
            </a:extLst>
          </p:cNvPr>
          <p:cNvSpPr txBox="1"/>
          <p:nvPr/>
        </p:nvSpPr>
        <p:spPr>
          <a:xfrm>
            <a:off x="7482178" y="2567526"/>
            <a:ext cx="3975652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84BFCBB-86C8-2774-9C41-9092BF1D83BB}"/>
              </a:ext>
            </a:extLst>
          </p:cNvPr>
          <p:cNvSpPr txBox="1"/>
          <p:nvPr/>
        </p:nvSpPr>
        <p:spPr>
          <a:xfrm>
            <a:off x="7466275" y="4269105"/>
            <a:ext cx="3975652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5B8C86-843B-347B-0E2A-8ED3615C6046}"/>
              </a:ext>
            </a:extLst>
          </p:cNvPr>
          <p:cNvSpPr/>
          <p:nvPr/>
        </p:nvSpPr>
        <p:spPr>
          <a:xfrm>
            <a:off x="4172879" y="3543267"/>
            <a:ext cx="1639341" cy="1832747"/>
          </a:xfrm>
          <a:custGeom>
            <a:avLst/>
            <a:gdLst>
              <a:gd name="connsiteX0" fmla="*/ 761071 w 1639341"/>
              <a:gd name="connsiteY0" fmla="*/ 1828833 h 1832747"/>
              <a:gd name="connsiteX1" fmla="*/ 780121 w 1639341"/>
              <a:gd name="connsiteY1" fmla="*/ 1752633 h 1832747"/>
              <a:gd name="connsiteX2" fmla="*/ 799171 w 1639341"/>
              <a:gd name="connsiteY2" fmla="*/ 1705008 h 1832747"/>
              <a:gd name="connsiteX3" fmla="*/ 751546 w 1639341"/>
              <a:gd name="connsiteY3" fmla="*/ 1647858 h 1832747"/>
              <a:gd name="connsiteX4" fmla="*/ 637246 w 1639341"/>
              <a:gd name="connsiteY4" fmla="*/ 1638333 h 1832747"/>
              <a:gd name="connsiteX5" fmla="*/ 599146 w 1639341"/>
              <a:gd name="connsiteY5" fmla="*/ 1619283 h 1832747"/>
              <a:gd name="connsiteX6" fmla="*/ 551521 w 1639341"/>
              <a:gd name="connsiteY6" fmla="*/ 1533558 h 1832747"/>
              <a:gd name="connsiteX7" fmla="*/ 494371 w 1639341"/>
              <a:gd name="connsiteY7" fmla="*/ 1476408 h 1832747"/>
              <a:gd name="connsiteX8" fmla="*/ 427696 w 1639341"/>
              <a:gd name="connsiteY8" fmla="*/ 1438308 h 1832747"/>
              <a:gd name="connsiteX9" fmla="*/ 399121 w 1639341"/>
              <a:gd name="connsiteY9" fmla="*/ 1419258 h 1832747"/>
              <a:gd name="connsiteX10" fmla="*/ 370546 w 1639341"/>
              <a:gd name="connsiteY10" fmla="*/ 1409733 h 1832747"/>
              <a:gd name="connsiteX11" fmla="*/ 294346 w 1639341"/>
              <a:gd name="connsiteY11" fmla="*/ 1390683 h 1832747"/>
              <a:gd name="connsiteX12" fmla="*/ 303871 w 1639341"/>
              <a:gd name="connsiteY12" fmla="*/ 1352583 h 1832747"/>
              <a:gd name="connsiteX13" fmla="*/ 418171 w 1639341"/>
              <a:gd name="connsiteY13" fmla="*/ 1371633 h 1832747"/>
              <a:gd name="connsiteX14" fmla="*/ 437221 w 1639341"/>
              <a:gd name="connsiteY14" fmla="*/ 1343058 h 1832747"/>
              <a:gd name="connsiteX15" fmla="*/ 446746 w 1639341"/>
              <a:gd name="connsiteY15" fmla="*/ 1314483 h 1832747"/>
              <a:gd name="connsiteX16" fmla="*/ 494371 w 1639341"/>
              <a:gd name="connsiteY16" fmla="*/ 1324008 h 1832747"/>
              <a:gd name="connsiteX17" fmla="*/ 522946 w 1639341"/>
              <a:gd name="connsiteY17" fmla="*/ 1276383 h 1832747"/>
              <a:gd name="connsiteX18" fmla="*/ 618196 w 1639341"/>
              <a:gd name="connsiteY18" fmla="*/ 1266858 h 1832747"/>
              <a:gd name="connsiteX19" fmla="*/ 551521 w 1639341"/>
              <a:gd name="connsiteY19" fmla="*/ 1171608 h 1832747"/>
              <a:gd name="connsiteX20" fmla="*/ 503896 w 1639341"/>
              <a:gd name="connsiteY20" fmla="*/ 1152558 h 1832747"/>
              <a:gd name="connsiteX21" fmla="*/ 484846 w 1639341"/>
              <a:gd name="connsiteY21" fmla="*/ 1123983 h 1832747"/>
              <a:gd name="connsiteX22" fmla="*/ 465796 w 1639341"/>
              <a:gd name="connsiteY22" fmla="*/ 1057308 h 1832747"/>
              <a:gd name="connsiteX23" fmla="*/ 437221 w 1639341"/>
              <a:gd name="connsiteY23" fmla="*/ 1019208 h 1832747"/>
              <a:gd name="connsiteX24" fmla="*/ 399121 w 1639341"/>
              <a:gd name="connsiteY24" fmla="*/ 962058 h 1832747"/>
              <a:gd name="connsiteX25" fmla="*/ 361021 w 1639341"/>
              <a:gd name="connsiteY25" fmla="*/ 828708 h 1832747"/>
              <a:gd name="connsiteX26" fmla="*/ 332446 w 1639341"/>
              <a:gd name="connsiteY26" fmla="*/ 790608 h 1832747"/>
              <a:gd name="connsiteX27" fmla="*/ 303871 w 1639341"/>
              <a:gd name="connsiteY27" fmla="*/ 733458 h 1832747"/>
              <a:gd name="connsiteX28" fmla="*/ 199096 w 1639341"/>
              <a:gd name="connsiteY28" fmla="*/ 638208 h 1832747"/>
              <a:gd name="connsiteX29" fmla="*/ 27646 w 1639341"/>
              <a:gd name="connsiteY29" fmla="*/ 619158 h 1832747"/>
              <a:gd name="connsiteX30" fmla="*/ 18121 w 1639341"/>
              <a:gd name="connsiteY30" fmla="*/ 419133 h 1832747"/>
              <a:gd name="connsiteX31" fmla="*/ 84796 w 1639341"/>
              <a:gd name="connsiteY31" fmla="*/ 390558 h 1832747"/>
              <a:gd name="connsiteX32" fmla="*/ 103846 w 1639341"/>
              <a:gd name="connsiteY32" fmla="*/ 323883 h 1832747"/>
              <a:gd name="connsiteX33" fmla="*/ 132421 w 1639341"/>
              <a:gd name="connsiteY33" fmla="*/ 295308 h 1832747"/>
              <a:gd name="connsiteX34" fmla="*/ 141946 w 1639341"/>
              <a:gd name="connsiteY34" fmla="*/ 266733 h 1832747"/>
              <a:gd name="connsiteX35" fmla="*/ 141946 w 1639341"/>
              <a:gd name="connsiteY35" fmla="*/ 190533 h 1832747"/>
              <a:gd name="connsiteX36" fmla="*/ 75271 w 1639341"/>
              <a:gd name="connsiteY36" fmla="*/ 181008 h 1832747"/>
              <a:gd name="connsiteX37" fmla="*/ 37171 w 1639341"/>
              <a:gd name="connsiteY37" fmla="*/ 85758 h 1832747"/>
              <a:gd name="connsiteX38" fmla="*/ 46696 w 1639341"/>
              <a:gd name="connsiteY38" fmla="*/ 57183 h 1832747"/>
              <a:gd name="connsiteX39" fmla="*/ 208621 w 1639341"/>
              <a:gd name="connsiteY39" fmla="*/ 76233 h 1832747"/>
              <a:gd name="connsiteX40" fmla="*/ 246721 w 1639341"/>
              <a:gd name="connsiteY40" fmla="*/ 66708 h 1832747"/>
              <a:gd name="connsiteX41" fmla="*/ 265771 w 1639341"/>
              <a:gd name="connsiteY41" fmla="*/ 38133 h 1832747"/>
              <a:gd name="connsiteX42" fmla="*/ 303871 w 1639341"/>
              <a:gd name="connsiteY42" fmla="*/ 57183 h 1832747"/>
              <a:gd name="connsiteX43" fmla="*/ 332446 w 1639341"/>
              <a:gd name="connsiteY43" fmla="*/ 76233 h 1832747"/>
              <a:gd name="connsiteX44" fmla="*/ 351496 w 1639341"/>
              <a:gd name="connsiteY44" fmla="*/ 114333 h 1832747"/>
              <a:gd name="connsiteX45" fmla="*/ 380071 w 1639341"/>
              <a:gd name="connsiteY45" fmla="*/ 133383 h 1832747"/>
              <a:gd name="connsiteX46" fmla="*/ 513421 w 1639341"/>
              <a:gd name="connsiteY46" fmla="*/ 171483 h 1832747"/>
              <a:gd name="connsiteX47" fmla="*/ 532471 w 1639341"/>
              <a:gd name="connsiteY47" fmla="*/ 209583 h 1832747"/>
              <a:gd name="connsiteX48" fmla="*/ 541996 w 1639341"/>
              <a:gd name="connsiteY48" fmla="*/ 247683 h 1832747"/>
              <a:gd name="connsiteX49" fmla="*/ 570571 w 1639341"/>
              <a:gd name="connsiteY49" fmla="*/ 266733 h 1832747"/>
              <a:gd name="connsiteX50" fmla="*/ 608671 w 1639341"/>
              <a:gd name="connsiteY50" fmla="*/ 257208 h 1832747"/>
              <a:gd name="connsiteX51" fmla="*/ 665821 w 1639341"/>
              <a:gd name="connsiteY51" fmla="*/ 295308 h 1832747"/>
              <a:gd name="connsiteX52" fmla="*/ 703921 w 1639341"/>
              <a:gd name="connsiteY52" fmla="*/ 333408 h 1832747"/>
              <a:gd name="connsiteX53" fmla="*/ 789646 w 1639341"/>
              <a:gd name="connsiteY53" fmla="*/ 371508 h 1832747"/>
              <a:gd name="connsiteX54" fmla="*/ 884896 w 1639341"/>
              <a:gd name="connsiteY54" fmla="*/ 457233 h 1832747"/>
              <a:gd name="connsiteX55" fmla="*/ 999196 w 1639341"/>
              <a:gd name="connsiteY55" fmla="*/ 466758 h 1832747"/>
              <a:gd name="connsiteX56" fmla="*/ 1037296 w 1639341"/>
              <a:gd name="connsiteY56" fmla="*/ 485808 h 1832747"/>
              <a:gd name="connsiteX57" fmla="*/ 1075396 w 1639341"/>
              <a:gd name="connsiteY57" fmla="*/ 457233 h 1832747"/>
              <a:gd name="connsiteX58" fmla="*/ 1132546 w 1639341"/>
              <a:gd name="connsiteY58" fmla="*/ 447708 h 1832747"/>
              <a:gd name="connsiteX59" fmla="*/ 1161121 w 1639341"/>
              <a:gd name="connsiteY59" fmla="*/ 428658 h 1832747"/>
              <a:gd name="connsiteX60" fmla="*/ 1199221 w 1639341"/>
              <a:gd name="connsiteY60" fmla="*/ 419133 h 1832747"/>
              <a:gd name="connsiteX61" fmla="*/ 1227796 w 1639341"/>
              <a:gd name="connsiteY61" fmla="*/ 409608 h 1832747"/>
              <a:gd name="connsiteX62" fmla="*/ 1294471 w 1639341"/>
              <a:gd name="connsiteY62" fmla="*/ 419133 h 1832747"/>
              <a:gd name="connsiteX63" fmla="*/ 1275421 w 1639341"/>
              <a:gd name="connsiteY63" fmla="*/ 466758 h 1832747"/>
              <a:gd name="connsiteX64" fmla="*/ 1237321 w 1639341"/>
              <a:gd name="connsiteY64" fmla="*/ 552483 h 1832747"/>
              <a:gd name="connsiteX65" fmla="*/ 1265896 w 1639341"/>
              <a:gd name="connsiteY65" fmla="*/ 590583 h 1832747"/>
              <a:gd name="connsiteX66" fmla="*/ 1294471 w 1639341"/>
              <a:gd name="connsiteY66" fmla="*/ 600108 h 1832747"/>
              <a:gd name="connsiteX67" fmla="*/ 1427821 w 1639341"/>
              <a:gd name="connsiteY67" fmla="*/ 609633 h 1832747"/>
              <a:gd name="connsiteX68" fmla="*/ 1475446 w 1639341"/>
              <a:gd name="connsiteY68" fmla="*/ 647733 h 1832747"/>
              <a:gd name="connsiteX69" fmla="*/ 1494496 w 1639341"/>
              <a:gd name="connsiteY69" fmla="*/ 676308 h 1832747"/>
              <a:gd name="connsiteX70" fmla="*/ 1542121 w 1639341"/>
              <a:gd name="connsiteY70" fmla="*/ 714408 h 1832747"/>
              <a:gd name="connsiteX71" fmla="*/ 1561171 w 1639341"/>
              <a:gd name="connsiteY71" fmla="*/ 781083 h 1832747"/>
              <a:gd name="connsiteX72" fmla="*/ 1589746 w 1639341"/>
              <a:gd name="connsiteY72" fmla="*/ 800133 h 1832747"/>
              <a:gd name="connsiteX73" fmla="*/ 1618321 w 1639341"/>
              <a:gd name="connsiteY73" fmla="*/ 838233 h 1832747"/>
              <a:gd name="connsiteX74" fmla="*/ 1627846 w 1639341"/>
              <a:gd name="connsiteY74" fmla="*/ 885858 h 1832747"/>
              <a:gd name="connsiteX75" fmla="*/ 1637371 w 1639341"/>
              <a:gd name="connsiteY75" fmla="*/ 914433 h 1832747"/>
              <a:gd name="connsiteX76" fmla="*/ 1589746 w 1639341"/>
              <a:gd name="connsiteY76" fmla="*/ 923958 h 1832747"/>
              <a:gd name="connsiteX77" fmla="*/ 1551646 w 1639341"/>
              <a:gd name="connsiteY77" fmla="*/ 943008 h 1832747"/>
              <a:gd name="connsiteX78" fmla="*/ 1484971 w 1639341"/>
              <a:gd name="connsiteY78" fmla="*/ 990633 h 1832747"/>
              <a:gd name="connsiteX79" fmla="*/ 1446871 w 1639341"/>
              <a:gd name="connsiteY79" fmla="*/ 1104933 h 1832747"/>
              <a:gd name="connsiteX80" fmla="*/ 1399246 w 1639341"/>
              <a:gd name="connsiteY80" fmla="*/ 1123983 h 1832747"/>
              <a:gd name="connsiteX81" fmla="*/ 1361146 w 1639341"/>
              <a:gd name="connsiteY81" fmla="*/ 1143033 h 1832747"/>
              <a:gd name="connsiteX82" fmla="*/ 1370671 w 1639341"/>
              <a:gd name="connsiteY82" fmla="*/ 1295433 h 1832747"/>
              <a:gd name="connsiteX83" fmla="*/ 1380196 w 1639341"/>
              <a:gd name="connsiteY83" fmla="*/ 1343058 h 1832747"/>
              <a:gd name="connsiteX84" fmla="*/ 1361146 w 1639341"/>
              <a:gd name="connsiteY84" fmla="*/ 1390683 h 1832747"/>
              <a:gd name="connsiteX85" fmla="*/ 1275421 w 1639341"/>
              <a:gd name="connsiteY85" fmla="*/ 1476408 h 1832747"/>
              <a:gd name="connsiteX86" fmla="*/ 1218271 w 1639341"/>
              <a:gd name="connsiteY86" fmla="*/ 1524033 h 1832747"/>
              <a:gd name="connsiteX87" fmla="*/ 1132546 w 1639341"/>
              <a:gd name="connsiteY87" fmla="*/ 1552608 h 1832747"/>
              <a:gd name="connsiteX88" fmla="*/ 1084921 w 1639341"/>
              <a:gd name="connsiteY88" fmla="*/ 1590708 h 1832747"/>
              <a:gd name="connsiteX89" fmla="*/ 1056346 w 1639341"/>
              <a:gd name="connsiteY89" fmla="*/ 1609758 h 1832747"/>
              <a:gd name="connsiteX90" fmla="*/ 1046821 w 1639341"/>
              <a:gd name="connsiteY90" fmla="*/ 1638333 h 1832747"/>
              <a:gd name="connsiteX91" fmla="*/ 951571 w 1639341"/>
              <a:gd name="connsiteY91" fmla="*/ 1676433 h 1832747"/>
              <a:gd name="connsiteX92" fmla="*/ 894421 w 1639341"/>
              <a:gd name="connsiteY92" fmla="*/ 1724058 h 1832747"/>
              <a:gd name="connsiteX93" fmla="*/ 837271 w 1639341"/>
              <a:gd name="connsiteY93" fmla="*/ 1771683 h 1832747"/>
              <a:gd name="connsiteX94" fmla="*/ 780121 w 1639341"/>
              <a:gd name="connsiteY94" fmla="*/ 1800258 h 1832747"/>
              <a:gd name="connsiteX95" fmla="*/ 751546 w 1639341"/>
              <a:gd name="connsiteY95" fmla="*/ 1819308 h 1832747"/>
              <a:gd name="connsiteX96" fmla="*/ 761071 w 1639341"/>
              <a:gd name="connsiteY96" fmla="*/ 1828833 h 18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639341" h="1832747">
                <a:moveTo>
                  <a:pt x="761071" y="1828833"/>
                </a:moveTo>
                <a:cubicBezTo>
                  <a:pt x="765833" y="1817721"/>
                  <a:pt x="772421" y="1777657"/>
                  <a:pt x="780121" y="1752633"/>
                </a:cubicBezTo>
                <a:cubicBezTo>
                  <a:pt x="785149" y="1736291"/>
                  <a:pt x="797283" y="1722001"/>
                  <a:pt x="799171" y="1705008"/>
                </a:cubicBezTo>
                <a:cubicBezTo>
                  <a:pt x="802991" y="1670631"/>
                  <a:pt x="783145" y="1653783"/>
                  <a:pt x="751546" y="1647858"/>
                </a:cubicBezTo>
                <a:cubicBezTo>
                  <a:pt x="713969" y="1640812"/>
                  <a:pt x="675346" y="1641508"/>
                  <a:pt x="637246" y="1638333"/>
                </a:cubicBezTo>
                <a:cubicBezTo>
                  <a:pt x="624546" y="1631983"/>
                  <a:pt x="610054" y="1628373"/>
                  <a:pt x="599146" y="1619283"/>
                </a:cubicBezTo>
                <a:cubicBezTo>
                  <a:pt x="585287" y="1607734"/>
                  <a:pt x="553577" y="1536299"/>
                  <a:pt x="551521" y="1533558"/>
                </a:cubicBezTo>
                <a:cubicBezTo>
                  <a:pt x="535357" y="1512005"/>
                  <a:pt x="517762" y="1489774"/>
                  <a:pt x="494371" y="1476408"/>
                </a:cubicBezTo>
                <a:cubicBezTo>
                  <a:pt x="472146" y="1463708"/>
                  <a:pt x="449646" y="1451478"/>
                  <a:pt x="427696" y="1438308"/>
                </a:cubicBezTo>
                <a:cubicBezTo>
                  <a:pt x="417880" y="1432418"/>
                  <a:pt x="409360" y="1424378"/>
                  <a:pt x="399121" y="1419258"/>
                </a:cubicBezTo>
                <a:cubicBezTo>
                  <a:pt x="390141" y="1414768"/>
                  <a:pt x="380232" y="1412375"/>
                  <a:pt x="370546" y="1409733"/>
                </a:cubicBezTo>
                <a:cubicBezTo>
                  <a:pt x="345287" y="1402844"/>
                  <a:pt x="319746" y="1397033"/>
                  <a:pt x="294346" y="1390683"/>
                </a:cubicBezTo>
                <a:cubicBezTo>
                  <a:pt x="297521" y="1377983"/>
                  <a:pt x="291332" y="1356345"/>
                  <a:pt x="303871" y="1352583"/>
                </a:cubicBezTo>
                <a:cubicBezTo>
                  <a:pt x="337451" y="1342509"/>
                  <a:pt x="384015" y="1360248"/>
                  <a:pt x="418171" y="1371633"/>
                </a:cubicBezTo>
                <a:cubicBezTo>
                  <a:pt x="424521" y="1362108"/>
                  <a:pt x="432101" y="1353297"/>
                  <a:pt x="437221" y="1343058"/>
                </a:cubicBezTo>
                <a:cubicBezTo>
                  <a:pt x="441711" y="1334078"/>
                  <a:pt x="437221" y="1317658"/>
                  <a:pt x="446746" y="1314483"/>
                </a:cubicBezTo>
                <a:cubicBezTo>
                  <a:pt x="462105" y="1309363"/>
                  <a:pt x="478496" y="1320833"/>
                  <a:pt x="494371" y="1324008"/>
                </a:cubicBezTo>
                <a:cubicBezTo>
                  <a:pt x="503896" y="1308133"/>
                  <a:pt x="506137" y="1284141"/>
                  <a:pt x="522946" y="1276383"/>
                </a:cubicBezTo>
                <a:cubicBezTo>
                  <a:pt x="551917" y="1263012"/>
                  <a:pt x="598263" y="1291774"/>
                  <a:pt x="618196" y="1266858"/>
                </a:cubicBezTo>
                <a:cubicBezTo>
                  <a:pt x="688236" y="1179309"/>
                  <a:pt x="576635" y="1179142"/>
                  <a:pt x="551521" y="1171608"/>
                </a:cubicBezTo>
                <a:cubicBezTo>
                  <a:pt x="535144" y="1166695"/>
                  <a:pt x="519771" y="1158908"/>
                  <a:pt x="503896" y="1152558"/>
                </a:cubicBezTo>
                <a:cubicBezTo>
                  <a:pt x="497546" y="1143033"/>
                  <a:pt x="489355" y="1134505"/>
                  <a:pt x="484846" y="1123983"/>
                </a:cubicBezTo>
                <a:cubicBezTo>
                  <a:pt x="476893" y="1105425"/>
                  <a:pt x="476388" y="1075844"/>
                  <a:pt x="465796" y="1057308"/>
                </a:cubicBezTo>
                <a:cubicBezTo>
                  <a:pt x="457920" y="1043525"/>
                  <a:pt x="446325" y="1032213"/>
                  <a:pt x="437221" y="1019208"/>
                </a:cubicBezTo>
                <a:cubicBezTo>
                  <a:pt x="424091" y="1000451"/>
                  <a:pt x="411821" y="981108"/>
                  <a:pt x="399121" y="962058"/>
                </a:cubicBezTo>
                <a:cubicBezTo>
                  <a:pt x="391921" y="926057"/>
                  <a:pt x="379400" y="853213"/>
                  <a:pt x="361021" y="828708"/>
                </a:cubicBezTo>
                <a:cubicBezTo>
                  <a:pt x="351496" y="816008"/>
                  <a:pt x="340614" y="804221"/>
                  <a:pt x="332446" y="790608"/>
                </a:cubicBezTo>
                <a:cubicBezTo>
                  <a:pt x="321488" y="772345"/>
                  <a:pt x="317030" y="750205"/>
                  <a:pt x="303871" y="733458"/>
                </a:cubicBezTo>
                <a:cubicBezTo>
                  <a:pt x="298552" y="726688"/>
                  <a:pt x="232390" y="652477"/>
                  <a:pt x="199096" y="638208"/>
                </a:cubicBezTo>
                <a:cubicBezTo>
                  <a:pt x="158430" y="620780"/>
                  <a:pt x="35619" y="619728"/>
                  <a:pt x="27646" y="619158"/>
                </a:cubicBezTo>
                <a:cubicBezTo>
                  <a:pt x="-4462" y="538887"/>
                  <a:pt x="-9871" y="545097"/>
                  <a:pt x="18121" y="419133"/>
                </a:cubicBezTo>
                <a:cubicBezTo>
                  <a:pt x="21990" y="401721"/>
                  <a:pt x="76298" y="392683"/>
                  <a:pt x="84796" y="390558"/>
                </a:cubicBezTo>
                <a:cubicBezTo>
                  <a:pt x="86066" y="385477"/>
                  <a:pt x="98380" y="332082"/>
                  <a:pt x="103846" y="323883"/>
                </a:cubicBezTo>
                <a:cubicBezTo>
                  <a:pt x="111318" y="312675"/>
                  <a:pt x="122896" y="304833"/>
                  <a:pt x="132421" y="295308"/>
                </a:cubicBezTo>
                <a:cubicBezTo>
                  <a:pt x="135596" y="285783"/>
                  <a:pt x="137456" y="275713"/>
                  <a:pt x="141946" y="266733"/>
                </a:cubicBezTo>
                <a:cubicBezTo>
                  <a:pt x="154404" y="241817"/>
                  <a:pt x="189258" y="222074"/>
                  <a:pt x="141946" y="190533"/>
                </a:cubicBezTo>
                <a:cubicBezTo>
                  <a:pt x="123266" y="178080"/>
                  <a:pt x="97496" y="184183"/>
                  <a:pt x="75271" y="181008"/>
                </a:cubicBezTo>
                <a:cubicBezTo>
                  <a:pt x="53411" y="144574"/>
                  <a:pt x="37171" y="129611"/>
                  <a:pt x="37171" y="85758"/>
                </a:cubicBezTo>
                <a:cubicBezTo>
                  <a:pt x="37171" y="75718"/>
                  <a:pt x="43521" y="66708"/>
                  <a:pt x="46696" y="57183"/>
                </a:cubicBezTo>
                <a:cubicBezTo>
                  <a:pt x="100671" y="63533"/>
                  <a:pt x="154335" y="73648"/>
                  <a:pt x="208621" y="76233"/>
                </a:cubicBezTo>
                <a:cubicBezTo>
                  <a:pt x="221697" y="76856"/>
                  <a:pt x="235829" y="73970"/>
                  <a:pt x="246721" y="66708"/>
                </a:cubicBezTo>
                <a:cubicBezTo>
                  <a:pt x="256246" y="60358"/>
                  <a:pt x="259421" y="47658"/>
                  <a:pt x="265771" y="38133"/>
                </a:cubicBezTo>
                <a:cubicBezTo>
                  <a:pt x="283107" y="-31210"/>
                  <a:pt x="265138" y="5539"/>
                  <a:pt x="303871" y="57183"/>
                </a:cubicBezTo>
                <a:cubicBezTo>
                  <a:pt x="310740" y="66341"/>
                  <a:pt x="322921" y="69883"/>
                  <a:pt x="332446" y="76233"/>
                </a:cubicBezTo>
                <a:cubicBezTo>
                  <a:pt x="338796" y="88933"/>
                  <a:pt x="342406" y="103425"/>
                  <a:pt x="351496" y="114333"/>
                </a:cubicBezTo>
                <a:cubicBezTo>
                  <a:pt x="358825" y="123127"/>
                  <a:pt x="369386" y="129274"/>
                  <a:pt x="380071" y="133383"/>
                </a:cubicBezTo>
                <a:cubicBezTo>
                  <a:pt x="420107" y="148781"/>
                  <a:pt x="469920" y="160608"/>
                  <a:pt x="513421" y="171483"/>
                </a:cubicBezTo>
                <a:cubicBezTo>
                  <a:pt x="519771" y="184183"/>
                  <a:pt x="527485" y="196288"/>
                  <a:pt x="532471" y="209583"/>
                </a:cubicBezTo>
                <a:cubicBezTo>
                  <a:pt x="537068" y="221840"/>
                  <a:pt x="534734" y="236791"/>
                  <a:pt x="541996" y="247683"/>
                </a:cubicBezTo>
                <a:cubicBezTo>
                  <a:pt x="548346" y="257208"/>
                  <a:pt x="561046" y="260383"/>
                  <a:pt x="570571" y="266733"/>
                </a:cubicBezTo>
                <a:cubicBezTo>
                  <a:pt x="583271" y="263558"/>
                  <a:pt x="595580" y="257208"/>
                  <a:pt x="608671" y="257208"/>
                </a:cubicBezTo>
                <a:cubicBezTo>
                  <a:pt x="655929" y="257208"/>
                  <a:pt x="641212" y="266598"/>
                  <a:pt x="665821" y="295308"/>
                </a:cubicBezTo>
                <a:cubicBezTo>
                  <a:pt x="677510" y="308945"/>
                  <a:pt x="689553" y="322632"/>
                  <a:pt x="703921" y="333408"/>
                </a:cubicBezTo>
                <a:cubicBezTo>
                  <a:pt x="719176" y="344849"/>
                  <a:pt x="774761" y="365554"/>
                  <a:pt x="789646" y="371508"/>
                </a:cubicBezTo>
                <a:cubicBezTo>
                  <a:pt x="790532" y="372394"/>
                  <a:pt x="865012" y="452262"/>
                  <a:pt x="884896" y="457233"/>
                </a:cubicBezTo>
                <a:cubicBezTo>
                  <a:pt x="921987" y="466506"/>
                  <a:pt x="961096" y="463583"/>
                  <a:pt x="999196" y="466758"/>
                </a:cubicBezTo>
                <a:cubicBezTo>
                  <a:pt x="1011896" y="473108"/>
                  <a:pt x="1023207" y="487569"/>
                  <a:pt x="1037296" y="485808"/>
                </a:cubicBezTo>
                <a:cubicBezTo>
                  <a:pt x="1053048" y="483839"/>
                  <a:pt x="1060656" y="463129"/>
                  <a:pt x="1075396" y="457233"/>
                </a:cubicBezTo>
                <a:cubicBezTo>
                  <a:pt x="1093327" y="450060"/>
                  <a:pt x="1113496" y="450883"/>
                  <a:pt x="1132546" y="447708"/>
                </a:cubicBezTo>
                <a:cubicBezTo>
                  <a:pt x="1142071" y="441358"/>
                  <a:pt x="1150599" y="433167"/>
                  <a:pt x="1161121" y="428658"/>
                </a:cubicBezTo>
                <a:cubicBezTo>
                  <a:pt x="1173153" y="423501"/>
                  <a:pt x="1186634" y="422729"/>
                  <a:pt x="1199221" y="419133"/>
                </a:cubicBezTo>
                <a:cubicBezTo>
                  <a:pt x="1208875" y="416375"/>
                  <a:pt x="1218271" y="412783"/>
                  <a:pt x="1227796" y="409608"/>
                </a:cubicBezTo>
                <a:lnTo>
                  <a:pt x="1294471" y="419133"/>
                </a:lnTo>
                <a:cubicBezTo>
                  <a:pt x="1305417" y="432268"/>
                  <a:pt x="1280828" y="450538"/>
                  <a:pt x="1275421" y="466758"/>
                </a:cubicBezTo>
                <a:cubicBezTo>
                  <a:pt x="1250895" y="540337"/>
                  <a:pt x="1287496" y="468857"/>
                  <a:pt x="1237321" y="552483"/>
                </a:cubicBezTo>
                <a:cubicBezTo>
                  <a:pt x="1246846" y="565183"/>
                  <a:pt x="1253700" y="580420"/>
                  <a:pt x="1265896" y="590583"/>
                </a:cubicBezTo>
                <a:cubicBezTo>
                  <a:pt x="1273609" y="597011"/>
                  <a:pt x="1284500" y="598935"/>
                  <a:pt x="1294471" y="600108"/>
                </a:cubicBezTo>
                <a:cubicBezTo>
                  <a:pt x="1338729" y="605315"/>
                  <a:pt x="1383371" y="606458"/>
                  <a:pt x="1427821" y="609633"/>
                </a:cubicBezTo>
                <a:cubicBezTo>
                  <a:pt x="1443696" y="622333"/>
                  <a:pt x="1461071" y="633358"/>
                  <a:pt x="1475446" y="647733"/>
                </a:cubicBezTo>
                <a:cubicBezTo>
                  <a:pt x="1483541" y="655828"/>
                  <a:pt x="1486401" y="668213"/>
                  <a:pt x="1494496" y="676308"/>
                </a:cubicBezTo>
                <a:cubicBezTo>
                  <a:pt x="1508871" y="690683"/>
                  <a:pt x="1526246" y="701708"/>
                  <a:pt x="1542121" y="714408"/>
                </a:cubicBezTo>
                <a:cubicBezTo>
                  <a:pt x="1542743" y="716897"/>
                  <a:pt x="1556202" y="774872"/>
                  <a:pt x="1561171" y="781083"/>
                </a:cubicBezTo>
                <a:cubicBezTo>
                  <a:pt x="1568322" y="790022"/>
                  <a:pt x="1581651" y="792038"/>
                  <a:pt x="1589746" y="800133"/>
                </a:cubicBezTo>
                <a:cubicBezTo>
                  <a:pt x="1600971" y="811358"/>
                  <a:pt x="1608796" y="825533"/>
                  <a:pt x="1618321" y="838233"/>
                </a:cubicBezTo>
                <a:cubicBezTo>
                  <a:pt x="1621496" y="854108"/>
                  <a:pt x="1623919" y="870152"/>
                  <a:pt x="1627846" y="885858"/>
                </a:cubicBezTo>
                <a:cubicBezTo>
                  <a:pt x="1630281" y="895598"/>
                  <a:pt x="1644471" y="907333"/>
                  <a:pt x="1637371" y="914433"/>
                </a:cubicBezTo>
                <a:cubicBezTo>
                  <a:pt x="1625923" y="925881"/>
                  <a:pt x="1605621" y="920783"/>
                  <a:pt x="1589746" y="923958"/>
                </a:cubicBezTo>
                <a:cubicBezTo>
                  <a:pt x="1577046" y="930308"/>
                  <a:pt x="1564621" y="937241"/>
                  <a:pt x="1551646" y="943008"/>
                </a:cubicBezTo>
                <a:cubicBezTo>
                  <a:pt x="1512866" y="960244"/>
                  <a:pt x="1500467" y="951893"/>
                  <a:pt x="1484971" y="990633"/>
                </a:cubicBezTo>
                <a:cubicBezTo>
                  <a:pt x="1470056" y="1027921"/>
                  <a:pt x="1468588" y="1071150"/>
                  <a:pt x="1446871" y="1104933"/>
                </a:cubicBezTo>
                <a:cubicBezTo>
                  <a:pt x="1437625" y="1119315"/>
                  <a:pt x="1414870" y="1117039"/>
                  <a:pt x="1399246" y="1123983"/>
                </a:cubicBezTo>
                <a:cubicBezTo>
                  <a:pt x="1386271" y="1129750"/>
                  <a:pt x="1373846" y="1136683"/>
                  <a:pt x="1361146" y="1143033"/>
                </a:cubicBezTo>
                <a:cubicBezTo>
                  <a:pt x="1364321" y="1193833"/>
                  <a:pt x="1365845" y="1244763"/>
                  <a:pt x="1370671" y="1295433"/>
                </a:cubicBezTo>
                <a:cubicBezTo>
                  <a:pt x="1372206" y="1311549"/>
                  <a:pt x="1381807" y="1326949"/>
                  <a:pt x="1380196" y="1343058"/>
                </a:cubicBezTo>
                <a:cubicBezTo>
                  <a:pt x="1378495" y="1360071"/>
                  <a:pt x="1371709" y="1377239"/>
                  <a:pt x="1361146" y="1390683"/>
                </a:cubicBezTo>
                <a:cubicBezTo>
                  <a:pt x="1336179" y="1422459"/>
                  <a:pt x="1275421" y="1476408"/>
                  <a:pt x="1275421" y="1476408"/>
                </a:cubicBezTo>
                <a:cubicBezTo>
                  <a:pt x="1260841" y="1534727"/>
                  <a:pt x="1280128" y="1506360"/>
                  <a:pt x="1218271" y="1524033"/>
                </a:cubicBezTo>
                <a:cubicBezTo>
                  <a:pt x="1189309" y="1532308"/>
                  <a:pt x="1132546" y="1552608"/>
                  <a:pt x="1132546" y="1552608"/>
                </a:cubicBezTo>
                <a:cubicBezTo>
                  <a:pt x="1116671" y="1565308"/>
                  <a:pt x="1101185" y="1578510"/>
                  <a:pt x="1084921" y="1590708"/>
                </a:cubicBezTo>
                <a:cubicBezTo>
                  <a:pt x="1075763" y="1597577"/>
                  <a:pt x="1063497" y="1600819"/>
                  <a:pt x="1056346" y="1609758"/>
                </a:cubicBezTo>
                <a:cubicBezTo>
                  <a:pt x="1050074" y="1617598"/>
                  <a:pt x="1054444" y="1631799"/>
                  <a:pt x="1046821" y="1638333"/>
                </a:cubicBezTo>
                <a:cubicBezTo>
                  <a:pt x="1018467" y="1662636"/>
                  <a:pt x="985438" y="1667966"/>
                  <a:pt x="951571" y="1676433"/>
                </a:cubicBezTo>
                <a:cubicBezTo>
                  <a:pt x="914902" y="1731437"/>
                  <a:pt x="954845" y="1681761"/>
                  <a:pt x="894421" y="1724058"/>
                </a:cubicBezTo>
                <a:cubicBezTo>
                  <a:pt x="874106" y="1738278"/>
                  <a:pt x="857904" y="1757928"/>
                  <a:pt x="837271" y="1771683"/>
                </a:cubicBezTo>
                <a:cubicBezTo>
                  <a:pt x="819550" y="1783497"/>
                  <a:pt x="798739" y="1789915"/>
                  <a:pt x="780121" y="1800258"/>
                </a:cubicBezTo>
                <a:cubicBezTo>
                  <a:pt x="770114" y="1805817"/>
                  <a:pt x="758415" y="1810150"/>
                  <a:pt x="751546" y="1819308"/>
                </a:cubicBezTo>
                <a:cubicBezTo>
                  <a:pt x="747736" y="1824388"/>
                  <a:pt x="756309" y="1839945"/>
                  <a:pt x="761071" y="182883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6B6615-80C5-D425-E5D2-7DF18CD62E16}"/>
              </a:ext>
            </a:extLst>
          </p:cNvPr>
          <p:cNvSpPr/>
          <p:nvPr/>
        </p:nvSpPr>
        <p:spPr>
          <a:xfrm>
            <a:off x="3213155" y="4533900"/>
            <a:ext cx="1693601" cy="1085850"/>
          </a:xfrm>
          <a:custGeom>
            <a:avLst/>
            <a:gdLst>
              <a:gd name="connsiteX0" fmla="*/ 311095 w 1693601"/>
              <a:gd name="connsiteY0" fmla="*/ 1047750 h 1085850"/>
              <a:gd name="connsiteX1" fmla="*/ 358720 w 1693601"/>
              <a:gd name="connsiteY1" fmla="*/ 1028700 h 1085850"/>
              <a:gd name="connsiteX2" fmla="*/ 396820 w 1693601"/>
              <a:gd name="connsiteY2" fmla="*/ 1019175 h 1085850"/>
              <a:gd name="connsiteX3" fmla="*/ 482545 w 1693601"/>
              <a:gd name="connsiteY3" fmla="*/ 971550 h 1085850"/>
              <a:gd name="connsiteX4" fmla="*/ 473020 w 1693601"/>
              <a:gd name="connsiteY4" fmla="*/ 866775 h 1085850"/>
              <a:gd name="connsiteX5" fmla="*/ 463495 w 1693601"/>
              <a:gd name="connsiteY5" fmla="*/ 819150 h 1085850"/>
              <a:gd name="connsiteX6" fmla="*/ 492070 w 1693601"/>
              <a:gd name="connsiteY6" fmla="*/ 790575 h 1085850"/>
              <a:gd name="connsiteX7" fmla="*/ 549220 w 1693601"/>
              <a:gd name="connsiteY7" fmla="*/ 781050 h 1085850"/>
              <a:gd name="connsiteX8" fmla="*/ 606370 w 1693601"/>
              <a:gd name="connsiteY8" fmla="*/ 723900 h 1085850"/>
              <a:gd name="connsiteX9" fmla="*/ 596845 w 1693601"/>
              <a:gd name="connsiteY9" fmla="*/ 600075 h 1085850"/>
              <a:gd name="connsiteX10" fmla="*/ 568270 w 1693601"/>
              <a:gd name="connsiteY10" fmla="*/ 571500 h 1085850"/>
              <a:gd name="connsiteX11" fmla="*/ 492070 w 1693601"/>
              <a:gd name="connsiteY11" fmla="*/ 561975 h 1085850"/>
              <a:gd name="connsiteX12" fmla="*/ 453970 w 1693601"/>
              <a:gd name="connsiteY12" fmla="*/ 552450 h 1085850"/>
              <a:gd name="connsiteX13" fmla="*/ 415870 w 1693601"/>
              <a:gd name="connsiteY13" fmla="*/ 504825 h 1085850"/>
              <a:gd name="connsiteX14" fmla="*/ 320620 w 1693601"/>
              <a:gd name="connsiteY14" fmla="*/ 438150 h 1085850"/>
              <a:gd name="connsiteX15" fmla="*/ 263470 w 1693601"/>
              <a:gd name="connsiteY15" fmla="*/ 419100 h 1085850"/>
              <a:gd name="connsiteX16" fmla="*/ 292045 w 1693601"/>
              <a:gd name="connsiteY16" fmla="*/ 304800 h 1085850"/>
              <a:gd name="connsiteX17" fmla="*/ 339670 w 1693601"/>
              <a:gd name="connsiteY17" fmla="*/ 295275 h 1085850"/>
              <a:gd name="connsiteX18" fmla="*/ 358720 w 1693601"/>
              <a:gd name="connsiteY18" fmla="*/ 266700 h 1085850"/>
              <a:gd name="connsiteX19" fmla="*/ 311095 w 1693601"/>
              <a:gd name="connsiteY19" fmla="*/ 219075 h 1085850"/>
              <a:gd name="connsiteX20" fmla="*/ 225370 w 1693601"/>
              <a:gd name="connsiteY20" fmla="*/ 228600 h 1085850"/>
              <a:gd name="connsiteX21" fmla="*/ 168220 w 1693601"/>
              <a:gd name="connsiteY21" fmla="*/ 247650 h 1085850"/>
              <a:gd name="connsiteX22" fmla="*/ 130120 w 1693601"/>
              <a:gd name="connsiteY22" fmla="*/ 276225 h 1085850"/>
              <a:gd name="connsiteX23" fmla="*/ 53920 w 1693601"/>
              <a:gd name="connsiteY23" fmla="*/ 314325 h 1085850"/>
              <a:gd name="connsiteX24" fmla="*/ 44395 w 1693601"/>
              <a:gd name="connsiteY24" fmla="*/ 171450 h 1085850"/>
              <a:gd name="connsiteX25" fmla="*/ 72970 w 1693601"/>
              <a:gd name="connsiteY25" fmla="*/ 161925 h 1085850"/>
              <a:gd name="connsiteX26" fmla="*/ 120595 w 1693601"/>
              <a:gd name="connsiteY26" fmla="*/ 142875 h 1085850"/>
              <a:gd name="connsiteX27" fmla="*/ 158695 w 1693601"/>
              <a:gd name="connsiteY27" fmla="*/ 133350 h 1085850"/>
              <a:gd name="connsiteX28" fmla="*/ 225370 w 1693601"/>
              <a:gd name="connsiteY28" fmla="*/ 95250 h 1085850"/>
              <a:gd name="connsiteX29" fmla="*/ 320620 w 1693601"/>
              <a:gd name="connsiteY29" fmla="*/ 57150 h 1085850"/>
              <a:gd name="connsiteX30" fmla="*/ 349195 w 1693601"/>
              <a:gd name="connsiteY30" fmla="*/ 38100 h 1085850"/>
              <a:gd name="connsiteX31" fmla="*/ 377770 w 1693601"/>
              <a:gd name="connsiteY31" fmla="*/ 0 h 1085850"/>
              <a:gd name="connsiteX32" fmla="*/ 434920 w 1693601"/>
              <a:gd name="connsiteY32" fmla="*/ 19050 h 1085850"/>
              <a:gd name="connsiteX33" fmla="*/ 482545 w 1693601"/>
              <a:gd name="connsiteY33" fmla="*/ 28575 h 1085850"/>
              <a:gd name="connsiteX34" fmla="*/ 568270 w 1693601"/>
              <a:gd name="connsiteY34" fmla="*/ 57150 h 1085850"/>
              <a:gd name="connsiteX35" fmla="*/ 625420 w 1693601"/>
              <a:gd name="connsiteY35" fmla="*/ 104775 h 1085850"/>
              <a:gd name="connsiteX36" fmla="*/ 663520 w 1693601"/>
              <a:gd name="connsiteY36" fmla="*/ 114300 h 1085850"/>
              <a:gd name="connsiteX37" fmla="*/ 692095 w 1693601"/>
              <a:gd name="connsiteY37" fmla="*/ 133350 h 1085850"/>
              <a:gd name="connsiteX38" fmla="*/ 758770 w 1693601"/>
              <a:gd name="connsiteY38" fmla="*/ 152400 h 1085850"/>
              <a:gd name="connsiteX39" fmla="*/ 844495 w 1693601"/>
              <a:gd name="connsiteY39" fmla="*/ 171450 h 1085850"/>
              <a:gd name="connsiteX40" fmla="*/ 854020 w 1693601"/>
              <a:gd name="connsiteY40" fmla="*/ 228600 h 1085850"/>
              <a:gd name="connsiteX41" fmla="*/ 930220 w 1693601"/>
              <a:gd name="connsiteY41" fmla="*/ 304800 h 1085850"/>
              <a:gd name="connsiteX42" fmla="*/ 1015945 w 1693601"/>
              <a:gd name="connsiteY42" fmla="*/ 314325 h 1085850"/>
              <a:gd name="connsiteX43" fmla="*/ 1082620 w 1693601"/>
              <a:gd name="connsiteY43" fmla="*/ 333375 h 1085850"/>
              <a:gd name="connsiteX44" fmla="*/ 1111195 w 1693601"/>
              <a:gd name="connsiteY44" fmla="*/ 361950 h 1085850"/>
              <a:gd name="connsiteX45" fmla="*/ 1273120 w 1693601"/>
              <a:gd name="connsiteY45" fmla="*/ 371475 h 1085850"/>
              <a:gd name="connsiteX46" fmla="*/ 1301695 w 1693601"/>
              <a:gd name="connsiteY46" fmla="*/ 381000 h 1085850"/>
              <a:gd name="connsiteX47" fmla="*/ 1349320 w 1693601"/>
              <a:gd name="connsiteY47" fmla="*/ 438150 h 1085850"/>
              <a:gd name="connsiteX48" fmla="*/ 1377895 w 1693601"/>
              <a:gd name="connsiteY48" fmla="*/ 495300 h 1085850"/>
              <a:gd name="connsiteX49" fmla="*/ 1501720 w 1693601"/>
              <a:gd name="connsiteY49" fmla="*/ 600075 h 1085850"/>
              <a:gd name="connsiteX50" fmla="*/ 1520770 w 1693601"/>
              <a:gd name="connsiteY50" fmla="*/ 638175 h 1085850"/>
              <a:gd name="connsiteX51" fmla="*/ 1568395 w 1693601"/>
              <a:gd name="connsiteY51" fmla="*/ 666750 h 1085850"/>
              <a:gd name="connsiteX52" fmla="*/ 1596970 w 1693601"/>
              <a:gd name="connsiteY52" fmla="*/ 685800 h 1085850"/>
              <a:gd name="connsiteX53" fmla="*/ 1663645 w 1693601"/>
              <a:gd name="connsiteY53" fmla="*/ 723900 h 1085850"/>
              <a:gd name="connsiteX54" fmla="*/ 1692220 w 1693601"/>
              <a:gd name="connsiteY54" fmla="*/ 771525 h 1085850"/>
              <a:gd name="connsiteX55" fmla="*/ 1682695 w 1693601"/>
              <a:gd name="connsiteY55" fmla="*/ 933450 h 1085850"/>
              <a:gd name="connsiteX56" fmla="*/ 1673170 w 1693601"/>
              <a:gd name="connsiteY56" fmla="*/ 971550 h 1085850"/>
              <a:gd name="connsiteX57" fmla="*/ 1644595 w 1693601"/>
              <a:gd name="connsiteY57" fmla="*/ 1009650 h 1085850"/>
              <a:gd name="connsiteX58" fmla="*/ 1625545 w 1693601"/>
              <a:gd name="connsiteY58" fmla="*/ 1038225 h 1085850"/>
              <a:gd name="connsiteX59" fmla="*/ 1558870 w 1693601"/>
              <a:gd name="connsiteY59" fmla="*/ 1057275 h 1085850"/>
              <a:gd name="connsiteX60" fmla="*/ 1454095 w 1693601"/>
              <a:gd name="connsiteY60" fmla="*/ 1047750 h 1085850"/>
              <a:gd name="connsiteX61" fmla="*/ 1387420 w 1693601"/>
              <a:gd name="connsiteY61" fmla="*/ 1038225 h 1085850"/>
              <a:gd name="connsiteX62" fmla="*/ 1225495 w 1693601"/>
              <a:gd name="connsiteY62" fmla="*/ 1019175 h 1085850"/>
              <a:gd name="connsiteX63" fmla="*/ 758770 w 1693601"/>
              <a:gd name="connsiteY63" fmla="*/ 1057275 h 1085850"/>
              <a:gd name="connsiteX64" fmla="*/ 692095 w 1693601"/>
              <a:gd name="connsiteY64" fmla="*/ 1066800 h 1085850"/>
              <a:gd name="connsiteX65" fmla="*/ 644470 w 1693601"/>
              <a:gd name="connsiteY65" fmla="*/ 1076325 h 1085850"/>
              <a:gd name="connsiteX66" fmla="*/ 368245 w 1693601"/>
              <a:gd name="connsiteY66" fmla="*/ 1085850 h 1085850"/>
              <a:gd name="connsiteX67" fmla="*/ 349195 w 1693601"/>
              <a:gd name="connsiteY67" fmla="*/ 1057275 h 1085850"/>
              <a:gd name="connsiteX68" fmla="*/ 377770 w 1693601"/>
              <a:gd name="connsiteY68" fmla="*/ 1047750 h 1085850"/>
              <a:gd name="connsiteX69" fmla="*/ 377770 w 1693601"/>
              <a:gd name="connsiteY69" fmla="*/ 102870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693601" h="1085850">
                <a:moveTo>
                  <a:pt x="311095" y="1047750"/>
                </a:moveTo>
                <a:cubicBezTo>
                  <a:pt x="326970" y="1041400"/>
                  <a:pt x="342500" y="1034107"/>
                  <a:pt x="358720" y="1028700"/>
                </a:cubicBezTo>
                <a:cubicBezTo>
                  <a:pt x="371139" y="1024560"/>
                  <a:pt x="384665" y="1024037"/>
                  <a:pt x="396820" y="1019175"/>
                </a:cubicBezTo>
                <a:cubicBezTo>
                  <a:pt x="438938" y="1002328"/>
                  <a:pt x="449831" y="993359"/>
                  <a:pt x="482545" y="971550"/>
                </a:cubicBezTo>
                <a:cubicBezTo>
                  <a:pt x="479370" y="936625"/>
                  <a:pt x="477370" y="901573"/>
                  <a:pt x="473020" y="866775"/>
                </a:cubicBezTo>
                <a:cubicBezTo>
                  <a:pt x="471012" y="850711"/>
                  <a:pt x="459568" y="834856"/>
                  <a:pt x="463495" y="819150"/>
                </a:cubicBezTo>
                <a:cubicBezTo>
                  <a:pt x="466762" y="806082"/>
                  <a:pt x="479761" y="796046"/>
                  <a:pt x="492070" y="790575"/>
                </a:cubicBezTo>
                <a:cubicBezTo>
                  <a:pt x="509718" y="782731"/>
                  <a:pt x="530170" y="784225"/>
                  <a:pt x="549220" y="781050"/>
                </a:cubicBezTo>
                <a:cubicBezTo>
                  <a:pt x="568270" y="762000"/>
                  <a:pt x="591906" y="746629"/>
                  <a:pt x="606370" y="723900"/>
                </a:cubicBezTo>
                <a:cubicBezTo>
                  <a:pt x="627576" y="690577"/>
                  <a:pt x="609235" y="627333"/>
                  <a:pt x="596845" y="600075"/>
                </a:cubicBezTo>
                <a:cubicBezTo>
                  <a:pt x="591271" y="587812"/>
                  <a:pt x="580929" y="576103"/>
                  <a:pt x="568270" y="571500"/>
                </a:cubicBezTo>
                <a:cubicBezTo>
                  <a:pt x="544213" y="562752"/>
                  <a:pt x="517319" y="566183"/>
                  <a:pt x="492070" y="561975"/>
                </a:cubicBezTo>
                <a:cubicBezTo>
                  <a:pt x="479157" y="559823"/>
                  <a:pt x="466670" y="555625"/>
                  <a:pt x="453970" y="552450"/>
                </a:cubicBezTo>
                <a:cubicBezTo>
                  <a:pt x="441270" y="536575"/>
                  <a:pt x="430245" y="519200"/>
                  <a:pt x="415870" y="504825"/>
                </a:cubicBezTo>
                <a:cubicBezTo>
                  <a:pt x="395603" y="484558"/>
                  <a:pt x="347600" y="450414"/>
                  <a:pt x="320620" y="438150"/>
                </a:cubicBezTo>
                <a:cubicBezTo>
                  <a:pt x="302339" y="429841"/>
                  <a:pt x="282520" y="425450"/>
                  <a:pt x="263470" y="419100"/>
                </a:cubicBezTo>
                <a:cubicBezTo>
                  <a:pt x="264575" y="409151"/>
                  <a:pt x="260903" y="322596"/>
                  <a:pt x="292045" y="304800"/>
                </a:cubicBezTo>
                <a:cubicBezTo>
                  <a:pt x="306101" y="296768"/>
                  <a:pt x="323795" y="298450"/>
                  <a:pt x="339670" y="295275"/>
                </a:cubicBezTo>
                <a:cubicBezTo>
                  <a:pt x="346020" y="285750"/>
                  <a:pt x="358720" y="278148"/>
                  <a:pt x="358720" y="266700"/>
                </a:cubicBezTo>
                <a:cubicBezTo>
                  <a:pt x="358720" y="227466"/>
                  <a:pt x="336495" y="227542"/>
                  <a:pt x="311095" y="219075"/>
                </a:cubicBezTo>
                <a:cubicBezTo>
                  <a:pt x="282520" y="222250"/>
                  <a:pt x="253563" y="222961"/>
                  <a:pt x="225370" y="228600"/>
                </a:cubicBezTo>
                <a:cubicBezTo>
                  <a:pt x="205679" y="232538"/>
                  <a:pt x="168220" y="247650"/>
                  <a:pt x="168220" y="247650"/>
                </a:cubicBezTo>
                <a:cubicBezTo>
                  <a:pt x="155520" y="257175"/>
                  <a:pt x="143997" y="268515"/>
                  <a:pt x="130120" y="276225"/>
                </a:cubicBezTo>
                <a:cubicBezTo>
                  <a:pt x="-9689" y="353897"/>
                  <a:pt x="151325" y="249388"/>
                  <a:pt x="53920" y="314325"/>
                </a:cubicBezTo>
                <a:cubicBezTo>
                  <a:pt x="-21176" y="295551"/>
                  <a:pt x="-11598" y="311432"/>
                  <a:pt x="44395" y="171450"/>
                </a:cubicBezTo>
                <a:cubicBezTo>
                  <a:pt x="48124" y="162128"/>
                  <a:pt x="63569" y="165450"/>
                  <a:pt x="72970" y="161925"/>
                </a:cubicBezTo>
                <a:cubicBezTo>
                  <a:pt x="88979" y="155922"/>
                  <a:pt x="104375" y="148282"/>
                  <a:pt x="120595" y="142875"/>
                </a:cubicBezTo>
                <a:cubicBezTo>
                  <a:pt x="133014" y="138735"/>
                  <a:pt x="146438" y="137947"/>
                  <a:pt x="158695" y="133350"/>
                </a:cubicBezTo>
                <a:cubicBezTo>
                  <a:pt x="280333" y="87736"/>
                  <a:pt x="125885" y="139466"/>
                  <a:pt x="225370" y="95250"/>
                </a:cubicBezTo>
                <a:cubicBezTo>
                  <a:pt x="313187" y="56220"/>
                  <a:pt x="252399" y="96133"/>
                  <a:pt x="320620" y="57150"/>
                </a:cubicBezTo>
                <a:cubicBezTo>
                  <a:pt x="330559" y="51470"/>
                  <a:pt x="341100" y="46195"/>
                  <a:pt x="349195" y="38100"/>
                </a:cubicBezTo>
                <a:cubicBezTo>
                  <a:pt x="360420" y="26875"/>
                  <a:pt x="368245" y="12700"/>
                  <a:pt x="377770" y="0"/>
                </a:cubicBezTo>
                <a:cubicBezTo>
                  <a:pt x="396820" y="6350"/>
                  <a:pt x="415229" y="15112"/>
                  <a:pt x="434920" y="19050"/>
                </a:cubicBezTo>
                <a:cubicBezTo>
                  <a:pt x="450795" y="22225"/>
                  <a:pt x="466979" y="24127"/>
                  <a:pt x="482545" y="28575"/>
                </a:cubicBezTo>
                <a:cubicBezTo>
                  <a:pt x="511507" y="36850"/>
                  <a:pt x="539695" y="47625"/>
                  <a:pt x="568270" y="57150"/>
                </a:cubicBezTo>
                <a:cubicBezTo>
                  <a:pt x="585434" y="74314"/>
                  <a:pt x="602213" y="94829"/>
                  <a:pt x="625420" y="104775"/>
                </a:cubicBezTo>
                <a:cubicBezTo>
                  <a:pt x="637452" y="109932"/>
                  <a:pt x="650820" y="111125"/>
                  <a:pt x="663520" y="114300"/>
                </a:cubicBezTo>
                <a:cubicBezTo>
                  <a:pt x="673045" y="120650"/>
                  <a:pt x="681856" y="128230"/>
                  <a:pt x="692095" y="133350"/>
                </a:cubicBezTo>
                <a:cubicBezTo>
                  <a:pt x="705091" y="139848"/>
                  <a:pt x="747435" y="149784"/>
                  <a:pt x="758770" y="152400"/>
                </a:cubicBezTo>
                <a:lnTo>
                  <a:pt x="844495" y="171450"/>
                </a:lnTo>
                <a:cubicBezTo>
                  <a:pt x="847670" y="190500"/>
                  <a:pt x="846028" y="211018"/>
                  <a:pt x="854020" y="228600"/>
                </a:cubicBezTo>
                <a:cubicBezTo>
                  <a:pt x="861658" y="245404"/>
                  <a:pt x="907387" y="297774"/>
                  <a:pt x="930220" y="304800"/>
                </a:cubicBezTo>
                <a:cubicBezTo>
                  <a:pt x="957699" y="313255"/>
                  <a:pt x="987370" y="311150"/>
                  <a:pt x="1015945" y="314325"/>
                </a:cubicBezTo>
                <a:cubicBezTo>
                  <a:pt x="1021026" y="315595"/>
                  <a:pt x="1074421" y="327909"/>
                  <a:pt x="1082620" y="333375"/>
                </a:cubicBezTo>
                <a:cubicBezTo>
                  <a:pt x="1093828" y="340847"/>
                  <a:pt x="1097986" y="359308"/>
                  <a:pt x="1111195" y="361950"/>
                </a:cubicBezTo>
                <a:cubicBezTo>
                  <a:pt x="1164213" y="372554"/>
                  <a:pt x="1219145" y="368300"/>
                  <a:pt x="1273120" y="371475"/>
                </a:cubicBezTo>
                <a:cubicBezTo>
                  <a:pt x="1282645" y="374650"/>
                  <a:pt x="1293341" y="375431"/>
                  <a:pt x="1301695" y="381000"/>
                </a:cubicBezTo>
                <a:cubicBezTo>
                  <a:pt x="1319318" y="392749"/>
                  <a:pt x="1338984" y="419546"/>
                  <a:pt x="1349320" y="438150"/>
                </a:cubicBezTo>
                <a:cubicBezTo>
                  <a:pt x="1359663" y="456768"/>
                  <a:pt x="1364736" y="478553"/>
                  <a:pt x="1377895" y="495300"/>
                </a:cubicBezTo>
                <a:cubicBezTo>
                  <a:pt x="1430987" y="562871"/>
                  <a:pt x="1441950" y="564213"/>
                  <a:pt x="1501720" y="600075"/>
                </a:cubicBezTo>
                <a:cubicBezTo>
                  <a:pt x="1508070" y="612775"/>
                  <a:pt x="1510730" y="628135"/>
                  <a:pt x="1520770" y="638175"/>
                </a:cubicBezTo>
                <a:cubicBezTo>
                  <a:pt x="1533861" y="651266"/>
                  <a:pt x="1552696" y="656938"/>
                  <a:pt x="1568395" y="666750"/>
                </a:cubicBezTo>
                <a:cubicBezTo>
                  <a:pt x="1578103" y="672817"/>
                  <a:pt x="1587031" y="680120"/>
                  <a:pt x="1596970" y="685800"/>
                </a:cubicBezTo>
                <a:cubicBezTo>
                  <a:pt x="1681563" y="734139"/>
                  <a:pt x="1594027" y="677488"/>
                  <a:pt x="1663645" y="723900"/>
                </a:cubicBezTo>
                <a:cubicBezTo>
                  <a:pt x="1673170" y="739775"/>
                  <a:pt x="1690544" y="753088"/>
                  <a:pt x="1692220" y="771525"/>
                </a:cubicBezTo>
                <a:cubicBezTo>
                  <a:pt x="1697115" y="825371"/>
                  <a:pt x="1687821" y="879625"/>
                  <a:pt x="1682695" y="933450"/>
                </a:cubicBezTo>
                <a:cubicBezTo>
                  <a:pt x="1681454" y="946482"/>
                  <a:pt x="1679024" y="959841"/>
                  <a:pt x="1673170" y="971550"/>
                </a:cubicBezTo>
                <a:cubicBezTo>
                  <a:pt x="1666070" y="985749"/>
                  <a:pt x="1653822" y="996732"/>
                  <a:pt x="1644595" y="1009650"/>
                </a:cubicBezTo>
                <a:cubicBezTo>
                  <a:pt x="1637941" y="1018965"/>
                  <a:pt x="1635552" y="1032666"/>
                  <a:pt x="1625545" y="1038225"/>
                </a:cubicBezTo>
                <a:cubicBezTo>
                  <a:pt x="1605339" y="1049450"/>
                  <a:pt x="1581095" y="1050925"/>
                  <a:pt x="1558870" y="1057275"/>
                </a:cubicBezTo>
                <a:cubicBezTo>
                  <a:pt x="1523945" y="1054100"/>
                  <a:pt x="1488950" y="1051623"/>
                  <a:pt x="1454095" y="1047750"/>
                </a:cubicBezTo>
                <a:cubicBezTo>
                  <a:pt x="1431782" y="1045271"/>
                  <a:pt x="1409674" y="1041192"/>
                  <a:pt x="1387420" y="1038225"/>
                </a:cubicBezTo>
                <a:cubicBezTo>
                  <a:pt x="1321964" y="1029498"/>
                  <a:pt x="1292550" y="1026626"/>
                  <a:pt x="1225495" y="1019175"/>
                </a:cubicBezTo>
                <a:lnTo>
                  <a:pt x="758770" y="1057275"/>
                </a:lnTo>
                <a:cubicBezTo>
                  <a:pt x="736408" y="1059272"/>
                  <a:pt x="714240" y="1063109"/>
                  <a:pt x="692095" y="1066800"/>
                </a:cubicBezTo>
                <a:cubicBezTo>
                  <a:pt x="676126" y="1069462"/>
                  <a:pt x="660631" y="1075374"/>
                  <a:pt x="644470" y="1076325"/>
                </a:cubicBezTo>
                <a:cubicBezTo>
                  <a:pt x="552499" y="1081735"/>
                  <a:pt x="460320" y="1082675"/>
                  <a:pt x="368245" y="1085850"/>
                </a:cubicBezTo>
                <a:cubicBezTo>
                  <a:pt x="288984" y="1074527"/>
                  <a:pt x="277420" y="1084191"/>
                  <a:pt x="349195" y="1057275"/>
                </a:cubicBezTo>
                <a:cubicBezTo>
                  <a:pt x="358596" y="1053750"/>
                  <a:pt x="370670" y="1054850"/>
                  <a:pt x="377770" y="1047750"/>
                </a:cubicBezTo>
                <a:lnTo>
                  <a:pt x="377770" y="10287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71DE29-2234-F128-D742-C0A391729DC9}"/>
              </a:ext>
            </a:extLst>
          </p:cNvPr>
          <p:cNvSpPr/>
          <p:nvPr/>
        </p:nvSpPr>
        <p:spPr>
          <a:xfrm>
            <a:off x="4781550" y="1485900"/>
            <a:ext cx="1276350" cy="361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86787C-43DD-FBC3-D634-55F553649B17}"/>
              </a:ext>
            </a:extLst>
          </p:cNvPr>
          <p:cNvSpPr/>
          <p:nvPr/>
        </p:nvSpPr>
        <p:spPr>
          <a:xfrm>
            <a:off x="1019175" y="3962399"/>
            <a:ext cx="733425" cy="3714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2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Dữ liệu được Lưu 27">
            <a:extLst>
              <a:ext uri="{FF2B5EF4-FFF2-40B4-BE49-F238E27FC236}">
                <a16:creationId xmlns:a16="http://schemas.microsoft.com/office/drawing/2014/main" id="{E5A0485B-BD26-7BEA-6EA7-361A9BC801E8}"/>
              </a:ext>
            </a:extLst>
          </p:cNvPr>
          <p:cNvSpPr/>
          <p:nvPr/>
        </p:nvSpPr>
        <p:spPr>
          <a:xfrm>
            <a:off x="200025" y="2028169"/>
            <a:ext cx="6581553" cy="273304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75E7A4D-CD4D-BDA4-EF28-516EF2C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30" y="2249518"/>
            <a:ext cx="5872495" cy="24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eaLnBrk="1" hangingPunct="1">
              <a:lnSpc>
                <a:spcPct val="90000"/>
              </a:lnSpc>
            </a:pPr>
            <a:r>
              <a:rPr lang="vi-VN" altLang="vi-VN" sz="4267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Trung du và miền núi Bắc Bộ là vùng lãnh thổ nằm ở phía bắc đất nước.</a:t>
            </a:r>
          </a:p>
        </p:txBody>
      </p:sp>
      <p:pic>
        <p:nvPicPr>
          <p:cNvPr id="1026" name="Picture 2" descr="Trung du và miền núi phía Bắc – Wikipedia tiếng Việt">
            <a:extLst>
              <a:ext uri="{FF2B5EF4-FFF2-40B4-BE49-F238E27FC236}">
                <a16:creationId xmlns:a16="http://schemas.microsoft.com/office/drawing/2014/main" id="{27B7E1B7-30E4-120A-C061-EDE35017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85749"/>
            <a:ext cx="4581684" cy="633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E4B473-C314-85D6-F555-4072ABE65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9" y="345508"/>
            <a:ext cx="6882981" cy="134733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Dữ liệu được Lưu 27">
            <a:extLst>
              <a:ext uri="{FF2B5EF4-FFF2-40B4-BE49-F238E27FC236}">
                <a16:creationId xmlns:a16="http://schemas.microsoft.com/office/drawing/2014/main" id="{E5A0485B-BD26-7BEA-6EA7-361A9BC801E8}"/>
              </a:ext>
            </a:extLst>
          </p:cNvPr>
          <p:cNvSpPr/>
          <p:nvPr/>
        </p:nvSpPr>
        <p:spPr>
          <a:xfrm>
            <a:off x="0" y="2047219"/>
            <a:ext cx="6581553" cy="273304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75E7A4D-CD4D-BDA4-EF28-516EF2C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30" y="2249518"/>
            <a:ext cx="5082363" cy="24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 eaLnBrk="1" hangingPunct="1">
              <a:lnSpc>
                <a:spcPct val="90000"/>
              </a:lnSpc>
            </a:pPr>
            <a:r>
              <a:rPr lang="vi-VN" altLang="vi-VN" sz="4267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 bao gồm phần đất liền rộng lớn và vùng biển ở phía đông nam.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9939F-3FAF-2592-BEBC-C748D4C8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39" y="1257842"/>
            <a:ext cx="6565961" cy="5066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9828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Dữ liệu được Lưu 27">
            <a:extLst>
              <a:ext uri="{FF2B5EF4-FFF2-40B4-BE49-F238E27FC236}">
                <a16:creationId xmlns:a16="http://schemas.microsoft.com/office/drawing/2014/main" id="{E5A0485B-BD26-7BEA-6EA7-361A9BC801E8}"/>
              </a:ext>
            </a:extLst>
          </p:cNvPr>
          <p:cNvSpPr/>
          <p:nvPr/>
        </p:nvSpPr>
        <p:spPr>
          <a:xfrm>
            <a:off x="0" y="2047219"/>
            <a:ext cx="6581553" cy="330095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75E7A4D-CD4D-BDA4-EF28-516EF2C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8" y="2249518"/>
            <a:ext cx="6262576" cy="304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 eaLnBrk="1" hangingPunct="1">
              <a:lnSpc>
                <a:spcPct val="90000"/>
              </a:lnSpc>
            </a:pPr>
            <a:r>
              <a:rPr lang="vi-VN" altLang="vi-VN" sz="4267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 tiếp giáp các quốc gia: Trung Quốc, Lào; tiếp giáp các vùng: Đồng bằng Bắc Bộ, Duyên hải miền Trung.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3EDF9-ED90-E0F9-7410-5DD42629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3" y="1554081"/>
            <a:ext cx="5576887" cy="4384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735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062"/>
            <a:ext cx="12191999" cy="69400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9375" y="-2644202"/>
            <a:ext cx="12192000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66" y="16546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1642401" y="966057"/>
            <a:ext cx="1337842" cy="761611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75EBEAF6-9368-458F-949C-FE666BBC45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>
            <a:off x="9961306" y="2149237"/>
            <a:ext cx="2092769" cy="1027369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4" y="2546133"/>
            <a:ext cx="1408291" cy="917132"/>
          </a:xfrm>
          <a:prstGeom prst="rect">
            <a:avLst/>
          </a:prstGeom>
        </p:spPr>
      </p:pic>
      <p:pic>
        <p:nvPicPr>
          <p:cNvPr id="27" name="图片 11">
            <a:extLst>
              <a:ext uri="{FF2B5EF4-FFF2-40B4-BE49-F238E27FC236}">
                <a16:creationId xmlns:a16="http://schemas.microsoft.com/office/drawing/2014/main" id="{05293228-43A1-4CF9-B2C6-5E2DBCD82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85" y="792660"/>
            <a:ext cx="3468255" cy="1567616"/>
          </a:xfrm>
          <a:prstGeom prst="rect">
            <a:avLst/>
          </a:prstGeom>
        </p:spPr>
      </p:pic>
      <p:sp>
        <p:nvSpPr>
          <p:cNvPr id="14" name="菱形 14">
            <a:extLst>
              <a:ext uri="{FF2B5EF4-FFF2-40B4-BE49-F238E27FC236}">
                <a16:creationId xmlns:a16="http://schemas.microsoft.com/office/drawing/2014/main" id="{A4FB602E-2DE1-4481-AB87-BD7909FA9FD9}"/>
              </a:ext>
            </a:extLst>
          </p:cNvPr>
          <p:cNvSpPr/>
          <p:nvPr/>
        </p:nvSpPr>
        <p:spPr>
          <a:xfrm>
            <a:off x="489098" y="116959"/>
            <a:ext cx="11206715" cy="6739730"/>
          </a:xfrm>
          <a:prstGeom prst="diamond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Mussica Swash" panose="04000000000000000000" pitchFamily="82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72680-D9A5-ABA4-930B-9C38EB80B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377" y="2100935"/>
            <a:ext cx="943132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</Words>
  <Application>Microsoft Office PowerPoint</Application>
  <PresentationFormat>Widescreen</PresentationFormat>
  <Paragraphs>10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#9Slide07 IcielStormtrooper</vt:lpstr>
      <vt:lpstr>Arial</vt:lpstr>
      <vt:lpstr>Calibri</vt:lpstr>
      <vt:lpstr>Calibri Light</vt:lpstr>
      <vt:lpstr>Cambria</vt:lpstr>
      <vt:lpstr>UVF Mussica Swash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2025-10-04T10:53:56Z</dcterms:created>
  <dcterms:modified xsi:type="dcterms:W3CDTF">2025-10-04T11:20:29Z</dcterms:modified>
</cp:coreProperties>
</file>