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0" r:id="rId2"/>
    <p:sldId id="260" r:id="rId3"/>
    <p:sldId id="305" r:id="rId4"/>
    <p:sldId id="339" r:id="rId5"/>
    <p:sldId id="340" r:id="rId6"/>
    <p:sldId id="353" r:id="rId7"/>
    <p:sldId id="322" r:id="rId8"/>
    <p:sldId id="342" r:id="rId9"/>
    <p:sldId id="357" r:id="rId10"/>
    <p:sldId id="323" r:id="rId11"/>
    <p:sldId id="358" r:id="rId12"/>
    <p:sldId id="359" r:id="rId13"/>
    <p:sldId id="289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6D344-8EA8-4DFF-985E-4879BCE7ACD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050D3-7493-4454-A4D6-E54F3AD5D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E2E6-EC8A-A729-E606-3D4150522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818E7-D70A-B40F-C00C-346BAA7CB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AA1B3-D990-5001-0C6F-1E1D08DC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8B36D-6E97-206F-7CB5-606BB3F6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CC319-816F-FD1F-8350-14D6CA9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D1C9-BFBF-5248-C76E-7A5B565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265E5-F249-9B55-DB6A-E331A871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4D62C-680A-2831-74F9-EBD4E9DE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41D2-BD34-2CF2-500E-E3455A92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60A6-59B3-C15F-EBBE-69BE9FEF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9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BFE20-FD1F-ACF6-9300-B46C45BAC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6AA50-831E-A3EC-F55C-DAF1AB13F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08121-F93F-FE6C-BB86-F6C82AD0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B5A87-10F4-9FB9-D7F9-B5A230B6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B703-531C-4A4A-AFCC-B3EEBCE17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93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166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D84C-8A50-E7CE-6181-01BEFBA2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16073-FDE6-7D70-6FD8-C45ABF03D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FD4B-608B-C7C7-21A6-7155AFE4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4489-17F3-1318-02C7-ED42F143E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B5CDE-F2D1-DCA3-D1C8-3915ADA3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39C05-2D8D-0903-B219-F509D1E6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1DAE7-116D-8590-DF73-611B6AB57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A4073-66DF-90EE-F68F-21C29DBF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6EC2-F7B5-B352-175F-988EA596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4EF30-B771-0B8D-A732-9AAF0190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8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6BE1-6418-E441-CF8B-0F5D360A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53487-A752-3061-888A-8B1F9704E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C68C6-051F-AD47-9E52-43DF4656E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5A54C-25DB-386E-1780-D6F94578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5B68E-049F-7A24-ADFE-64FE90CA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2B93C-6AE0-9B0F-872B-07A59BEA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4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CF34-8DB5-A3A3-4719-EDDB72EE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97079-E851-E567-A963-0825917F5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4E7CB-C4A8-C161-0D0E-35444ED7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A7071-55E8-7B69-F21D-D65ECB032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A9B12-AB1F-239F-DF30-5D6751855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914D0E-2D41-15EF-6941-E444E3555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4F818-393C-705F-CFDA-9CDF6C3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BD5CEE-466B-106B-6B5C-4AC8DD0D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9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3E1A0-A421-9AE9-41D9-EC06A330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DC5B4-53D3-BF17-D885-8A01F21A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2AC09-4380-7CD1-8044-6CBD1A46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D82AA-F3D0-53B0-FCEA-D7D80DF0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3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75A13D-60ED-8646-5386-9B44B051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30D6-9180-2526-4FFD-F224B069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7E909-9074-B583-573F-851F701F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0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4338-2DD1-D876-2789-C1E94B58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33FC2-CF04-3F4C-306A-B49A781E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638AF-EB79-6D61-443C-2DE50305B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D1574-6E52-2727-D51D-5EE2615B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20426-AD71-9074-62FD-D5B5B46F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91E91-A63A-1D44-A3E0-9781C0D1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4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ED16-1255-0F54-53BC-0202B82CC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7BD8D8-B02E-B700-BD4F-8B6CA04D7A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2DC3B-F408-ABA4-12D4-B71C20E51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9AC8C-F176-20C0-138F-675F1CA7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6065E-06D5-9B2C-8988-4D04B6C3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19448-1332-AF79-5C28-882C3697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7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7A788-E5E6-481B-FFDC-45A0AA26F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35091-74D2-EDCA-985B-CA7EDF993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13670-ADFA-6E54-CF7B-2F9C35C92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D6949-8EA8-4F05-936A-708F5CA1AE77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4CB0-2963-9688-7CF3-8699ACA2C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B8FD-781E-F3D5-EAC1-9F8FA209A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11B5C-E3D4-4A8C-9D57-E730A304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9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9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BE528CB-3882-4D4D-B52E-A448CDC9F8E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C:\\Users\\Admin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v4 - bài 7- LTV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90F9B3-7FAF-4131-BB0D-77E61F9D6576}:3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CBA96-B4BC-4A00-9F68-0DC28E4C67D9}:3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0F9F90-466E-4BF1-A456-C2785E716187}:3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DD7265-43A9-4498-B37E-99F5BFC430AF}:3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D8A9F-34FE-47F0-A718-D241576278F0}: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C67CE6-700A-409A-9BC5-176A8D94CC81}:3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CEE0CF-1138-48C1-A8F8-5D6C4434ADB4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E9BA8E-935C-463A-947D-0A4DBCCDFD1F}:3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C040E6-2245-445B-9BC2-B325063FF757}:3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D3D9CA-5FBE-4093-BC26-F1ED6C5B2BCC}:3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97D8C6-16A6-46B3-BD2D-5E232D19FE3D}:3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034DD-5019-4965-8249-6D14CEB8EB40}:3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9DC620-2297-48E8-B91A-9F23DD823121}:3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269</Words>
  <Application>Microsoft Office PowerPoint</Application>
  <PresentationFormat>Widescreen</PresentationFormat>
  <Paragraphs>40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UTM Duepuntozero</vt:lpstr>
      <vt:lpstr>思源黑体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tv4 - bài 7- LTVC</dc:title>
  <dc:creator>Administrator</dc:creator>
  <cp:lastModifiedBy>Administrator</cp:lastModifiedBy>
  <cp:revision>3</cp:revision>
  <dcterms:created xsi:type="dcterms:W3CDTF">2025-10-02T02:57:29Z</dcterms:created>
  <dcterms:modified xsi:type="dcterms:W3CDTF">2025-10-02T02:59:35Z</dcterms:modified>
</cp:coreProperties>
</file>