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2" r:id="rId2"/>
    <p:sldId id="303" r:id="rId3"/>
    <p:sldId id="284" r:id="rId4"/>
    <p:sldId id="286" r:id="rId5"/>
    <p:sldId id="285" r:id="rId6"/>
    <p:sldId id="304" r:id="rId7"/>
    <p:sldId id="260" r:id="rId8"/>
    <p:sldId id="282" r:id="rId9"/>
    <p:sldId id="293" r:id="rId10"/>
    <p:sldId id="258" r:id="rId11"/>
    <p:sldId id="287" r:id="rId12"/>
    <p:sldId id="338" r:id="rId13"/>
    <p:sldId id="288" r:id="rId14"/>
    <p:sldId id="289" r:id="rId15"/>
    <p:sldId id="291" r:id="rId16"/>
    <p:sldId id="295" r:id="rId17"/>
    <p:sldId id="266" r:id="rId18"/>
    <p:sldId id="339" r:id="rId19"/>
    <p:sldId id="298" r:id="rId20"/>
    <p:sldId id="340" r:id="rId21"/>
    <p:sldId id="341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7316A-786B-40FA-8F3C-C756E0B8B77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B1B08-7D21-4225-8279-17B152B4C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7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94BB-6BE4-F61F-3CDB-166E62422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32932-FCAA-A58B-AB29-433387FF6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35015-E110-A59D-6FFE-6EBD2FA2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F1AB-3FE1-4E08-83DA-D42A4109FD8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DDC3-0346-2B56-9DEC-5387B1C7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B0954-5945-CE86-270F-7D144D5F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DFAA-5929-4C18-A4EF-14D0CD6B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3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5948-F57D-B112-543C-4378F07F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B66EA-43A4-78BF-E7A4-C7F180389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D57BD-C47F-43CB-6981-1E8A47FE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F1AB-3FE1-4E08-83DA-D42A4109FD8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D285-249A-A766-7602-729380C5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D17D6-4763-6321-6586-4EDB266BD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DFAA-5929-4C18-A4EF-14D0CD6B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5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C4A40-809E-2E6D-5084-1E79D93EF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97561-3C57-235C-81F8-8B0BBA9D4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37AA6-5DC9-B1A8-2FC3-00B595EA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F1AB-3FE1-4E08-83DA-D42A4109FD8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81B7E-6260-12E9-5C13-ADE6771C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AC3E2-91A7-533B-D8FE-DE91C261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DFAA-5929-4C18-A4EF-14D0CD6B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3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2DB7-D148-9934-C848-00CA3889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8D508-7AEE-37BD-CBE1-07544D3C0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3F165-0B37-689D-70B6-F07DE88D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F1AB-3FE1-4E08-83DA-D42A4109FD8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4871D-ACEB-0DBA-3F3E-81E37DB8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E2CF2-BBC7-5E18-6070-294E215F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DFAA-5929-4C18-A4EF-14D0CD6B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9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47B7-649D-4CFE-34A5-9B3CFAFE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11853-0379-7D3D-10C6-2A6895072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CD395-20F1-C5F9-1EB1-66215838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F1AB-3FE1-4E08-83DA-D42A4109FD8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48B51-2AC8-F633-E54C-CFF96F70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B351F-FED8-2435-61F5-0540CF9F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DFAA-5929-4C18-A4EF-14D0CD6B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BF71-E4E7-0973-95FB-C6999EAC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7E493-BD9A-C8AF-6D88-BD436FD0C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82EE9-4154-4A55-A65B-CABE6EED5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F66EE-A162-4AE9-5717-48130A1B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F1AB-3FE1-4E08-83DA-D42A4109FD8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6237A-3F96-DFCD-6292-B306A3EE6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4D276-46AE-09B0-C88A-2A9C6DB0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DFAA-5929-4C18-A4EF-14D0CD6B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E6A2-A1C5-063E-E5A8-A70328EC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838CB-B785-9260-5BF0-DCAFC4B4D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D1F61-EDB2-C5D4-DCB0-51FA1729E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AE38D3-C612-D23B-3780-DE97E38E8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6F388-4FB6-2AE9-5478-42E36B659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16122C-E700-2B94-ACD7-E70D389E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F1AB-3FE1-4E08-83DA-D42A4109FD8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115C5-47B2-A6FE-4A94-B62DB2B4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A5EA0-7365-4BAB-73E9-B97B4510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DFAA-5929-4C18-A4EF-14D0CD6B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0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47F8A-EB66-416A-3F5E-E7BBAEBB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AB30C-C23C-D328-1A59-0D083D74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F1AB-3FE1-4E08-83DA-D42A4109FD8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FD2F4-FA3E-6E7A-9F41-013DA25B8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8A856-78D6-1448-1231-111ADF54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DFAA-5929-4C18-A4EF-14D0CD6B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5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69A21D-9162-E5E3-0254-730042D9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F1AB-3FE1-4E08-83DA-D42A4109FD8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8F153-D4D5-4F5D-1C02-FADE13BD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905B1-E6B9-AEAE-3188-86932C38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DFAA-5929-4C18-A4EF-14D0CD6B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7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6AD8-47FC-F616-F460-CC35DC0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F19B-918F-72A9-864A-D390A1AA9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84A4B-2E4A-1B89-6CC2-3B89F3434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D669F-FC18-26B1-FD5D-1FE5311B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F1AB-3FE1-4E08-83DA-D42A4109FD8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0010D-ECEC-1115-B259-062940CF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887AF-0F5F-B923-9F3B-01BA3C6C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DFAA-5929-4C18-A4EF-14D0CD6B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799E0-A2C5-1E2F-DEED-7D5E548F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B9269-E626-E028-4854-F1C75DFDE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E392C-A838-1515-A66D-2B433CADE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64F34-EBBF-C1A0-C577-B39FFB911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F1AB-3FE1-4E08-83DA-D42A4109FD8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D49EC-5178-0E52-19E3-DB7F1CCB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AA9FB-0BF1-4BCD-5BE8-D4CDA642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DFAA-5929-4C18-A4EF-14D0CD6B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6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5D4F40-9F46-5162-42F5-BECD1A62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F4F9F-C368-2C31-FFC7-FBAD8D2E8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6BEF4-1109-F9B0-A120-974A5285C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AF1AB-3FE1-4E08-83DA-D42A4109FD8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62EDD-BB5E-636F-7838-172846691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DAD57-0132-31DB-0A5C-5A211A5B1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5DFAA-5929-4C18-A4EF-14D0CD6B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3054348" y="4468409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22520" y="712840"/>
            <a:ext cx="185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2DD10-6302-939B-A2F2-915067CBE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600" y="2397159"/>
            <a:ext cx="676105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/>
        </p:nvGraphicFramePr>
        <p:xfrm>
          <a:off x="410966" y="1719358"/>
          <a:ext cx="11578976" cy="48709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578</Words>
  <Application>Microsoft Office PowerPoint</Application>
  <PresentationFormat>Widescreen</PresentationFormat>
  <Paragraphs>53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等线</vt:lpstr>
      <vt:lpstr>2005_iannnnnMTV</vt:lpstr>
      <vt:lpstr>Arial</vt:lpstr>
      <vt:lpstr>Calibri</vt:lpstr>
      <vt:lpstr>Calibri Light</vt:lpstr>
      <vt:lpstr>Cambria</vt:lpstr>
      <vt:lpstr>Coiny</vt:lpstr>
      <vt:lpstr>iCiel Pony</vt:lpstr>
      <vt:lpstr>SVN-SAF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2025-11-01T14:23:30Z</dcterms:created>
  <dcterms:modified xsi:type="dcterms:W3CDTF">2025-11-01T14:29:08Z</dcterms:modified>
</cp:coreProperties>
</file>