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3" r:id="rId2"/>
    <p:sldId id="264" r:id="rId3"/>
    <p:sldId id="285" r:id="rId4"/>
    <p:sldId id="278" r:id="rId5"/>
    <p:sldId id="262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B53E5-5828-4A81-B0A8-4CA2311E5A7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35FA8-A5E5-4E71-A56C-2B6D9F04D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3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557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41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546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628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2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A7CEA-BA4B-AFBC-52F8-D7C42F7D1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3E9EDC-4C2B-E470-244F-FB20149DA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910AD-533A-B0EE-AFA3-DA51963A0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83F6-F853-4A52-BB30-10F8762EC2C3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C4F81-86FF-3848-AE2C-77353DA8F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6B628-0C56-0D63-AA0F-802CAA90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DDC2-1D60-4322-9381-804205A71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ED45-1B88-80E6-4F8D-1E39093AD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83FF51-32E3-3CA3-B7C8-115B0A6D1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C4E0A-9B48-F4F8-1694-4A0266AFC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83F6-F853-4A52-BB30-10F8762EC2C3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E3570-B8FE-5034-8C1D-5F1738297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CF94D-19D7-EEFD-869B-C805826C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DDC2-1D60-4322-9381-804205A71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0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04CC45-5E61-8231-E81C-414E41C226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E5F25-191C-EA8C-AEF3-3A3DF9459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E8651-8D52-8CB3-5DEF-C046D940F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83F6-F853-4A52-BB30-10F8762EC2C3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E60D8-A638-447F-09BC-212FA253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1A588-C9C6-2ED5-6FD1-C1B77A8C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DDC2-1D60-4322-9381-804205A71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13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0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47E4E-D9E6-30B0-89B4-1F97A4845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B6F29-B5CC-BF3E-B40D-6C6275EDC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D21FA-2A1F-C741-5A94-B8711B8C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83F6-F853-4A52-BB30-10F8762EC2C3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D94EB-455A-B357-9EBC-271B7C2F8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E06E8-FF0A-C3D2-13F7-B1B863986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DDC2-1D60-4322-9381-804205A71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0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E2DC7-7021-5AF0-4991-A68956E57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36715-38EA-FF1F-3A18-AA3B0B024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C973C-B2A1-8A7B-5152-CC4FE46C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83F6-F853-4A52-BB30-10F8762EC2C3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E091A-08F0-54BA-1D91-1C705381E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C9F71-4A87-4739-A18D-D7783309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DDC2-1D60-4322-9381-804205A71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7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BC240-DFEB-846A-4643-C7A1379A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CEF64-AC09-74C0-72D3-FEBF2BEB6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8475C-6070-F437-6D82-BBCF1EA50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1BF6C-FF26-B946-DFEB-5BE58BCEC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83F6-F853-4A52-BB30-10F8762EC2C3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29FA1-D0E9-AAFF-DCCB-C97156C3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42B47-0999-2775-AF90-392C9C4D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DDC2-1D60-4322-9381-804205A71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4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20CE0-7940-532D-C31E-39C946F2E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3432B-ABBB-375E-413A-44679AC42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88EE0-429A-A995-CA73-DA83D54E3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1C745A-BF05-3546-4391-159DB314F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1BF6F2-107B-D1DB-E883-0A01E57D3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8F6DED-3442-B6C8-7112-0B74914D5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83F6-F853-4A52-BB30-10F8762EC2C3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57EF52-3211-E7BA-C8E2-2559A884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8FFFDA-2D61-8AA9-526B-3B8673A2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DDC2-1D60-4322-9381-804205A71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8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E88B7-73DA-435A-300F-CF039D45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F7F8C-6C91-2E5F-DFAE-5A471048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83F6-F853-4A52-BB30-10F8762EC2C3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7582E-8E5D-4AEA-0FB4-D1B6B5DA1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CEDC1-64F6-5645-5D6C-12E39C3C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DDC2-1D60-4322-9381-804205A71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5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DABC09-2C29-553F-E467-8E5B0B965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83F6-F853-4A52-BB30-10F8762EC2C3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C88B76-60ED-5C00-AB3D-1BC7D96CE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5AA4F-4594-9D84-46CE-E0E51991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DDC2-1D60-4322-9381-804205A71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3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D1AB-F166-FA09-6027-B89C01BED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6F466-4D59-BBC1-D85D-98A92F1C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070D6-2BB1-BAA0-437F-75DEC6B47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26897-471A-4508-DCB1-C7ACC82B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83F6-F853-4A52-BB30-10F8762EC2C3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021FA-512E-2058-1BAF-9A5B2D6B2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9069-1D4B-68C9-9073-FA7CA5F9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DDC2-1D60-4322-9381-804205A71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0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30C83-1721-C86E-AB06-BC58C19FD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485B9C-FE88-6399-BDCB-D3660B820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0E332-9954-AEB6-6BAB-910D48093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5EB41-851E-E709-64AB-23015D04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83F6-F853-4A52-BB30-10F8762EC2C3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16DEF-B2BE-D46B-F6C9-270E57866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46D5B-705E-6580-30BE-4B9640D8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DDC2-1D60-4322-9381-804205A71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6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46D1AD-9AC5-EBE0-0771-FDF76900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A9505-BD5B-4823-6C3F-29D8ADC46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7EB5E-BC76-ADAB-CFAB-95CE50AD3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83F6-F853-4A52-BB30-10F8762EC2C3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50FF5-A1FF-8FED-6E7B-84DC84BDC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6BA29-D08D-03A6-23B0-0413539F4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DDC2-1D60-4322-9381-804205A71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1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0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1.xml"/><Relationship Id="rId7" Type="http://schemas.openxmlformats.org/officeDocument/2006/relationships/image" Target="../media/image1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7.emf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7F16E571-6B21-4D73-8C01-783057B3677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6" name="PA_图片 5" descr="图片包含 文字&#10;&#10;已生成高可信度的说明">
            <a:extLst>
              <a:ext uri="{FF2B5EF4-FFF2-40B4-BE49-F238E27FC236}">
                <a16:creationId xmlns:a16="http://schemas.microsoft.com/office/drawing/2014/main" id="{CB173B31-AC88-42B6-963B-D921479978E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43" y="867931"/>
            <a:ext cx="5522875" cy="6442938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BA648142-D2CE-45F0-BAF5-71CB000BD56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pic>
        <p:nvPicPr>
          <p:cNvPr id="15" name="PA_图片 14" descr="图片包含 风筝, 雨伞, 配件, 放飞&#10;&#10;已生成极高可信度的说明">
            <a:extLst>
              <a:ext uri="{FF2B5EF4-FFF2-40B4-BE49-F238E27FC236}">
                <a16:creationId xmlns:a16="http://schemas.microsoft.com/office/drawing/2014/main" id="{F54DA08B-75EE-42ED-86FE-A852FC39732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260" y="3763792"/>
            <a:ext cx="3865071" cy="3865071"/>
          </a:xfrm>
          <a:prstGeom prst="rect">
            <a:avLst/>
          </a:prstGeom>
        </p:spPr>
      </p:pic>
      <p:sp>
        <p:nvSpPr>
          <p:cNvPr id="11" name="PA_矩形 10">
            <a:extLst>
              <a:ext uri="{FF2B5EF4-FFF2-40B4-BE49-F238E27FC236}">
                <a16:creationId xmlns:a16="http://schemas.microsoft.com/office/drawing/2014/main" id="{92D0060E-48B1-4472-AD4E-BBD28B00F88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742229" y="2710723"/>
            <a:ext cx="58583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dirty="0">
                <a:solidFill>
                  <a:srgbClr val="FF0000"/>
                </a:solidFill>
                <a:latin typeface="UTM Cookies" panose="02040603050506020204" pitchFamily="18" charset="0"/>
                <a:ea typeface="迷你简少儿" panose="03000509000000000000" pitchFamily="65" charset="-122"/>
                <a:cs typeface=".黑体-日本?" panose="02000500000000000000" pitchFamily="2" charset="-122"/>
              </a:rPr>
              <a:t>KHỞI ĐỘNG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  <a:ea typeface="迷你简少儿" panose="03000509000000000000" pitchFamily="65" charset="-122"/>
              <a:cs typeface=".黑体-日本?" panose="020005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064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50649 L 0.21928 -0.09051 C 0.26224 0.00324 0.32709 0.05393 0.39506 0.05393 C 0.4724 0.05393 0.53438 0.00324 0.57735 -0.09051 L 0.78477 -0.50649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33" y="2800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4" y="1071562"/>
            <a:ext cx="7096126" cy="5299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396" y="3332314"/>
            <a:ext cx="2590454" cy="35256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/>
          <a:srcRect t="17606" r="1991"/>
          <a:stretch/>
        </p:blipFill>
        <p:spPr>
          <a:xfrm>
            <a:off x="103694" y="-244094"/>
            <a:ext cx="12192000" cy="42704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1FEC58-C780-2616-1941-E727022D3B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2098" y="1816448"/>
            <a:ext cx="6139204" cy="3682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32586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:a16="http://schemas.microsoft.com/office/drawing/2014/main" id="{25009A51-2618-4EAB-91D6-7A08F188308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21" y="1308676"/>
            <a:ext cx="7682539" cy="5879365"/>
          </a:xfrm>
          <a:prstGeom prst="rect">
            <a:avLst/>
          </a:prstGeom>
        </p:spPr>
      </p:pic>
      <p:pic>
        <p:nvPicPr>
          <p:cNvPr id="18" name="PA_图片 17">
            <a:extLst>
              <a:ext uri="{FF2B5EF4-FFF2-40B4-BE49-F238E27FC236}">
                <a16:creationId xmlns:a16="http://schemas.microsoft.com/office/drawing/2014/main" id="{88949E65-2C64-464B-90D7-380247DD39B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595" y="2153492"/>
            <a:ext cx="4727158" cy="434681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04247" y="238927"/>
            <a:ext cx="11783506" cy="118452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Bên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dưới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hộp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quà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một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con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.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hãy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con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ấy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để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nhận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những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món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quà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bất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ngờ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từ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cô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8995" y="3665179"/>
            <a:ext cx="4194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6, 7, 8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10" y="2148288"/>
            <a:ext cx="3469849" cy="34698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459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31055 0.06389 L 0.31055 0.06412 C 0.3056 0.06528 0.30078 0.06643 0.29623 0.06875 C 0.29401 0.06967 0.29206 0.07199 0.29011 0.07315 C 0.28646 0.07523 0.28269 0.07616 0.27904 0.07778 C 0.27735 0.07847 0.27604 0.0794 0.27435 0.08009 C 0.27136 0.08102 0.26823 0.08148 0.26498 0.08287 C 0.24844 0.08148 0.23164 0.08194 0.21524 0.08009 C 0.21185 0.07963 0.20834 0.07824 0.20573 0.07546 L 0.20104 0.07083 C 0.19727 0.0537 0.20274 0.0743 0.19479 0.05926 C 0.19388 0.05764 0.19401 0.05463 0.19323 0.05254 C 0.19206 0.04977 0.18998 0.04792 0.18867 0.0456 C 0.18724 0.04352 0.18633 0.04097 0.18542 0.03866 L 0.18229 0.02477 C 0.1819 0.02268 0.18229 0.01875 0.18086 0.01805 L 0.17604 0.01551 C 0.17292 0.0162 0.16003 0.01805 0.15573 0.02037 C 0.15365 0.02129 0.15183 0.02361 0.14961 0.02477 C 0.1474 0.02592 0.14545 0.02639 0.1431 0.02708 C 0.1418 0.02778 0.14024 0.0287 0.13867 0.0294 C 0.13698 0.03079 0.13542 0.03287 0.13412 0.03426 C 0.13256 0.03518 0.13086 0.03565 0.1293 0.03634 C 0.125 0.03796 0.12084 0.03889 0.11667 0.04097 C 0.10534 0.04653 0.11055 0.04467 0.10117 0.04768 C 0.08881 0.04699 0.07617 0.04745 0.06367 0.0456 C 0.06107 0.04514 0.05326 0.04004 0.04974 0.03866 C 0.04753 0.03796 0.04545 0.03727 0.04336 0.03634 C 0.04024 0.03495 0.03724 0.03356 0.03412 0.03171 C 0.03242 0.03079 0.03112 0.03009 0.0293 0.0294 C 0.02735 0.0287 0.02526 0.02801 0.02318 0.02708 C 0.02149 0.02685 0.02019 0.02523 0.01836 0.02477 C 0.01589 0.02384 0.01328 0.02338 0.01055 0.02268 C 0.00847 0.01805 0.0056 0.01389 0.00443 0.00879 C 0.00391 0.00671 0.00391 0.0037 0.00287 0.00208 C 0.00222 0.00046 0.00078 0.00046 -2.91667E-6 1.48148E-6 L -2.91667E-6 0.00023 " pathEditMode="relative" rAng="0" ptsTypes="AAAAAAAAAAAAAAAAAAAAAAAAAAAAAA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224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02" y="716467"/>
            <a:ext cx="6793363" cy="48477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983" y="2718694"/>
            <a:ext cx="3041303" cy="41393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/>
          <a:srcRect t="17606" r="1991"/>
          <a:stretch/>
        </p:blipFill>
        <p:spPr>
          <a:xfrm>
            <a:off x="0" y="-817123"/>
            <a:ext cx="12192000" cy="427047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21249656">
            <a:off x="5086765" y="2739565"/>
            <a:ext cx="5477423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方正卡通简体" panose="03000509000000000000" pitchFamily="65" charset="-122"/>
                <a:cs typeface="Arial" panose="020B0604020202020204" pitchFamily="34" charset="0"/>
              </a:rPr>
              <a:t>98, 99, 100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39" y="1476276"/>
            <a:ext cx="3469849" cy="34698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2446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" y="371474"/>
            <a:ext cx="10801350" cy="46559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4221" y="3365500"/>
            <a:ext cx="7603558" cy="3492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6759" y="5676900"/>
            <a:ext cx="1256681" cy="11811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74687"/>
            <a:ext cx="2343150" cy="15082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9897779" y="-163743"/>
            <a:ext cx="2343150" cy="1508223"/>
          </a:xfrm>
          <a:prstGeom prst="rect">
            <a:avLst/>
          </a:prstGeom>
        </p:spPr>
      </p:pic>
      <p:sp>
        <p:nvSpPr>
          <p:cNvPr id="11" name="文本框 5"/>
          <p:cNvSpPr txBox="1"/>
          <p:nvPr/>
        </p:nvSpPr>
        <p:spPr>
          <a:xfrm>
            <a:off x="1822791" y="2150129"/>
            <a:ext cx="8311809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方正卡通简体" panose="03000509000000000000" pitchFamily="65" charset="-122"/>
                <a:cs typeface="Arial" panose="020B0604020202020204" pitchFamily="34" charset="0"/>
              </a:rPr>
              <a:t>99 999, 100 000, 100 001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1" y="895349"/>
            <a:ext cx="4543424" cy="32593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EB7E59-622A-7EEF-26B3-FF601A1867B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1" y="723899"/>
            <a:ext cx="5191124" cy="32593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78916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8808B7D-9D9B-4743-932E-4E8B11F838C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c豴{A788D163-86C6-4ADF-A672-11926C1E9529}&quot;,&quot;C:\\Users\\Admin\\Document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RÒ CHƠI-CHỌN ĐÂU CHO ĐÚ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DC6967-1EED-45A5-91CE-740735A025CD}:2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2F33CD-5E9D-44D6-8B95-5AEEF54E4CFC}: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C11E22-1C3E-454E-AC64-131276C01433}:2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173980-4CA3-4B03-81BA-B295AD741DC2}: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4440F0-CFEB-4A81-A89A-EAF97AD871CF}:28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54</Words>
  <Application>Microsoft Office PowerPoint</Application>
  <PresentationFormat>Widescreen</PresentationFormat>
  <Paragraphs>10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等线</vt:lpstr>
      <vt:lpstr>Arial</vt:lpstr>
      <vt:lpstr>Calibri</vt:lpstr>
      <vt:lpstr>Calibri Light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CHƠI-CHỌN ĐÂU CHO ĐÚNG</dc:title>
  <dc:creator>Administrator</dc:creator>
  <cp:lastModifiedBy>Administrator</cp:lastModifiedBy>
  <cp:revision>3</cp:revision>
  <dcterms:created xsi:type="dcterms:W3CDTF">2025-10-28T07:31:45Z</dcterms:created>
  <dcterms:modified xsi:type="dcterms:W3CDTF">2025-10-28T07:43:39Z</dcterms:modified>
</cp:coreProperties>
</file>