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84" r:id="rId3"/>
    <p:sldId id="287" r:id="rId4"/>
    <p:sldId id="291" r:id="rId5"/>
    <p:sldId id="292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E4AF-DEFB-40B2-8E14-21E53FAE578A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13E1-5238-46D8-BE63-AE90CA3C7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1D52-8403-00F6-7D56-DC8E478B4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CA70-6891-C121-B24C-CD6CD53FA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BC8C-9156-561A-CA93-22F8A448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8828-8A61-8FF6-A82D-9365932C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92032-AEC6-65B8-01CE-CD05D64A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F10-F8CE-365D-AB50-5BAEAFFE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1D548-EBA8-C95B-080C-D453E8825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B21E-E78F-472A-DEAC-F0A2078E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1507B-C47A-9DA9-732B-5E338C2C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FB13B-6C08-301E-9744-85BC9474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B3C42-807F-B8D5-306B-22C1075CB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3AD49-FD31-6489-27D7-10EC88D4E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810B8-B7C0-8DCF-495B-3B1E3348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F209-C8F3-D467-4D5C-C89B298B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85541-28A8-5B10-CB4F-B9BC486B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7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6714-FEA3-57A1-90AE-B08CD9F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6A78B-F1D7-F1A4-0CF8-A64C50C0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020F-A784-6FC9-8231-196A3D3C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18DE-0C41-EA94-2D36-F6BDC43E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A860-E00E-278E-01D4-007CC51C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FEA0-EF92-520B-6390-054687E5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1AF45-3E0E-0842-A5C8-4BE725483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3F1E-4413-FAC9-1D43-7102E84A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623FA-C066-3BCD-C2A9-3EBA58BA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0C0DC-FF6C-0E04-FEBC-AA49E3DC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861-A3C2-5BEC-DA98-B76F1CAB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10F5-7441-E7CB-87E5-01649107B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81E30-D7FC-3C95-65FE-D28E94DF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04FC5-643E-B0DF-A42E-71C7C403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8CBD-43DA-54FD-14AE-5D389D89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DFA06-7C75-250C-C93B-3EA2B7E2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1E5E-AB5F-53DE-0795-1BF0817B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493D0-1325-3E61-338C-F57D8D32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5698A-2304-AD12-44CC-108574716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7C7A2-193B-D105-3F66-210C6B8EA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2F4A7-E887-1979-DAEE-47A844AD6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E0A50-CCE4-1B96-50C1-40AD9553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100F8-8F16-E80F-BD4F-6621703B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59D79-CCAE-CF4A-F1E4-8E5F7FA5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6B2F-339D-B7C9-85F3-357B6CFD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AB525-BEA1-F7D3-D604-1FD065D8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7D63D-ACB4-6764-42F0-CE6855E5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93B96-0D23-C4F9-6A76-F61B7190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F7C06-C3B9-770D-7EDA-8A140586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E5D91-0F98-6813-4C0C-C59175B9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3BFEA-18DE-C871-1088-9149743A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F1DD-9230-2298-048A-A1592DE3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B745-D612-6D68-ADDA-EA76F811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37C3A-28DC-5E70-8BBC-9AB59970A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82582-A130-0E6D-3CBD-6CEDD953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56425-9AA0-F35A-27BB-A272D692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9F89-2B47-9FFF-2601-4FDE907F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C174-B150-D433-F8D7-89ADC506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54ED3-5AC8-0868-00BE-FCDED1FE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58ECA-4A9A-5171-6527-05440ACCF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4455B-339E-F806-A4BC-0407B229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D63EC-8D2B-4947-63EF-813EF05B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70CE-2AF8-FCCF-C916-178E2599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33BDF-890D-20A0-67B7-2CC384D2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6964F-5553-ACE6-DF2C-7D7C77EEE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A2C33-5E14-5C1F-CDD5-0381D7425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DE03-99F2-41B1-8D41-AB73D37B767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BB46-22C2-4056-D3D1-F295896B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75CB-5175-DAE2-1C14-F9DAFC397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EFA7-2C74-40D6-92BB-6A7609F3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D965C9F-42E3-4756-A5F8-58A2E8F14A3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ONG TÌM MẬ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74BA4C-D205-4C2C-930C-5DD9E8C318DE}: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773BA1-718C-4C88-A1B0-22B86E820DAC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6BD596-894C-4720-8C5F-59531226A198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198AC0-639B-4D6A-BB64-ACED6579FB2C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9B4330-6415-4099-93F2-2B01C36F14AC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</Words>
  <Application>Microsoft Office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Abril Fatface</vt:lpstr>
      <vt:lpstr>Aldrich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ONG TÌM MẬT</dc:title>
  <dc:creator>Administrator</dc:creator>
  <cp:lastModifiedBy>Administrator</cp:lastModifiedBy>
  <cp:revision>3</cp:revision>
  <dcterms:created xsi:type="dcterms:W3CDTF">2025-10-28T07:28:42Z</dcterms:created>
  <dcterms:modified xsi:type="dcterms:W3CDTF">2025-10-28T07:43:13Z</dcterms:modified>
</cp:coreProperties>
</file>