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657" r:id="rId2"/>
    <p:sldId id="262" r:id="rId3"/>
    <p:sldId id="2689" r:id="rId4"/>
    <p:sldId id="2690" r:id="rId5"/>
    <p:sldId id="2691" r:id="rId6"/>
    <p:sldId id="2692" r:id="rId7"/>
    <p:sldId id="2693" r:id="rId8"/>
    <p:sldId id="2660" r:id="rId9"/>
    <p:sldId id="2661" r:id="rId10"/>
    <p:sldId id="2667" r:id="rId11"/>
    <p:sldId id="2668" r:id="rId12"/>
    <p:sldId id="2669" r:id="rId13"/>
    <p:sldId id="2674" r:id="rId14"/>
    <p:sldId id="2694" r:id="rId15"/>
    <p:sldId id="2695" r:id="rId16"/>
    <p:sldId id="2696" r:id="rId17"/>
    <p:sldId id="267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73" d="100"/>
          <a:sy n="73" d="100"/>
        </p:scale>
        <p:origin x="392"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FE7CD3-5312-42D7-B422-35ED63C55DEB}" type="datetimeFigureOut">
              <a:rPr lang="en-US" smtClean="0"/>
              <a:t>11/15/2025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640792-765A-461B-82AC-D662EA5E2015}" type="slidenum">
              <a:rPr lang="en-US" smtClean="0"/>
              <a:t>‹#›</a:t>
            </a:fld>
            <a:endParaRPr lang="en-US"/>
          </a:p>
        </p:txBody>
      </p:sp>
    </p:spTree>
    <p:extLst>
      <p:ext uri="{BB962C8B-B14F-4D97-AF65-F5344CB8AC3E}">
        <p14:creationId xmlns:p14="http://schemas.microsoft.com/office/powerpoint/2010/main" val="811770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5046CE-CC94-461C-8F89-749D2C3B08B1}" type="slidenum">
              <a:rPr lang="en-US" smtClean="0"/>
              <a:t>1</a:t>
            </a:fld>
            <a:endParaRPr lang="en-US"/>
          </a:p>
        </p:txBody>
      </p:sp>
    </p:spTree>
    <p:extLst>
      <p:ext uri="{BB962C8B-B14F-4D97-AF65-F5344CB8AC3E}">
        <p14:creationId xmlns:p14="http://schemas.microsoft.com/office/powerpoint/2010/main" val="20628745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46451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9029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0037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5046CE-CC94-461C-8F89-749D2C3B08B1}" type="slidenum">
              <a:rPr lang="en-US" smtClean="0"/>
              <a:t>17</a:t>
            </a:fld>
            <a:endParaRPr lang="en-US"/>
          </a:p>
        </p:txBody>
      </p:sp>
    </p:spTree>
    <p:extLst>
      <p:ext uri="{BB962C8B-B14F-4D97-AF65-F5344CB8AC3E}">
        <p14:creationId xmlns:p14="http://schemas.microsoft.com/office/powerpoint/2010/main" val="3770258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1824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A39DD-8312-4AF0-8206-6D24B9C9B0E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sym typeface="Arial"/>
            </a:endParaRPr>
          </a:p>
        </p:txBody>
      </p:sp>
    </p:spTree>
    <p:extLst>
      <p:ext uri="{BB962C8B-B14F-4D97-AF65-F5344CB8AC3E}">
        <p14:creationId xmlns:p14="http://schemas.microsoft.com/office/powerpoint/2010/main" val="2409357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5046CE-CC94-461C-8F89-749D2C3B08B1}" type="slidenum">
              <a:rPr lang="en-US" smtClean="0"/>
              <a:t>7</a:t>
            </a:fld>
            <a:endParaRPr lang="en-US"/>
          </a:p>
        </p:txBody>
      </p:sp>
    </p:spTree>
    <p:extLst>
      <p:ext uri="{BB962C8B-B14F-4D97-AF65-F5344CB8AC3E}">
        <p14:creationId xmlns:p14="http://schemas.microsoft.com/office/powerpoint/2010/main" val="3252432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8361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13023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6022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8585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74686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1D7CF-FFA5-8F4E-46AA-636D099E630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07340F7-2069-9858-8520-9FB138EE7F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0B597A3-45AC-0A21-B1D2-2764CE6A4E4E}"/>
              </a:ext>
            </a:extLst>
          </p:cNvPr>
          <p:cNvSpPr>
            <a:spLocks noGrp="1"/>
          </p:cNvSpPr>
          <p:nvPr>
            <p:ph type="dt" sz="half" idx="10"/>
          </p:nvPr>
        </p:nvSpPr>
        <p:spPr/>
        <p:txBody>
          <a:bodyPr/>
          <a:lstStyle/>
          <a:p>
            <a:fld id="{D1F53C02-2C8A-4DB0-8EA2-06C56CAE8D2F}" type="datetimeFigureOut">
              <a:rPr lang="en-US" smtClean="0"/>
              <a:t>11/15/2025</a:t>
            </a:fld>
            <a:endParaRPr lang="en-US"/>
          </a:p>
        </p:txBody>
      </p:sp>
      <p:sp>
        <p:nvSpPr>
          <p:cNvPr id="5" name="Footer Placeholder 4">
            <a:extLst>
              <a:ext uri="{FF2B5EF4-FFF2-40B4-BE49-F238E27FC236}">
                <a16:creationId xmlns:a16="http://schemas.microsoft.com/office/drawing/2014/main" id="{6DB19F80-0230-D858-5BCC-BA5C795CA3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75C25E-2C11-E55D-B948-A82B4B90E07A}"/>
              </a:ext>
            </a:extLst>
          </p:cNvPr>
          <p:cNvSpPr>
            <a:spLocks noGrp="1"/>
          </p:cNvSpPr>
          <p:nvPr>
            <p:ph type="sldNum" sz="quarter" idx="12"/>
          </p:nvPr>
        </p:nvSpPr>
        <p:spPr/>
        <p:txBody>
          <a:bodyPr/>
          <a:lstStyle/>
          <a:p>
            <a:fld id="{74F77FF4-94E7-4A94-8AFA-DAF9123FE6FE}" type="slidenum">
              <a:rPr lang="en-US" smtClean="0"/>
              <a:t>‹#›</a:t>
            </a:fld>
            <a:endParaRPr lang="en-US"/>
          </a:p>
        </p:txBody>
      </p:sp>
    </p:spTree>
    <p:extLst>
      <p:ext uri="{BB962C8B-B14F-4D97-AF65-F5344CB8AC3E}">
        <p14:creationId xmlns:p14="http://schemas.microsoft.com/office/powerpoint/2010/main" val="36228356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12C47-4D07-D3A5-32EF-99267464D8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B41F80-68D5-F4D1-D5EA-30FFF1D5AF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279EE7-1548-C75F-32B1-21B3A7711E4D}"/>
              </a:ext>
            </a:extLst>
          </p:cNvPr>
          <p:cNvSpPr>
            <a:spLocks noGrp="1"/>
          </p:cNvSpPr>
          <p:nvPr>
            <p:ph type="dt" sz="half" idx="10"/>
          </p:nvPr>
        </p:nvSpPr>
        <p:spPr/>
        <p:txBody>
          <a:bodyPr/>
          <a:lstStyle/>
          <a:p>
            <a:fld id="{D1F53C02-2C8A-4DB0-8EA2-06C56CAE8D2F}" type="datetimeFigureOut">
              <a:rPr lang="en-US" smtClean="0"/>
              <a:t>11/15/2025</a:t>
            </a:fld>
            <a:endParaRPr lang="en-US"/>
          </a:p>
        </p:txBody>
      </p:sp>
      <p:sp>
        <p:nvSpPr>
          <p:cNvPr id="5" name="Footer Placeholder 4">
            <a:extLst>
              <a:ext uri="{FF2B5EF4-FFF2-40B4-BE49-F238E27FC236}">
                <a16:creationId xmlns:a16="http://schemas.microsoft.com/office/drawing/2014/main" id="{06980180-87E8-8635-FE89-DA1DE63320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A6620B-25FF-42A5-CAF7-6FDD9B49CFB8}"/>
              </a:ext>
            </a:extLst>
          </p:cNvPr>
          <p:cNvSpPr>
            <a:spLocks noGrp="1"/>
          </p:cNvSpPr>
          <p:nvPr>
            <p:ph type="sldNum" sz="quarter" idx="12"/>
          </p:nvPr>
        </p:nvSpPr>
        <p:spPr/>
        <p:txBody>
          <a:bodyPr/>
          <a:lstStyle/>
          <a:p>
            <a:fld id="{74F77FF4-94E7-4A94-8AFA-DAF9123FE6FE}" type="slidenum">
              <a:rPr lang="en-US" smtClean="0"/>
              <a:t>‹#›</a:t>
            </a:fld>
            <a:endParaRPr lang="en-US"/>
          </a:p>
        </p:txBody>
      </p:sp>
    </p:spTree>
    <p:extLst>
      <p:ext uri="{BB962C8B-B14F-4D97-AF65-F5344CB8AC3E}">
        <p14:creationId xmlns:p14="http://schemas.microsoft.com/office/powerpoint/2010/main" val="714706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A1A28A-4338-0AF7-626A-52592B45E4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B94323-CABD-726A-3B8B-38ADBCC8649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52840B-13A5-37FA-14A7-2B8F673576F2}"/>
              </a:ext>
            </a:extLst>
          </p:cNvPr>
          <p:cNvSpPr>
            <a:spLocks noGrp="1"/>
          </p:cNvSpPr>
          <p:nvPr>
            <p:ph type="dt" sz="half" idx="10"/>
          </p:nvPr>
        </p:nvSpPr>
        <p:spPr/>
        <p:txBody>
          <a:bodyPr/>
          <a:lstStyle/>
          <a:p>
            <a:fld id="{D1F53C02-2C8A-4DB0-8EA2-06C56CAE8D2F}" type="datetimeFigureOut">
              <a:rPr lang="en-US" smtClean="0"/>
              <a:t>11/15/2025</a:t>
            </a:fld>
            <a:endParaRPr lang="en-US"/>
          </a:p>
        </p:txBody>
      </p:sp>
      <p:sp>
        <p:nvSpPr>
          <p:cNvPr id="5" name="Footer Placeholder 4">
            <a:extLst>
              <a:ext uri="{FF2B5EF4-FFF2-40B4-BE49-F238E27FC236}">
                <a16:creationId xmlns:a16="http://schemas.microsoft.com/office/drawing/2014/main" id="{AE81FB3A-5C42-1883-84FD-10FF004BB6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BA0EA9-2A84-BF5A-2151-51BB0AA1E821}"/>
              </a:ext>
            </a:extLst>
          </p:cNvPr>
          <p:cNvSpPr>
            <a:spLocks noGrp="1"/>
          </p:cNvSpPr>
          <p:nvPr>
            <p:ph type="sldNum" sz="quarter" idx="12"/>
          </p:nvPr>
        </p:nvSpPr>
        <p:spPr/>
        <p:txBody>
          <a:bodyPr/>
          <a:lstStyle/>
          <a:p>
            <a:fld id="{74F77FF4-94E7-4A94-8AFA-DAF9123FE6FE}" type="slidenum">
              <a:rPr lang="en-US" smtClean="0"/>
              <a:t>‹#›</a:t>
            </a:fld>
            <a:endParaRPr lang="en-US"/>
          </a:p>
        </p:txBody>
      </p:sp>
    </p:spTree>
    <p:extLst>
      <p:ext uri="{BB962C8B-B14F-4D97-AF65-F5344CB8AC3E}">
        <p14:creationId xmlns:p14="http://schemas.microsoft.com/office/powerpoint/2010/main" val="3092203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15F7F-986D-223E-F261-D5EAC4DF56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FA188D-B378-0F4A-E7BE-F40D912F349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E0A18C-D0C0-5625-7EE9-681FC7F4D864}"/>
              </a:ext>
            </a:extLst>
          </p:cNvPr>
          <p:cNvSpPr>
            <a:spLocks noGrp="1"/>
          </p:cNvSpPr>
          <p:nvPr>
            <p:ph type="dt" sz="half" idx="10"/>
          </p:nvPr>
        </p:nvSpPr>
        <p:spPr/>
        <p:txBody>
          <a:bodyPr/>
          <a:lstStyle/>
          <a:p>
            <a:fld id="{D1F53C02-2C8A-4DB0-8EA2-06C56CAE8D2F}" type="datetimeFigureOut">
              <a:rPr lang="en-US" smtClean="0"/>
              <a:t>11/15/2025</a:t>
            </a:fld>
            <a:endParaRPr lang="en-US"/>
          </a:p>
        </p:txBody>
      </p:sp>
      <p:sp>
        <p:nvSpPr>
          <p:cNvPr id="5" name="Footer Placeholder 4">
            <a:extLst>
              <a:ext uri="{FF2B5EF4-FFF2-40B4-BE49-F238E27FC236}">
                <a16:creationId xmlns:a16="http://schemas.microsoft.com/office/drawing/2014/main" id="{7187BBA1-DAF9-E910-FAB6-073E6A80EB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47CDE2-5684-AEF2-057E-C17BE959A3C2}"/>
              </a:ext>
            </a:extLst>
          </p:cNvPr>
          <p:cNvSpPr>
            <a:spLocks noGrp="1"/>
          </p:cNvSpPr>
          <p:nvPr>
            <p:ph type="sldNum" sz="quarter" idx="12"/>
          </p:nvPr>
        </p:nvSpPr>
        <p:spPr/>
        <p:txBody>
          <a:bodyPr/>
          <a:lstStyle/>
          <a:p>
            <a:fld id="{74F77FF4-94E7-4A94-8AFA-DAF9123FE6FE}" type="slidenum">
              <a:rPr lang="en-US" smtClean="0"/>
              <a:t>‹#›</a:t>
            </a:fld>
            <a:endParaRPr lang="en-US"/>
          </a:p>
        </p:txBody>
      </p:sp>
    </p:spTree>
    <p:extLst>
      <p:ext uri="{BB962C8B-B14F-4D97-AF65-F5344CB8AC3E}">
        <p14:creationId xmlns:p14="http://schemas.microsoft.com/office/powerpoint/2010/main" val="41063124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440F4-1B10-B1E1-FFA2-3923369D5FE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78C15B-BB3B-58F8-B181-F36597B37F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FC78A8-A0D7-2673-23CE-D34D58A5BDB5}"/>
              </a:ext>
            </a:extLst>
          </p:cNvPr>
          <p:cNvSpPr>
            <a:spLocks noGrp="1"/>
          </p:cNvSpPr>
          <p:nvPr>
            <p:ph type="dt" sz="half" idx="10"/>
          </p:nvPr>
        </p:nvSpPr>
        <p:spPr/>
        <p:txBody>
          <a:bodyPr/>
          <a:lstStyle/>
          <a:p>
            <a:fld id="{D1F53C02-2C8A-4DB0-8EA2-06C56CAE8D2F}" type="datetimeFigureOut">
              <a:rPr lang="en-US" smtClean="0"/>
              <a:t>11/15/2025</a:t>
            </a:fld>
            <a:endParaRPr lang="en-US"/>
          </a:p>
        </p:txBody>
      </p:sp>
      <p:sp>
        <p:nvSpPr>
          <p:cNvPr id="5" name="Footer Placeholder 4">
            <a:extLst>
              <a:ext uri="{FF2B5EF4-FFF2-40B4-BE49-F238E27FC236}">
                <a16:creationId xmlns:a16="http://schemas.microsoft.com/office/drawing/2014/main" id="{2622F044-936B-FDA1-D829-318792E6B9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1AA71E-5DDD-049E-9784-E4CB8498603C}"/>
              </a:ext>
            </a:extLst>
          </p:cNvPr>
          <p:cNvSpPr>
            <a:spLocks noGrp="1"/>
          </p:cNvSpPr>
          <p:nvPr>
            <p:ph type="sldNum" sz="quarter" idx="12"/>
          </p:nvPr>
        </p:nvSpPr>
        <p:spPr/>
        <p:txBody>
          <a:bodyPr/>
          <a:lstStyle/>
          <a:p>
            <a:fld id="{74F77FF4-94E7-4A94-8AFA-DAF9123FE6FE}" type="slidenum">
              <a:rPr lang="en-US" smtClean="0"/>
              <a:t>‹#›</a:t>
            </a:fld>
            <a:endParaRPr lang="en-US"/>
          </a:p>
        </p:txBody>
      </p:sp>
    </p:spTree>
    <p:extLst>
      <p:ext uri="{BB962C8B-B14F-4D97-AF65-F5344CB8AC3E}">
        <p14:creationId xmlns:p14="http://schemas.microsoft.com/office/powerpoint/2010/main" val="2112203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2E7CA-7039-50DC-7ADC-A1F264BFD7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FB168C-26F9-7249-C4C8-859DFDE065C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6C14E5-5045-C5EC-7A38-1087D4D0F8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DFCA025-28E2-A9FD-A156-5FE26FBB4D6F}"/>
              </a:ext>
            </a:extLst>
          </p:cNvPr>
          <p:cNvSpPr>
            <a:spLocks noGrp="1"/>
          </p:cNvSpPr>
          <p:nvPr>
            <p:ph type="dt" sz="half" idx="10"/>
          </p:nvPr>
        </p:nvSpPr>
        <p:spPr/>
        <p:txBody>
          <a:bodyPr/>
          <a:lstStyle/>
          <a:p>
            <a:fld id="{D1F53C02-2C8A-4DB0-8EA2-06C56CAE8D2F}" type="datetimeFigureOut">
              <a:rPr lang="en-US" smtClean="0"/>
              <a:t>11/15/2025</a:t>
            </a:fld>
            <a:endParaRPr lang="en-US"/>
          </a:p>
        </p:txBody>
      </p:sp>
      <p:sp>
        <p:nvSpPr>
          <p:cNvPr id="6" name="Footer Placeholder 5">
            <a:extLst>
              <a:ext uri="{FF2B5EF4-FFF2-40B4-BE49-F238E27FC236}">
                <a16:creationId xmlns:a16="http://schemas.microsoft.com/office/drawing/2014/main" id="{B76EB524-4D50-7DE1-25E9-04374F8035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AE73B6-1152-4A91-2A75-633C2014DFE6}"/>
              </a:ext>
            </a:extLst>
          </p:cNvPr>
          <p:cNvSpPr>
            <a:spLocks noGrp="1"/>
          </p:cNvSpPr>
          <p:nvPr>
            <p:ph type="sldNum" sz="quarter" idx="12"/>
          </p:nvPr>
        </p:nvSpPr>
        <p:spPr/>
        <p:txBody>
          <a:bodyPr/>
          <a:lstStyle/>
          <a:p>
            <a:fld id="{74F77FF4-94E7-4A94-8AFA-DAF9123FE6FE}" type="slidenum">
              <a:rPr lang="en-US" smtClean="0"/>
              <a:t>‹#›</a:t>
            </a:fld>
            <a:endParaRPr lang="en-US"/>
          </a:p>
        </p:txBody>
      </p:sp>
    </p:spTree>
    <p:extLst>
      <p:ext uri="{BB962C8B-B14F-4D97-AF65-F5344CB8AC3E}">
        <p14:creationId xmlns:p14="http://schemas.microsoft.com/office/powerpoint/2010/main" val="1422844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0BAD6-E565-ADBF-80A3-DD3A5AD6B46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9D692A-681E-39D7-B709-BB5CEC3A13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434A23-74CB-682A-DBA6-1748B969DDD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16B9741-0B9D-A3AB-523E-EE2305C9EE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114476-5FA3-DFB9-8959-7C9892ECA7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57EC1E-664B-5F65-0956-41570733FEFA}"/>
              </a:ext>
            </a:extLst>
          </p:cNvPr>
          <p:cNvSpPr>
            <a:spLocks noGrp="1"/>
          </p:cNvSpPr>
          <p:nvPr>
            <p:ph type="dt" sz="half" idx="10"/>
          </p:nvPr>
        </p:nvSpPr>
        <p:spPr/>
        <p:txBody>
          <a:bodyPr/>
          <a:lstStyle/>
          <a:p>
            <a:fld id="{D1F53C02-2C8A-4DB0-8EA2-06C56CAE8D2F}" type="datetimeFigureOut">
              <a:rPr lang="en-US" smtClean="0"/>
              <a:t>11/15/2025</a:t>
            </a:fld>
            <a:endParaRPr lang="en-US"/>
          </a:p>
        </p:txBody>
      </p:sp>
      <p:sp>
        <p:nvSpPr>
          <p:cNvPr id="8" name="Footer Placeholder 7">
            <a:extLst>
              <a:ext uri="{FF2B5EF4-FFF2-40B4-BE49-F238E27FC236}">
                <a16:creationId xmlns:a16="http://schemas.microsoft.com/office/drawing/2014/main" id="{A7260127-521C-868F-D629-6559A9FC544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9000EBE-EE1C-6EF9-1DF9-199D69E374D8}"/>
              </a:ext>
            </a:extLst>
          </p:cNvPr>
          <p:cNvSpPr>
            <a:spLocks noGrp="1"/>
          </p:cNvSpPr>
          <p:nvPr>
            <p:ph type="sldNum" sz="quarter" idx="12"/>
          </p:nvPr>
        </p:nvSpPr>
        <p:spPr/>
        <p:txBody>
          <a:bodyPr/>
          <a:lstStyle/>
          <a:p>
            <a:fld id="{74F77FF4-94E7-4A94-8AFA-DAF9123FE6FE}" type="slidenum">
              <a:rPr lang="en-US" smtClean="0"/>
              <a:t>‹#›</a:t>
            </a:fld>
            <a:endParaRPr lang="en-US"/>
          </a:p>
        </p:txBody>
      </p:sp>
    </p:spTree>
    <p:extLst>
      <p:ext uri="{BB962C8B-B14F-4D97-AF65-F5344CB8AC3E}">
        <p14:creationId xmlns:p14="http://schemas.microsoft.com/office/powerpoint/2010/main" val="22065665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79452-D7EF-7BF7-EBD9-44FC4FDB76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448F42-9BFF-7D17-EE4A-D3794D651926}"/>
              </a:ext>
            </a:extLst>
          </p:cNvPr>
          <p:cNvSpPr>
            <a:spLocks noGrp="1"/>
          </p:cNvSpPr>
          <p:nvPr>
            <p:ph type="dt" sz="half" idx="10"/>
          </p:nvPr>
        </p:nvSpPr>
        <p:spPr/>
        <p:txBody>
          <a:bodyPr/>
          <a:lstStyle/>
          <a:p>
            <a:fld id="{D1F53C02-2C8A-4DB0-8EA2-06C56CAE8D2F}" type="datetimeFigureOut">
              <a:rPr lang="en-US" smtClean="0"/>
              <a:t>11/15/2025</a:t>
            </a:fld>
            <a:endParaRPr lang="en-US"/>
          </a:p>
        </p:txBody>
      </p:sp>
      <p:sp>
        <p:nvSpPr>
          <p:cNvPr id="4" name="Footer Placeholder 3">
            <a:extLst>
              <a:ext uri="{FF2B5EF4-FFF2-40B4-BE49-F238E27FC236}">
                <a16:creationId xmlns:a16="http://schemas.microsoft.com/office/drawing/2014/main" id="{3B3EBBF2-2267-13B1-F1D6-A47ED358EBD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273A179-C483-605D-025B-CDADC927D345}"/>
              </a:ext>
            </a:extLst>
          </p:cNvPr>
          <p:cNvSpPr>
            <a:spLocks noGrp="1"/>
          </p:cNvSpPr>
          <p:nvPr>
            <p:ph type="sldNum" sz="quarter" idx="12"/>
          </p:nvPr>
        </p:nvSpPr>
        <p:spPr/>
        <p:txBody>
          <a:bodyPr/>
          <a:lstStyle/>
          <a:p>
            <a:fld id="{74F77FF4-94E7-4A94-8AFA-DAF9123FE6FE}" type="slidenum">
              <a:rPr lang="en-US" smtClean="0"/>
              <a:t>‹#›</a:t>
            </a:fld>
            <a:endParaRPr lang="en-US"/>
          </a:p>
        </p:txBody>
      </p:sp>
    </p:spTree>
    <p:extLst>
      <p:ext uri="{BB962C8B-B14F-4D97-AF65-F5344CB8AC3E}">
        <p14:creationId xmlns:p14="http://schemas.microsoft.com/office/powerpoint/2010/main" val="1321030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1F4832-A738-5502-CA32-596B3AF9EE5A}"/>
              </a:ext>
            </a:extLst>
          </p:cNvPr>
          <p:cNvSpPr>
            <a:spLocks noGrp="1"/>
          </p:cNvSpPr>
          <p:nvPr>
            <p:ph type="dt" sz="half" idx="10"/>
          </p:nvPr>
        </p:nvSpPr>
        <p:spPr/>
        <p:txBody>
          <a:bodyPr/>
          <a:lstStyle/>
          <a:p>
            <a:fld id="{D1F53C02-2C8A-4DB0-8EA2-06C56CAE8D2F}" type="datetimeFigureOut">
              <a:rPr lang="en-US" smtClean="0"/>
              <a:t>11/15/2025</a:t>
            </a:fld>
            <a:endParaRPr lang="en-US"/>
          </a:p>
        </p:txBody>
      </p:sp>
      <p:sp>
        <p:nvSpPr>
          <p:cNvPr id="3" name="Footer Placeholder 2">
            <a:extLst>
              <a:ext uri="{FF2B5EF4-FFF2-40B4-BE49-F238E27FC236}">
                <a16:creationId xmlns:a16="http://schemas.microsoft.com/office/drawing/2014/main" id="{D70CA3CC-4AA0-5BA4-58CD-27EFC0FC5D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61B70F-6D87-96F4-2918-37987AB37569}"/>
              </a:ext>
            </a:extLst>
          </p:cNvPr>
          <p:cNvSpPr>
            <a:spLocks noGrp="1"/>
          </p:cNvSpPr>
          <p:nvPr>
            <p:ph type="sldNum" sz="quarter" idx="12"/>
          </p:nvPr>
        </p:nvSpPr>
        <p:spPr/>
        <p:txBody>
          <a:bodyPr/>
          <a:lstStyle/>
          <a:p>
            <a:fld id="{74F77FF4-94E7-4A94-8AFA-DAF9123FE6FE}" type="slidenum">
              <a:rPr lang="en-US" smtClean="0"/>
              <a:t>‹#›</a:t>
            </a:fld>
            <a:endParaRPr lang="en-US"/>
          </a:p>
        </p:txBody>
      </p:sp>
    </p:spTree>
    <p:extLst>
      <p:ext uri="{BB962C8B-B14F-4D97-AF65-F5344CB8AC3E}">
        <p14:creationId xmlns:p14="http://schemas.microsoft.com/office/powerpoint/2010/main" val="478405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BCBCC-0439-93EF-9A61-D1A7CA29D7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9BCE34-4FE0-C68D-2BE8-E5D6CF8313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F61F35-289F-56C6-F70C-0E40D760F5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732E48-5E97-44F3-F3DA-DF9C9ED2DF6E}"/>
              </a:ext>
            </a:extLst>
          </p:cNvPr>
          <p:cNvSpPr>
            <a:spLocks noGrp="1"/>
          </p:cNvSpPr>
          <p:nvPr>
            <p:ph type="dt" sz="half" idx="10"/>
          </p:nvPr>
        </p:nvSpPr>
        <p:spPr/>
        <p:txBody>
          <a:bodyPr/>
          <a:lstStyle/>
          <a:p>
            <a:fld id="{D1F53C02-2C8A-4DB0-8EA2-06C56CAE8D2F}" type="datetimeFigureOut">
              <a:rPr lang="en-US" smtClean="0"/>
              <a:t>11/15/2025</a:t>
            </a:fld>
            <a:endParaRPr lang="en-US"/>
          </a:p>
        </p:txBody>
      </p:sp>
      <p:sp>
        <p:nvSpPr>
          <p:cNvPr id="6" name="Footer Placeholder 5">
            <a:extLst>
              <a:ext uri="{FF2B5EF4-FFF2-40B4-BE49-F238E27FC236}">
                <a16:creationId xmlns:a16="http://schemas.microsoft.com/office/drawing/2014/main" id="{B12A1E4C-1508-C832-6F26-F9FC133CA9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09B0CE-1333-7D82-E84B-44EBB0E58CAE}"/>
              </a:ext>
            </a:extLst>
          </p:cNvPr>
          <p:cNvSpPr>
            <a:spLocks noGrp="1"/>
          </p:cNvSpPr>
          <p:nvPr>
            <p:ph type="sldNum" sz="quarter" idx="12"/>
          </p:nvPr>
        </p:nvSpPr>
        <p:spPr/>
        <p:txBody>
          <a:bodyPr/>
          <a:lstStyle/>
          <a:p>
            <a:fld id="{74F77FF4-94E7-4A94-8AFA-DAF9123FE6FE}" type="slidenum">
              <a:rPr lang="en-US" smtClean="0"/>
              <a:t>‹#›</a:t>
            </a:fld>
            <a:endParaRPr lang="en-US"/>
          </a:p>
        </p:txBody>
      </p:sp>
    </p:spTree>
    <p:extLst>
      <p:ext uri="{BB962C8B-B14F-4D97-AF65-F5344CB8AC3E}">
        <p14:creationId xmlns:p14="http://schemas.microsoft.com/office/powerpoint/2010/main" val="3901186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0F2E-9D82-02CE-AC29-9E3C13ED06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6012D1C-44A2-FBEE-2CD3-B5051172D9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A5324CD-0FA6-D33F-7E7C-E47A99440F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79B6AB-9986-91F9-AE70-6D2726C8F92D}"/>
              </a:ext>
            </a:extLst>
          </p:cNvPr>
          <p:cNvSpPr>
            <a:spLocks noGrp="1"/>
          </p:cNvSpPr>
          <p:nvPr>
            <p:ph type="dt" sz="half" idx="10"/>
          </p:nvPr>
        </p:nvSpPr>
        <p:spPr/>
        <p:txBody>
          <a:bodyPr/>
          <a:lstStyle/>
          <a:p>
            <a:fld id="{D1F53C02-2C8A-4DB0-8EA2-06C56CAE8D2F}" type="datetimeFigureOut">
              <a:rPr lang="en-US" smtClean="0"/>
              <a:t>11/15/2025</a:t>
            </a:fld>
            <a:endParaRPr lang="en-US"/>
          </a:p>
        </p:txBody>
      </p:sp>
      <p:sp>
        <p:nvSpPr>
          <p:cNvPr id="6" name="Footer Placeholder 5">
            <a:extLst>
              <a:ext uri="{FF2B5EF4-FFF2-40B4-BE49-F238E27FC236}">
                <a16:creationId xmlns:a16="http://schemas.microsoft.com/office/drawing/2014/main" id="{B09C301B-E348-D9A6-F229-BA37F5347F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D17AAA-1686-E9B3-0AE2-45DA27210BDE}"/>
              </a:ext>
            </a:extLst>
          </p:cNvPr>
          <p:cNvSpPr>
            <a:spLocks noGrp="1"/>
          </p:cNvSpPr>
          <p:nvPr>
            <p:ph type="sldNum" sz="quarter" idx="12"/>
          </p:nvPr>
        </p:nvSpPr>
        <p:spPr/>
        <p:txBody>
          <a:bodyPr/>
          <a:lstStyle/>
          <a:p>
            <a:fld id="{74F77FF4-94E7-4A94-8AFA-DAF9123FE6FE}" type="slidenum">
              <a:rPr lang="en-US" smtClean="0"/>
              <a:t>‹#›</a:t>
            </a:fld>
            <a:endParaRPr lang="en-US"/>
          </a:p>
        </p:txBody>
      </p:sp>
    </p:spTree>
    <p:extLst>
      <p:ext uri="{BB962C8B-B14F-4D97-AF65-F5344CB8AC3E}">
        <p14:creationId xmlns:p14="http://schemas.microsoft.com/office/powerpoint/2010/main" val="7632685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6494DB-08F9-8A77-77AC-2A4BAFD03F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CB2490-7392-8E9D-272A-B7E75F3811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6384CA-61F3-BFA9-2019-CA802FAEAC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F53C02-2C8A-4DB0-8EA2-06C56CAE8D2F}" type="datetimeFigureOut">
              <a:rPr lang="en-US" smtClean="0"/>
              <a:t>11/15/2025</a:t>
            </a:fld>
            <a:endParaRPr lang="en-US"/>
          </a:p>
        </p:txBody>
      </p:sp>
      <p:sp>
        <p:nvSpPr>
          <p:cNvPr id="5" name="Footer Placeholder 4">
            <a:extLst>
              <a:ext uri="{FF2B5EF4-FFF2-40B4-BE49-F238E27FC236}">
                <a16:creationId xmlns:a16="http://schemas.microsoft.com/office/drawing/2014/main" id="{9FB2231C-08E1-D3DC-7A31-683456E29C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F1C49FD-4C07-0353-8A5F-F26BAC8983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F77FF4-94E7-4A94-8AFA-DAF9123FE6FE}" type="slidenum">
              <a:rPr lang="en-US" smtClean="0"/>
              <a:t>‹#›</a:t>
            </a:fld>
            <a:endParaRPr lang="en-US"/>
          </a:p>
        </p:txBody>
      </p:sp>
    </p:spTree>
    <p:extLst>
      <p:ext uri="{BB962C8B-B14F-4D97-AF65-F5344CB8AC3E}">
        <p14:creationId xmlns:p14="http://schemas.microsoft.com/office/powerpoint/2010/main" val="8530973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2.png"/><Relationship Id="rId5" Type="http://schemas.microsoft.com/office/2007/relationships/hdphoto" Target="../media/hdphoto1.wdp"/><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gif"/></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audio" Target="../media/audio2.wav"/><Relationship Id="rId7" Type="http://schemas.openxmlformats.org/officeDocument/2006/relationships/image" Target="../media/image12.png"/><Relationship Id="rId12" Type="http://schemas.openxmlformats.org/officeDocument/2006/relationships/slide" Target="slide8.xm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7.gif"/><Relationship Id="rId5" Type="http://schemas.openxmlformats.org/officeDocument/2006/relationships/slide" Target="slide5.xml"/><Relationship Id="rId10" Type="http://schemas.openxmlformats.org/officeDocument/2006/relationships/image" Target="../media/image13.gif"/><Relationship Id="rId4" Type="http://schemas.openxmlformats.org/officeDocument/2006/relationships/image" Target="../media/image10.png"/><Relationship Id="rId9" Type="http://schemas.openxmlformats.org/officeDocument/2006/relationships/slide" Target="slide6.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3.wav"/><Relationship Id="rId1" Type="http://schemas.openxmlformats.org/officeDocument/2006/relationships/slideLayout" Target="../slideLayouts/slideLayout7.xml"/><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3.wav"/><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slide" Target="slide4.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7.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矩形 61">
            <a:extLst>
              <a:ext uri="{FF2B5EF4-FFF2-40B4-BE49-F238E27FC236}">
                <a16:creationId xmlns:a16="http://schemas.microsoft.com/office/drawing/2014/main" id="{88A17EC5-388C-40DF-80FA-6E471C595919}"/>
              </a:ext>
            </a:extLst>
          </p:cNvPr>
          <p:cNvSpPr/>
          <p:nvPr/>
        </p:nvSpPr>
        <p:spPr>
          <a:xfrm>
            <a:off x="2523988" y="1090369"/>
            <a:ext cx="9390595" cy="3964233"/>
          </a:xfrm>
          <a:prstGeom prst="rect">
            <a:avLst/>
          </a:prstGeom>
          <a:solidFill>
            <a:schemeClr val="bg1"/>
          </a:solidFill>
          <a:ln w="57150">
            <a:solidFill>
              <a:schemeClr val="bg1"/>
            </a:solidFill>
            <a:prstDash val="lgDashDot"/>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71" name="图片 70">
            <a:extLst>
              <a:ext uri="{FF2B5EF4-FFF2-40B4-BE49-F238E27FC236}">
                <a16:creationId xmlns:a16="http://schemas.microsoft.com/office/drawing/2014/main" id="{95B53AC9-28A1-4376-88D0-72EA2765CE44}"/>
              </a:ext>
            </a:extLst>
          </p:cNvPr>
          <p:cNvPicPr>
            <a:picLocks noChangeAspect="1"/>
          </p:cNvPicPr>
          <p:nvPr/>
        </p:nvPicPr>
        <p:blipFill>
          <a:blip r:embed="rId3"/>
          <a:stretch>
            <a:fillRect/>
          </a:stretch>
        </p:blipFill>
        <p:spPr>
          <a:xfrm>
            <a:off x="-771430" y="1790701"/>
            <a:ext cx="5180145" cy="5067299"/>
          </a:xfrm>
          <a:prstGeom prst="rect">
            <a:avLst/>
          </a:prstGeom>
          <a:effectLst>
            <a:outerShdw blurRad="25400" dist="25400" algn="l" rotWithShape="0">
              <a:prstClr val="black">
                <a:alpha val="40000"/>
              </a:prstClr>
            </a:outerShdw>
          </a:effectLst>
        </p:spPr>
      </p:pic>
      <p:pic>
        <p:nvPicPr>
          <p:cNvPr id="1026" name="Picture 2" descr="Watermelon Summer Fruit Cute - Free vector graphic on Pixabay"/>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3906" b="72891" l="20625" r="85391">
                        <a14:foregroundMark x1="47266" y1="30078" x2="48047" y2="52734"/>
                        <a14:foregroundMark x1="32578" y1="46484" x2="64219" y2="35547"/>
                        <a14:foregroundMark x1="36563" y1="52734" x2="65234" y2="53984"/>
                        <a14:foregroundMark x1="50156" y1="48359" x2="51016" y2="46250"/>
                        <a14:foregroundMark x1="56641" y1="50625" x2="69844" y2="48516"/>
                        <a14:foregroundMark x1="52656" y1="22734" x2="73438" y2="48359"/>
                        <a14:foregroundMark x1="49297" y1="23203" x2="28984" y2="49609"/>
                        <a14:foregroundMark x1="31328" y1="50234" x2="62344" y2="56328"/>
                        <a14:foregroundMark x1="31484" y1="51875" x2="53906" y2="59062"/>
                        <a14:foregroundMark x1="59375" y1="40391" x2="57891" y2="42500"/>
                      </a14:backgroundRemoval>
                    </a14:imgEffect>
                  </a14:imgLayer>
                </a14:imgProps>
              </a:ext>
              <a:ext uri="{28A0092B-C50C-407E-A947-70E740481C1C}">
                <a14:useLocalDpi xmlns:a14="http://schemas.microsoft.com/office/drawing/2010/main" val="0"/>
              </a:ext>
            </a:extLst>
          </a:blip>
          <a:srcRect l="15776" t="14373" r="6853" b="26918"/>
          <a:stretch/>
        </p:blipFill>
        <p:spPr bwMode="auto">
          <a:xfrm rot="20188447">
            <a:off x="9777372" y="4634380"/>
            <a:ext cx="2362121" cy="179239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EAB24F2-A23C-4BAE-95B3-3A9AEB9C24F4}"/>
              </a:ext>
            </a:extLst>
          </p:cNvPr>
          <p:cNvSpPr/>
          <p:nvPr/>
        </p:nvSpPr>
        <p:spPr>
          <a:xfrm>
            <a:off x="9782606" y="3922948"/>
            <a:ext cx="1693356" cy="1796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Rectangle 11">
            <a:extLst>
              <a:ext uri="{FF2B5EF4-FFF2-40B4-BE49-F238E27FC236}">
                <a16:creationId xmlns:a16="http://schemas.microsoft.com/office/drawing/2014/main" id="{490CE048-0981-4B41-A155-34B36D2645AA}"/>
              </a:ext>
            </a:extLst>
          </p:cNvPr>
          <p:cNvSpPr/>
          <p:nvPr/>
        </p:nvSpPr>
        <p:spPr>
          <a:xfrm>
            <a:off x="-4234679" y="2097045"/>
            <a:ext cx="3306646" cy="178912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6E6E6"/>
                </a:solidFill>
                <a:effectLst/>
                <a:uLnTx/>
                <a:uFillTx/>
                <a:latin typeface="等线" panose="020F0502020204030204"/>
                <a:ea typeface="+mn-ea"/>
                <a:cs typeface="+mn-cs"/>
              </a:rPr>
              <a:t>PPT LH9</a:t>
            </a:r>
          </a:p>
        </p:txBody>
      </p:sp>
      <p:pic>
        <p:nvPicPr>
          <p:cNvPr id="4" name="Picture 3">
            <a:extLst>
              <a:ext uri="{FF2B5EF4-FFF2-40B4-BE49-F238E27FC236}">
                <a16:creationId xmlns:a16="http://schemas.microsoft.com/office/drawing/2014/main" id="{FA1D890C-00FA-7D87-881A-3BC48178A00F}"/>
              </a:ext>
            </a:extLst>
          </p:cNvPr>
          <p:cNvPicPr>
            <a:picLocks noChangeAspect="1"/>
          </p:cNvPicPr>
          <p:nvPr/>
        </p:nvPicPr>
        <p:blipFill>
          <a:blip r:embed="rId6"/>
          <a:stretch>
            <a:fillRect/>
          </a:stretch>
        </p:blipFill>
        <p:spPr>
          <a:xfrm>
            <a:off x="2551435" y="1809766"/>
            <a:ext cx="9315495" cy="1926503"/>
          </a:xfrm>
          <a:prstGeom prst="rect">
            <a:avLst/>
          </a:prstGeom>
        </p:spPr>
      </p:pic>
      <p:sp>
        <p:nvSpPr>
          <p:cNvPr id="5" name="TextBox 4">
            <a:extLst>
              <a:ext uri="{FF2B5EF4-FFF2-40B4-BE49-F238E27FC236}">
                <a16:creationId xmlns:a16="http://schemas.microsoft.com/office/drawing/2014/main" id="{134C8E8D-C5B5-D30F-386B-B09D187808BF}"/>
              </a:ext>
            </a:extLst>
          </p:cNvPr>
          <p:cNvSpPr txBox="1"/>
          <p:nvPr/>
        </p:nvSpPr>
        <p:spPr>
          <a:xfrm>
            <a:off x="6599583" y="3349488"/>
            <a:ext cx="2623930" cy="646331"/>
          </a:xfrm>
          <a:prstGeom prst="rect">
            <a:avLst/>
          </a:prstGeom>
          <a:noFill/>
        </p:spPr>
        <p:txBody>
          <a:bodyPr wrap="square" rtlCol="0">
            <a:spAutoFit/>
          </a:bodyPr>
          <a:lstStyle/>
          <a:p>
            <a:r>
              <a:rPr lang="en-US" sz="3600" b="1" dirty="0">
                <a:solidFill>
                  <a:srgbClr val="002060"/>
                </a:solidFill>
                <a:latin typeface="Cambria" panose="02040503050406030204" pitchFamily="18" charset="0"/>
                <a:ea typeface="Cambria" panose="02040503050406030204" pitchFamily="18" charset="0"/>
              </a:rPr>
              <a:t>(</a:t>
            </a:r>
            <a:r>
              <a:rPr lang="en-US" sz="3600" b="1" dirty="0" err="1">
                <a:solidFill>
                  <a:srgbClr val="002060"/>
                </a:solidFill>
                <a:latin typeface="Cambria" panose="02040503050406030204" pitchFamily="18" charset="0"/>
                <a:ea typeface="Cambria" panose="02040503050406030204" pitchFamily="18" charset="0"/>
              </a:rPr>
              <a:t>Tiết</a:t>
            </a:r>
            <a:r>
              <a:rPr lang="en-US" sz="3600" b="1" dirty="0">
                <a:solidFill>
                  <a:srgbClr val="002060"/>
                </a:solidFill>
                <a:latin typeface="Cambria" panose="02040503050406030204" pitchFamily="18" charset="0"/>
                <a:ea typeface="Cambria" panose="02040503050406030204" pitchFamily="18" charset="0"/>
              </a:rPr>
              <a:t> 2)</a:t>
            </a:r>
          </a:p>
        </p:txBody>
      </p:sp>
      <p:pic>
        <p:nvPicPr>
          <p:cNvPr id="2" name="Picture 1">
            <a:extLst>
              <a:ext uri="{FF2B5EF4-FFF2-40B4-BE49-F238E27FC236}">
                <a16:creationId xmlns:a16="http://schemas.microsoft.com/office/drawing/2014/main" id="{2EB2B2E4-5D3E-81D6-0195-BB9AA6E82711}"/>
              </a:ext>
            </a:extLst>
          </p:cNvPr>
          <p:cNvPicPr>
            <a:picLocks noChangeAspect="1"/>
          </p:cNvPicPr>
          <p:nvPr/>
        </p:nvPicPr>
        <p:blipFill>
          <a:blip r:embed="rId7"/>
          <a:stretch>
            <a:fillRect/>
          </a:stretch>
        </p:blipFill>
        <p:spPr>
          <a:xfrm>
            <a:off x="6152212" y="1031165"/>
            <a:ext cx="2950720" cy="1457070"/>
          </a:xfrm>
          <a:prstGeom prst="rect">
            <a:avLst/>
          </a:prstGeom>
        </p:spPr>
      </p:pic>
      <p:sp>
        <p:nvSpPr>
          <p:cNvPr id="6" name="TextBox 5">
            <a:extLst>
              <a:ext uri="{FF2B5EF4-FFF2-40B4-BE49-F238E27FC236}">
                <a16:creationId xmlns:a16="http://schemas.microsoft.com/office/drawing/2014/main" id="{04F1D141-C39F-6593-1046-FC1713E71211}"/>
              </a:ext>
            </a:extLst>
          </p:cNvPr>
          <p:cNvSpPr txBox="1"/>
          <p:nvPr/>
        </p:nvSpPr>
        <p:spPr>
          <a:xfrm>
            <a:off x="3011557" y="308113"/>
            <a:ext cx="7195930" cy="584775"/>
          </a:xfrm>
          <a:prstGeom prst="rect">
            <a:avLst/>
          </a:prstGeom>
          <a:noFill/>
        </p:spPr>
        <p:txBody>
          <a:bodyPr wrap="square" rtlCol="0">
            <a:spAutoFit/>
          </a:bodyPr>
          <a:lstStyle/>
          <a:p>
            <a:pPr algn="r"/>
            <a:r>
              <a:rPr lang="en-US" sz="3200" dirty="0" err="1">
                <a:latin typeface="Calibri" panose="020F0502020204030204" pitchFamily="34" charset="0"/>
                <a:cs typeface="Calibri" panose="020F0502020204030204" pitchFamily="34" charset="0"/>
              </a:rPr>
              <a:t>Thứ</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ngày</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tháng</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năm</a:t>
            </a:r>
            <a:r>
              <a:rPr lang="en-US" sz="32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3884369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500" fill="hold"/>
                                        <p:tgtEl>
                                          <p:spTgt spid="71"/>
                                        </p:tgtEl>
                                        <p:attrNameLst>
                                          <p:attrName>ppt_x</p:attrName>
                                        </p:attrNameLst>
                                      </p:cBhvr>
                                      <p:tavLst>
                                        <p:tav tm="0">
                                          <p:val>
                                            <p:strVal val="0-#ppt_w/2"/>
                                          </p:val>
                                        </p:tav>
                                        <p:tav tm="100000">
                                          <p:val>
                                            <p:strVal val="#ppt_x"/>
                                          </p:val>
                                        </p:tav>
                                      </p:tavLst>
                                    </p:anim>
                                    <p:anim calcmode="lin" valueType="num">
                                      <p:cBhvr additive="base">
                                        <p:cTn id="8" dur="500" fill="hold"/>
                                        <p:tgtEl>
                                          <p:spTgt spid="71"/>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62"/>
                                        </p:tgtEl>
                                        <p:attrNameLst>
                                          <p:attrName>style.visibility</p:attrName>
                                        </p:attrNameLst>
                                      </p:cBhvr>
                                      <p:to>
                                        <p:strVal val="visible"/>
                                      </p:to>
                                    </p:set>
                                    <p:anim calcmode="lin" valueType="num">
                                      <p:cBhvr additive="base">
                                        <p:cTn id="11" dur="500" fill="hold"/>
                                        <p:tgtEl>
                                          <p:spTgt spid="62"/>
                                        </p:tgtEl>
                                        <p:attrNameLst>
                                          <p:attrName>ppt_x</p:attrName>
                                        </p:attrNameLst>
                                      </p:cBhvr>
                                      <p:tavLst>
                                        <p:tav tm="0">
                                          <p:val>
                                            <p:strVal val="0-#ppt_w/2"/>
                                          </p:val>
                                        </p:tav>
                                        <p:tav tm="100000">
                                          <p:val>
                                            <p:strVal val="#ppt_x"/>
                                          </p:val>
                                        </p:tav>
                                      </p:tavLst>
                                    </p:anim>
                                    <p:anim calcmode="lin" valueType="num">
                                      <p:cBhvr additive="base">
                                        <p:cTn id="12" dur="500" fill="hold"/>
                                        <p:tgtEl>
                                          <p:spTgt spid="62"/>
                                        </p:tgtEl>
                                        <p:attrNameLst>
                                          <p:attrName>ppt_y</p:attrName>
                                        </p:attrNameLst>
                                      </p:cBhvr>
                                      <p:tavLst>
                                        <p:tav tm="0">
                                          <p:val>
                                            <p:strVal val="1+#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1000"/>
                                        <p:tgtEl>
                                          <p:spTgt spid="1026"/>
                                        </p:tgtEl>
                                      </p:cBhvr>
                                    </p:animEffect>
                                    <p:anim calcmode="lin" valueType="num">
                                      <p:cBhvr>
                                        <p:cTn id="16" dur="1000" fill="hold"/>
                                        <p:tgtEl>
                                          <p:spTgt spid="1026"/>
                                        </p:tgtEl>
                                        <p:attrNameLst>
                                          <p:attrName>ppt_x</p:attrName>
                                        </p:attrNameLst>
                                      </p:cBhvr>
                                      <p:tavLst>
                                        <p:tav tm="0">
                                          <p:val>
                                            <p:strVal val="#ppt_x"/>
                                          </p:val>
                                        </p:tav>
                                        <p:tav tm="100000">
                                          <p:val>
                                            <p:strVal val="#ppt_x"/>
                                          </p:val>
                                        </p:tav>
                                      </p:tavLst>
                                    </p:anim>
                                    <p:anim calcmode="lin" valueType="num">
                                      <p:cBhvr>
                                        <p:cTn id="17"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1D754BBE-6286-438C-9512-FADE7B1FFD13}"/>
              </a:ext>
            </a:extLst>
          </p:cNvPr>
          <p:cNvSpPr/>
          <p:nvPr/>
        </p:nvSpPr>
        <p:spPr>
          <a:xfrm>
            <a:off x="363883" y="397275"/>
            <a:ext cx="6116818" cy="6063449"/>
          </a:xfrm>
          <a:prstGeom prst="roundRect">
            <a:avLst>
              <a:gd name="adj" fmla="val 6681"/>
            </a:avLst>
          </a:prstGeom>
          <a:solidFill>
            <a:schemeClr val="bg1">
              <a:alpha val="87000"/>
            </a:schemeClr>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sp>
        <p:nvSpPr>
          <p:cNvPr id="17" name="Rounded Rectangle 16"/>
          <p:cNvSpPr/>
          <p:nvPr/>
        </p:nvSpPr>
        <p:spPr>
          <a:xfrm>
            <a:off x="250658" y="426394"/>
            <a:ext cx="11431590" cy="6068997"/>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9" name="Nhóm 7">
            <a:extLst>
              <a:ext uri="{FF2B5EF4-FFF2-40B4-BE49-F238E27FC236}">
                <a16:creationId xmlns:a16="http://schemas.microsoft.com/office/drawing/2014/main" id="{81B405FF-C9C9-4068-913A-2B03F58ACFEB}"/>
              </a:ext>
            </a:extLst>
          </p:cNvPr>
          <p:cNvGrpSpPr/>
          <p:nvPr/>
        </p:nvGrpSpPr>
        <p:grpSpPr>
          <a:xfrm>
            <a:off x="323416" y="537182"/>
            <a:ext cx="11226326" cy="1648252"/>
            <a:chOff x="483425" y="200220"/>
            <a:chExt cx="11226326" cy="1648252"/>
          </a:xfrm>
        </p:grpSpPr>
        <p:sp>
          <p:nvSpPr>
            <p:cNvPr id="30" name="TextBox 16">
              <a:extLst>
                <a:ext uri="{FF2B5EF4-FFF2-40B4-BE49-F238E27FC236}">
                  <a16:creationId xmlns:a16="http://schemas.microsoft.com/office/drawing/2014/main" id="{29A879BD-CC04-4AC0-82E6-C0AC3CB68FE8}"/>
                </a:ext>
              </a:extLst>
            </p:cNvPr>
            <p:cNvSpPr txBox="1"/>
            <p:nvPr/>
          </p:nvSpPr>
          <p:spPr>
            <a:xfrm>
              <a:off x="1292122" y="278812"/>
              <a:ext cx="10417629" cy="1569660"/>
            </a:xfrm>
            <a:prstGeom prst="rect">
              <a:avLst/>
            </a:prstGeom>
            <a:noFill/>
          </p:spPr>
          <p:txBody>
            <a:bodyPr wrap="square" rtlCol="0">
              <a:spAutoFit/>
            </a:bodyPr>
            <a:lstStyle/>
            <a:p>
              <a:pPr algn="just"/>
              <a:r>
                <a:rPr lang="vi-VN" sz="3200" b="0" i="0" dirty="0">
                  <a:solidFill>
                    <a:srgbClr val="000000"/>
                  </a:solidFill>
                  <a:effectLst/>
                  <a:latin typeface="Calibri" panose="020F0502020204030204" pitchFamily="34" charset="0"/>
                  <a:cs typeface="Calibri" panose="020F0502020204030204" pitchFamily="34" charset="0"/>
                </a:rPr>
                <a:t>Lễ kỉ niệm 300 năm thành phố Sài Gòn (nay là thành phố Hồ Chí Minh) được tổ chức vào năm 1998. Vậy thành phố Sài Gòn được thành lập vào năm nào? Năm đó thuộc thế kỉ nào?</a:t>
              </a:r>
            </a:p>
          </p:txBody>
        </p:sp>
        <p:sp>
          <p:nvSpPr>
            <p:cNvPr id="31" name="Oval 22">
              <a:extLst>
                <a:ext uri="{FF2B5EF4-FFF2-40B4-BE49-F238E27FC236}">
                  <a16:creationId xmlns:a16="http://schemas.microsoft.com/office/drawing/2014/main" id="{11BBA612-1976-477E-92A7-69869CB231FC}"/>
                </a:ext>
              </a:extLst>
            </p:cNvPr>
            <p:cNvSpPr/>
            <p:nvPr/>
          </p:nvSpPr>
          <p:spPr>
            <a:xfrm>
              <a:off x="4834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 name="TextBox 23">
              <a:extLst>
                <a:ext uri="{FF2B5EF4-FFF2-40B4-BE49-F238E27FC236}">
                  <a16:creationId xmlns:a16="http://schemas.microsoft.com/office/drawing/2014/main" id="{6025CB8A-947E-483E-9050-D079521C1C53}"/>
                </a:ext>
              </a:extLst>
            </p:cNvPr>
            <p:cNvSpPr txBox="1"/>
            <p:nvPr/>
          </p:nvSpPr>
          <p:spPr>
            <a:xfrm>
              <a:off x="616073" y="200220"/>
              <a:ext cx="55655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endPar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3" name="Picture 2">
            <a:extLst>
              <a:ext uri="{FF2B5EF4-FFF2-40B4-BE49-F238E27FC236}">
                <a16:creationId xmlns:a16="http://schemas.microsoft.com/office/drawing/2014/main" id="{170CF67C-FFDB-45E9-3108-CD7B4D56FBDE}"/>
              </a:ext>
            </a:extLst>
          </p:cNvPr>
          <p:cNvPicPr>
            <a:picLocks noChangeAspect="1"/>
          </p:cNvPicPr>
          <p:nvPr/>
        </p:nvPicPr>
        <p:blipFill>
          <a:blip r:embed="rId3"/>
          <a:stretch>
            <a:fillRect/>
          </a:stretch>
        </p:blipFill>
        <p:spPr>
          <a:xfrm>
            <a:off x="5978297" y="2599644"/>
            <a:ext cx="5591175" cy="2486025"/>
          </a:xfrm>
          <a:prstGeom prst="rect">
            <a:avLst/>
          </a:prstGeom>
        </p:spPr>
      </p:pic>
      <p:sp>
        <p:nvSpPr>
          <p:cNvPr id="4" name="TextBox 3">
            <a:extLst>
              <a:ext uri="{FF2B5EF4-FFF2-40B4-BE49-F238E27FC236}">
                <a16:creationId xmlns:a16="http://schemas.microsoft.com/office/drawing/2014/main" id="{9A0D61CC-AF3A-5519-06C4-E37B1B6D482F}"/>
              </a:ext>
            </a:extLst>
          </p:cNvPr>
          <p:cNvSpPr txBox="1"/>
          <p:nvPr/>
        </p:nvSpPr>
        <p:spPr>
          <a:xfrm>
            <a:off x="370114" y="2569029"/>
            <a:ext cx="5693229" cy="2554545"/>
          </a:xfrm>
          <a:prstGeom prst="rect">
            <a:avLst/>
          </a:prstGeom>
          <a:noFill/>
        </p:spPr>
        <p:txBody>
          <a:bodyPr wrap="square" rtlCol="0">
            <a:spAutoFit/>
          </a:bodyPr>
          <a:lstStyle/>
          <a:p>
            <a:pPr algn="ctr"/>
            <a:r>
              <a:rPr lang="en-US" sz="3200" b="1" u="sng" dirty="0" err="1">
                <a:solidFill>
                  <a:srgbClr val="FF0000"/>
                </a:solidFill>
                <a:latin typeface="Cambria" panose="02040503050406030204" pitchFamily="18" charset="0"/>
                <a:ea typeface="Cambria" panose="02040503050406030204" pitchFamily="18" charset="0"/>
              </a:rPr>
              <a:t>Bài</a:t>
            </a:r>
            <a:r>
              <a:rPr lang="en-US" sz="3200" b="1" u="sng" dirty="0">
                <a:solidFill>
                  <a:srgbClr val="FF0000"/>
                </a:solidFill>
                <a:latin typeface="Cambria" panose="02040503050406030204" pitchFamily="18" charset="0"/>
                <a:ea typeface="Cambria" panose="02040503050406030204" pitchFamily="18" charset="0"/>
              </a:rPr>
              <a:t> </a:t>
            </a:r>
            <a:r>
              <a:rPr lang="en-US" sz="3200" b="1" u="sng" dirty="0" err="1">
                <a:solidFill>
                  <a:srgbClr val="FF0000"/>
                </a:solidFill>
                <a:latin typeface="Cambria" panose="02040503050406030204" pitchFamily="18" charset="0"/>
                <a:ea typeface="Cambria" panose="02040503050406030204" pitchFamily="18" charset="0"/>
              </a:rPr>
              <a:t>giải</a:t>
            </a:r>
            <a:r>
              <a:rPr lang="en-US" sz="3200" b="1" u="sng" dirty="0">
                <a:solidFill>
                  <a:srgbClr val="FF0000"/>
                </a:solidFill>
                <a:latin typeface="Cambria" panose="02040503050406030204" pitchFamily="18" charset="0"/>
                <a:ea typeface="Cambria" panose="02040503050406030204" pitchFamily="18" charset="0"/>
              </a:rPr>
              <a:t>:</a:t>
            </a:r>
          </a:p>
          <a:p>
            <a:pPr algn="ctr"/>
            <a:r>
              <a:rPr lang="vi-VN" sz="3200" b="1" dirty="0">
                <a:solidFill>
                  <a:srgbClr val="FF0000"/>
                </a:solidFill>
                <a:latin typeface="Cambria" panose="02040503050406030204" pitchFamily="18" charset="0"/>
                <a:ea typeface="Cambria" panose="02040503050406030204" pitchFamily="18" charset="0"/>
              </a:rPr>
              <a:t>Thành phố Sài Gòn được thành lập vào năm: </a:t>
            </a:r>
            <a:endParaRPr lang="en-US" sz="3200" b="1" dirty="0">
              <a:solidFill>
                <a:srgbClr val="FF0000"/>
              </a:solidFill>
              <a:latin typeface="Cambria" panose="02040503050406030204" pitchFamily="18" charset="0"/>
              <a:ea typeface="Cambria" panose="02040503050406030204" pitchFamily="18" charset="0"/>
            </a:endParaRPr>
          </a:p>
          <a:p>
            <a:pPr algn="ctr"/>
            <a:r>
              <a:rPr lang="vi-VN" sz="3200" b="1" dirty="0">
                <a:solidFill>
                  <a:srgbClr val="FF0000"/>
                </a:solidFill>
                <a:latin typeface="Cambria" panose="02040503050406030204" pitchFamily="18" charset="0"/>
                <a:ea typeface="Cambria" panose="02040503050406030204" pitchFamily="18" charset="0"/>
              </a:rPr>
              <a:t>1998 – 300 = 1698</a:t>
            </a:r>
          </a:p>
          <a:p>
            <a:pPr algn="ctr"/>
            <a:r>
              <a:rPr lang="vi-VN" sz="3200" b="1" dirty="0">
                <a:solidFill>
                  <a:srgbClr val="FF0000"/>
                </a:solidFill>
                <a:latin typeface="Cambria" panose="02040503050406030204" pitchFamily="18" charset="0"/>
                <a:ea typeface="Cambria" panose="02040503050406030204" pitchFamily="18" charset="0"/>
              </a:rPr>
              <a:t>Năm 1698 thuộc thế kỉ XVII.</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664128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ipe(down)">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wipe(down)">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wipe(down)">
                                      <p:cBhvr>
                                        <p:cTn id="25" dur="500"/>
                                        <p:tgtEl>
                                          <p:spTgt spid="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wipe(down)">
                                      <p:cBhvr>
                                        <p:cTn id="3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250658" y="426394"/>
            <a:ext cx="11431590" cy="6068997"/>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TextBox 1">
            <a:extLst>
              <a:ext uri="{FF2B5EF4-FFF2-40B4-BE49-F238E27FC236}">
                <a16:creationId xmlns:a16="http://schemas.microsoft.com/office/drawing/2014/main" id="{6DA99070-628A-9236-4FEA-0083BEF8B2D4}"/>
              </a:ext>
            </a:extLst>
          </p:cNvPr>
          <p:cNvSpPr txBox="1"/>
          <p:nvPr/>
        </p:nvSpPr>
        <p:spPr>
          <a:xfrm>
            <a:off x="696686" y="718458"/>
            <a:ext cx="10787743" cy="954107"/>
          </a:xfrm>
          <a:prstGeom prst="rect">
            <a:avLst/>
          </a:prstGeom>
          <a:noFill/>
        </p:spPr>
        <p:txBody>
          <a:bodyPr wrap="square" rtlCol="0">
            <a:spAutoFit/>
          </a:bodyPr>
          <a:lstStyle/>
          <a:p>
            <a:pPr algn="just"/>
            <a:r>
              <a:rPr lang="vi-VN" sz="2800" b="1" dirty="0">
                <a:effectLst/>
                <a:latin typeface="Cambria" panose="02040503050406030204" pitchFamily="18" charset="0"/>
                <a:ea typeface="Cambria" panose="02040503050406030204" pitchFamily="18" charset="0"/>
              </a:rPr>
              <a:t>Khi mới thành lập vùng đất Sài Gòn (nay là Thành phố Hồ chí Minh) được gọi là phủ Gia Định. </a:t>
            </a:r>
            <a:endParaRPr lang="en-US" sz="2800" b="1" dirty="0">
              <a:effectLst/>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E247F7BA-BA99-0E6E-59F2-E7591AF26ED1}"/>
              </a:ext>
            </a:extLst>
          </p:cNvPr>
          <p:cNvPicPr>
            <a:picLocks noChangeAspect="1"/>
          </p:cNvPicPr>
          <p:nvPr/>
        </p:nvPicPr>
        <p:blipFill>
          <a:blip r:embed="rId3"/>
          <a:stretch>
            <a:fillRect/>
          </a:stretch>
        </p:blipFill>
        <p:spPr>
          <a:xfrm rot="299770">
            <a:off x="616403" y="2397493"/>
            <a:ext cx="4913540" cy="35719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3F2820AE-7C5B-6BAB-A5D7-5A6FFDF48CB7}"/>
              </a:ext>
            </a:extLst>
          </p:cNvPr>
          <p:cNvPicPr>
            <a:picLocks noChangeAspect="1"/>
          </p:cNvPicPr>
          <p:nvPr/>
        </p:nvPicPr>
        <p:blipFill>
          <a:blip r:embed="rId4"/>
          <a:stretch>
            <a:fillRect/>
          </a:stretch>
        </p:blipFill>
        <p:spPr>
          <a:xfrm rot="299770">
            <a:off x="5802085" y="1785257"/>
            <a:ext cx="5510893" cy="3086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037474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1D754BBE-6286-438C-9512-FADE7B1FFD13}"/>
              </a:ext>
            </a:extLst>
          </p:cNvPr>
          <p:cNvSpPr/>
          <p:nvPr/>
        </p:nvSpPr>
        <p:spPr>
          <a:xfrm>
            <a:off x="363883" y="397275"/>
            <a:ext cx="6116818" cy="6063449"/>
          </a:xfrm>
          <a:prstGeom prst="roundRect">
            <a:avLst>
              <a:gd name="adj" fmla="val 6681"/>
            </a:avLst>
          </a:prstGeom>
          <a:solidFill>
            <a:schemeClr val="bg1">
              <a:alpha val="87000"/>
            </a:schemeClr>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sp>
        <p:nvSpPr>
          <p:cNvPr id="17" name="Rounded Rectangle 16"/>
          <p:cNvSpPr/>
          <p:nvPr/>
        </p:nvSpPr>
        <p:spPr>
          <a:xfrm>
            <a:off x="250658" y="426394"/>
            <a:ext cx="11431590" cy="6068997"/>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9" name="Nhóm 7">
            <a:extLst>
              <a:ext uri="{FF2B5EF4-FFF2-40B4-BE49-F238E27FC236}">
                <a16:creationId xmlns:a16="http://schemas.microsoft.com/office/drawing/2014/main" id="{81B405FF-C9C9-4068-913A-2B03F58ACFEB}"/>
              </a:ext>
            </a:extLst>
          </p:cNvPr>
          <p:cNvGrpSpPr/>
          <p:nvPr/>
        </p:nvGrpSpPr>
        <p:grpSpPr>
          <a:xfrm>
            <a:off x="475816" y="635154"/>
            <a:ext cx="11149950" cy="707886"/>
            <a:chOff x="1169225" y="243763"/>
            <a:chExt cx="11149950" cy="707886"/>
          </a:xfrm>
        </p:grpSpPr>
        <p:sp>
          <p:nvSpPr>
            <p:cNvPr id="30" name="TextBox 16">
              <a:extLst>
                <a:ext uri="{FF2B5EF4-FFF2-40B4-BE49-F238E27FC236}">
                  <a16:creationId xmlns:a16="http://schemas.microsoft.com/office/drawing/2014/main" id="{29A879BD-CC04-4AC0-82E6-C0AC3CB68FE8}"/>
                </a:ext>
              </a:extLst>
            </p:cNvPr>
            <p:cNvSpPr txBox="1"/>
            <p:nvPr/>
          </p:nvSpPr>
          <p:spPr>
            <a:xfrm>
              <a:off x="1898098" y="278812"/>
              <a:ext cx="10421077" cy="630942"/>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Chọn</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thời</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gian</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thích</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hợp</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cho</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mỗi</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sự</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việc</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endParaRPr kumimoji="0" lang="vi-VN"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31" name="Oval 22">
              <a:extLst>
                <a:ext uri="{FF2B5EF4-FFF2-40B4-BE49-F238E27FC236}">
                  <a16:creationId xmlns:a16="http://schemas.microsoft.com/office/drawing/2014/main" id="{11BBA612-1976-477E-92A7-69869CB231FC}"/>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 name="TextBox 23">
              <a:extLst>
                <a:ext uri="{FF2B5EF4-FFF2-40B4-BE49-F238E27FC236}">
                  <a16:creationId xmlns:a16="http://schemas.microsoft.com/office/drawing/2014/main" id="{6025CB8A-947E-483E-9050-D079521C1C53}"/>
                </a:ext>
              </a:extLst>
            </p:cNvPr>
            <p:cNvSpPr txBox="1"/>
            <p:nvPr/>
          </p:nvSpPr>
          <p:spPr>
            <a:xfrm>
              <a:off x="1301873" y="243763"/>
              <a:ext cx="55655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endPar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2" name="Rectangle: Rounded Corners 1">
            <a:extLst>
              <a:ext uri="{FF2B5EF4-FFF2-40B4-BE49-F238E27FC236}">
                <a16:creationId xmlns:a16="http://schemas.microsoft.com/office/drawing/2014/main" id="{DA7C1EDF-CFA0-2053-9DAD-4D50A45EC80D}"/>
              </a:ext>
            </a:extLst>
          </p:cNvPr>
          <p:cNvSpPr/>
          <p:nvPr/>
        </p:nvSpPr>
        <p:spPr>
          <a:xfrm>
            <a:off x="424544" y="1839686"/>
            <a:ext cx="3374572" cy="1175657"/>
          </a:xfrm>
          <a:prstGeom prst="roundRect">
            <a:avLst/>
          </a:prstGeom>
          <a:solidFill>
            <a:srgbClr val="F6C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Cambria" panose="02040503050406030204" pitchFamily="18" charset="0"/>
                <a:ea typeface="Cambria" panose="02040503050406030204" pitchFamily="18" charset="0"/>
              </a:rPr>
              <a:t>Nam </a:t>
            </a:r>
            <a:r>
              <a:rPr lang="en-US" sz="3200" b="1" dirty="0" err="1">
                <a:solidFill>
                  <a:srgbClr val="002060"/>
                </a:solidFill>
                <a:latin typeface="Cambria" panose="02040503050406030204" pitchFamily="18" charset="0"/>
                <a:ea typeface="Cambria" panose="02040503050406030204" pitchFamily="18" charset="0"/>
              </a:rPr>
              <a:t>chạy</a:t>
            </a:r>
            <a:r>
              <a:rPr lang="en-US" sz="3200" b="1" dirty="0">
                <a:solidFill>
                  <a:srgbClr val="002060"/>
                </a:solidFill>
                <a:latin typeface="Cambria" panose="02040503050406030204" pitchFamily="18" charset="0"/>
                <a:ea typeface="Cambria" panose="02040503050406030204" pitchFamily="18" charset="0"/>
              </a:rPr>
              <a:t> 100 m</a:t>
            </a:r>
          </a:p>
        </p:txBody>
      </p:sp>
      <p:sp>
        <p:nvSpPr>
          <p:cNvPr id="3" name="Rectangle: Rounded Corners 2">
            <a:extLst>
              <a:ext uri="{FF2B5EF4-FFF2-40B4-BE49-F238E27FC236}">
                <a16:creationId xmlns:a16="http://schemas.microsoft.com/office/drawing/2014/main" id="{766909D3-CFB8-ECF9-98E8-B1CA61B81891}"/>
              </a:ext>
            </a:extLst>
          </p:cNvPr>
          <p:cNvSpPr/>
          <p:nvPr/>
        </p:nvSpPr>
        <p:spPr>
          <a:xfrm>
            <a:off x="4049485" y="1817914"/>
            <a:ext cx="4256314" cy="1175657"/>
          </a:xfrm>
          <a:prstGeom prst="roundRect">
            <a:avLst/>
          </a:prstGeom>
          <a:solidFill>
            <a:srgbClr val="F6C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Thời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gian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chuyến</a:t>
            </a:r>
            <a:r>
              <a:rPr lang="en-US" sz="3200" b="1" dirty="0">
                <a:solidFill>
                  <a:srgbClr val="002060"/>
                </a:solidFill>
                <a:latin typeface="Cambria" panose="02040503050406030204" pitchFamily="18" charset="0"/>
                <a:ea typeface="Cambria" panose="02040503050406030204" pitchFamily="18" charset="0"/>
              </a:rPr>
              <a:t> bay Hà </a:t>
            </a:r>
            <a:r>
              <a:rPr lang="en-US" sz="3200" b="1" dirty="0" err="1">
                <a:solidFill>
                  <a:srgbClr val="002060"/>
                </a:solidFill>
                <a:latin typeface="Cambria" panose="02040503050406030204" pitchFamily="18" charset="0"/>
                <a:ea typeface="Cambria" panose="02040503050406030204" pitchFamily="18" charset="0"/>
              </a:rPr>
              <a:t>Nội</a:t>
            </a:r>
            <a:r>
              <a:rPr lang="en-US" sz="3200" b="1" dirty="0">
                <a:solidFill>
                  <a:srgbClr val="002060"/>
                </a:solidFill>
                <a:latin typeface="Cambria" panose="02040503050406030204" pitchFamily="18" charset="0"/>
                <a:ea typeface="Cambria" panose="02040503050406030204" pitchFamily="18" charset="0"/>
              </a:rPr>
              <a:t> – </a:t>
            </a:r>
            <a:r>
              <a:rPr lang="en-US" sz="3200" b="1" dirty="0" err="1">
                <a:solidFill>
                  <a:srgbClr val="002060"/>
                </a:solidFill>
                <a:latin typeface="Cambria" panose="02040503050406030204" pitchFamily="18" charset="0"/>
                <a:ea typeface="Cambria" panose="02040503050406030204" pitchFamily="18" charset="0"/>
              </a:rPr>
              <a:t>Đà</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Nẵng</a:t>
            </a:r>
            <a:endParaRPr lang="en-US" sz="3200" b="1" dirty="0">
              <a:solidFill>
                <a:srgbClr val="002060"/>
              </a:solidFill>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5E5F6116-8FA0-4D3B-C77A-1D0406D7E539}"/>
              </a:ext>
            </a:extLst>
          </p:cNvPr>
          <p:cNvSpPr/>
          <p:nvPr/>
        </p:nvSpPr>
        <p:spPr>
          <a:xfrm>
            <a:off x="8545286" y="1807028"/>
            <a:ext cx="3026230" cy="1175657"/>
          </a:xfrm>
          <a:prstGeom prst="roundRect">
            <a:avLst/>
          </a:prstGeom>
          <a:solidFill>
            <a:srgbClr val="F6C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Tuổi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của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cây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gỗ</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đỏ</a:t>
            </a:r>
            <a:endParaRPr lang="en-US" sz="3200" b="1" dirty="0">
              <a:solidFill>
                <a:srgbClr val="002060"/>
              </a:solidFill>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091F3B81-F7F3-3D86-917D-3FBCE8D828B8}"/>
              </a:ext>
            </a:extLst>
          </p:cNvPr>
          <p:cNvSpPr/>
          <p:nvPr/>
        </p:nvSpPr>
        <p:spPr>
          <a:xfrm>
            <a:off x="1143000" y="4093029"/>
            <a:ext cx="2275114" cy="696685"/>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78 </a:t>
            </a:r>
            <a:r>
              <a:rPr lang="en-US" sz="3600" b="1" dirty="0" err="1">
                <a:solidFill>
                  <a:srgbClr val="002060"/>
                </a:solidFill>
                <a:latin typeface="Cambria" panose="02040503050406030204" pitchFamily="18" charset="0"/>
                <a:ea typeface="Cambria" panose="02040503050406030204" pitchFamily="18" charset="0"/>
              </a:rPr>
              <a:t>năm</a:t>
            </a:r>
            <a:endParaRPr lang="en-US" sz="3600" b="1" dirty="0">
              <a:solidFill>
                <a:srgbClr val="002060"/>
              </a:solidFill>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0C4FA4BB-15FB-DE9E-44B6-60F7E9D216E6}"/>
              </a:ext>
            </a:extLst>
          </p:cNvPr>
          <p:cNvSpPr/>
          <p:nvPr/>
        </p:nvSpPr>
        <p:spPr>
          <a:xfrm>
            <a:off x="5181600" y="4049486"/>
            <a:ext cx="2275114" cy="696685"/>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20 </a:t>
            </a:r>
            <a:r>
              <a:rPr lang="en-US" sz="3600" b="1" dirty="0" err="1">
                <a:solidFill>
                  <a:srgbClr val="002060"/>
                </a:solidFill>
                <a:latin typeface="Cambria" panose="02040503050406030204" pitchFamily="18" charset="0"/>
                <a:ea typeface="Cambria" panose="02040503050406030204" pitchFamily="18" charset="0"/>
              </a:rPr>
              <a:t>giây</a:t>
            </a:r>
            <a:endParaRPr lang="en-US" sz="3600" b="1" dirty="0">
              <a:solidFill>
                <a:srgbClr val="002060"/>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6EA920BC-0A3D-19E3-3104-9152A64132A3}"/>
              </a:ext>
            </a:extLst>
          </p:cNvPr>
          <p:cNvSpPr/>
          <p:nvPr/>
        </p:nvSpPr>
        <p:spPr>
          <a:xfrm>
            <a:off x="8665028" y="3962400"/>
            <a:ext cx="2275114" cy="696685"/>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1 </a:t>
            </a:r>
            <a:r>
              <a:rPr lang="en-US" sz="3600" b="1" dirty="0" err="1">
                <a:solidFill>
                  <a:srgbClr val="002060"/>
                </a:solidFill>
                <a:latin typeface="Cambria" panose="02040503050406030204" pitchFamily="18" charset="0"/>
                <a:ea typeface="Cambria" panose="02040503050406030204" pitchFamily="18" charset="0"/>
              </a:rPr>
              <a:t>giờ</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id="{5B08DE76-4C17-E55C-2D24-A578716BC186}"/>
              </a:ext>
            </a:extLst>
          </p:cNvPr>
          <p:cNvCxnSpPr>
            <a:cxnSpLocks/>
            <a:stCxn id="2" idx="2"/>
            <a:endCxn id="6" idx="0"/>
          </p:cNvCxnSpPr>
          <p:nvPr/>
        </p:nvCxnSpPr>
        <p:spPr>
          <a:xfrm>
            <a:off x="2111830" y="3015343"/>
            <a:ext cx="4207327" cy="103414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D9A899A-FD48-9CA5-1127-882F6FE223D6}"/>
              </a:ext>
            </a:extLst>
          </p:cNvPr>
          <p:cNvCxnSpPr>
            <a:cxnSpLocks/>
          </p:cNvCxnSpPr>
          <p:nvPr/>
        </p:nvCxnSpPr>
        <p:spPr>
          <a:xfrm>
            <a:off x="5769430" y="2950029"/>
            <a:ext cx="4207327" cy="103414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985C71D-0639-3771-B66F-B8D74A2B3F15}"/>
              </a:ext>
            </a:extLst>
          </p:cNvPr>
          <p:cNvCxnSpPr>
            <a:cxnSpLocks/>
          </p:cNvCxnSpPr>
          <p:nvPr/>
        </p:nvCxnSpPr>
        <p:spPr>
          <a:xfrm flipH="1">
            <a:off x="2198914" y="2982686"/>
            <a:ext cx="7739745" cy="109945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65580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1000" fill="hold"/>
                                        <p:tgtEl>
                                          <p:spTgt spid="6"/>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left)">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left)">
                                      <p:cBhvr>
                                        <p:cTn id="54" dur="500"/>
                                        <p:tgtEl>
                                          <p:spTgt spid="12"/>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wipe(left)">
                                      <p:cBhvr>
                                        <p:cTn id="5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3" grpId="0" animBg="1"/>
      <p:bldP spid="4" grpId="0" animBg="1"/>
      <p:bldP spid="5" grpId="0"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239772" y="263109"/>
            <a:ext cx="11431590" cy="6355405"/>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Nhóm 7">
            <a:extLst>
              <a:ext uri="{FF2B5EF4-FFF2-40B4-BE49-F238E27FC236}">
                <a16:creationId xmlns:a16="http://schemas.microsoft.com/office/drawing/2014/main" id="{9CBD3247-B761-4C7D-0BFC-0C715C09A299}"/>
              </a:ext>
            </a:extLst>
          </p:cNvPr>
          <p:cNvGrpSpPr/>
          <p:nvPr/>
        </p:nvGrpSpPr>
        <p:grpSpPr>
          <a:xfrm>
            <a:off x="508473" y="417440"/>
            <a:ext cx="2169414" cy="707886"/>
            <a:chOff x="1169225" y="243763"/>
            <a:chExt cx="2169414" cy="707886"/>
          </a:xfrm>
        </p:grpSpPr>
        <p:sp>
          <p:nvSpPr>
            <p:cNvPr id="3" name="TextBox 16">
              <a:extLst>
                <a:ext uri="{FF2B5EF4-FFF2-40B4-BE49-F238E27FC236}">
                  <a16:creationId xmlns:a16="http://schemas.microsoft.com/office/drawing/2014/main" id="{5DA06346-8270-6AD9-D986-A0D66A2B5300}"/>
                </a:ext>
              </a:extLst>
            </p:cNvPr>
            <p:cNvSpPr txBox="1"/>
            <p:nvPr/>
          </p:nvSpPr>
          <p:spPr>
            <a:xfrm>
              <a:off x="1898099" y="278812"/>
              <a:ext cx="1440540" cy="630942"/>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Số</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endParaRPr kumimoji="0" lang="vi-VN"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4" name="Oval 22">
              <a:extLst>
                <a:ext uri="{FF2B5EF4-FFF2-40B4-BE49-F238E27FC236}">
                  <a16:creationId xmlns:a16="http://schemas.microsoft.com/office/drawing/2014/main" id="{7C44F560-3CD2-1650-E268-DE3331B88910}"/>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23">
              <a:extLst>
                <a:ext uri="{FF2B5EF4-FFF2-40B4-BE49-F238E27FC236}">
                  <a16:creationId xmlns:a16="http://schemas.microsoft.com/office/drawing/2014/main" id="{DD9A2C48-A35A-CCB2-B510-246E8D028B58}"/>
                </a:ext>
              </a:extLst>
            </p:cNvPr>
            <p:cNvSpPr txBox="1"/>
            <p:nvPr/>
          </p:nvSpPr>
          <p:spPr>
            <a:xfrm>
              <a:off x="1301873" y="243763"/>
              <a:ext cx="55655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a:t>
              </a:r>
              <a:endPar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8" name="Picture 7">
            <a:extLst>
              <a:ext uri="{FF2B5EF4-FFF2-40B4-BE49-F238E27FC236}">
                <a16:creationId xmlns:a16="http://schemas.microsoft.com/office/drawing/2014/main" id="{C6106B9C-0423-5029-86C7-30D04E3593AA}"/>
              </a:ext>
            </a:extLst>
          </p:cNvPr>
          <p:cNvPicPr>
            <a:picLocks noChangeAspect="1"/>
          </p:cNvPicPr>
          <p:nvPr/>
        </p:nvPicPr>
        <p:blipFill>
          <a:blip r:embed="rId3"/>
          <a:stretch>
            <a:fillRect/>
          </a:stretch>
        </p:blipFill>
        <p:spPr>
          <a:xfrm>
            <a:off x="7653337" y="1864859"/>
            <a:ext cx="3740922" cy="1792741"/>
          </a:xfrm>
          <a:prstGeom prst="rect">
            <a:avLst/>
          </a:prstGeom>
        </p:spPr>
      </p:pic>
      <p:grpSp>
        <p:nvGrpSpPr>
          <p:cNvPr id="10" name="Group 9">
            <a:extLst>
              <a:ext uri="{FF2B5EF4-FFF2-40B4-BE49-F238E27FC236}">
                <a16:creationId xmlns:a16="http://schemas.microsoft.com/office/drawing/2014/main" id="{73E3426C-2600-80A0-E2F1-7588D3366428}"/>
              </a:ext>
            </a:extLst>
          </p:cNvPr>
          <p:cNvGrpSpPr/>
          <p:nvPr/>
        </p:nvGrpSpPr>
        <p:grpSpPr>
          <a:xfrm>
            <a:off x="740227" y="1034143"/>
            <a:ext cx="6683829" cy="2554545"/>
            <a:chOff x="718456" y="1676400"/>
            <a:chExt cx="6683829" cy="2554545"/>
          </a:xfrm>
        </p:grpSpPr>
        <p:sp>
          <p:nvSpPr>
            <p:cNvPr id="6" name="TextBox 5">
              <a:extLst>
                <a:ext uri="{FF2B5EF4-FFF2-40B4-BE49-F238E27FC236}">
                  <a16:creationId xmlns:a16="http://schemas.microsoft.com/office/drawing/2014/main" id="{7BBB5C4E-D798-7E7E-48E1-ED812FEED930}"/>
                </a:ext>
              </a:extLst>
            </p:cNvPr>
            <p:cNvSpPr txBox="1"/>
            <p:nvPr/>
          </p:nvSpPr>
          <p:spPr>
            <a:xfrm>
              <a:off x="718456" y="1676400"/>
              <a:ext cx="6683829" cy="2554545"/>
            </a:xfrm>
            <a:prstGeom prst="rect">
              <a:avLst/>
            </a:prstGeom>
            <a:noFill/>
          </p:spPr>
          <p:txBody>
            <a:bodyPr wrap="square" rtlCol="0">
              <a:spAutoFit/>
            </a:bodyPr>
            <a:lstStyle/>
            <a:p>
              <a:pPr algn="just"/>
              <a:r>
                <a:rPr lang="en-US" sz="3200" b="0" i="0" dirty="0" err="1">
                  <a:solidFill>
                    <a:srgbClr val="000000"/>
                  </a:solidFill>
                  <a:effectLst/>
                  <a:latin typeface="Cambria" panose="02040503050406030204" pitchFamily="18" charset="0"/>
                  <a:ea typeface="Cambria" panose="02040503050406030204" pitchFamily="18" charset="0"/>
                </a:rPr>
                <a:t>Một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chiếc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máy</a:t>
              </a:r>
              <a:r>
                <a:rPr lang="en-US" sz="3200" b="0" i="0" dirty="0">
                  <a:solidFill>
                    <a:srgbClr val="000000"/>
                  </a:solidFill>
                  <a:effectLst/>
                  <a:latin typeface="Cambria" panose="02040503050406030204" pitchFamily="18" charset="0"/>
                  <a:ea typeface="Cambria" panose="02040503050406030204" pitchFamily="18" charset="0"/>
                </a:rPr>
                <a:t> bay </a:t>
              </a:r>
              <a:r>
                <a:rPr lang="en-US" sz="3200" b="0" i="0" dirty="0" err="1">
                  <a:solidFill>
                    <a:srgbClr val="000000"/>
                  </a:solidFill>
                  <a:effectLst/>
                  <a:latin typeface="Cambria" panose="02040503050406030204" pitchFamily="18" charset="0"/>
                  <a:ea typeface="Cambria" panose="02040503050406030204" pitchFamily="18" charset="0"/>
                </a:rPr>
                <a:t>thực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hiện</a:t>
              </a:r>
              <a:r>
                <a:rPr lang="en-US" sz="3200" b="0" i="0" dirty="0">
                  <a:solidFill>
                    <a:srgbClr val="000000"/>
                  </a:solidFill>
                  <a:effectLst/>
                  <a:latin typeface="Cambria" panose="02040503050406030204" pitchFamily="18" charset="0"/>
                  <a:ea typeface="Cambria" panose="02040503050406030204" pitchFamily="18" charset="0"/>
                </a:rPr>
                <a:t> 400 </a:t>
              </a:r>
              <a:r>
                <a:rPr lang="en-US" sz="3200" b="0" i="0" dirty="0" err="1">
                  <a:solidFill>
                    <a:srgbClr val="000000"/>
                  </a:solidFill>
                  <a:effectLst/>
                  <a:latin typeface="Cambria" panose="02040503050406030204" pitchFamily="18" charset="0"/>
                  <a:ea typeface="Cambria" panose="02040503050406030204" pitchFamily="18" charset="0"/>
                </a:rPr>
                <a:t>chuyến</a:t>
              </a:r>
              <a:r>
                <a:rPr lang="en-US" sz="3200" b="0" i="0" dirty="0">
                  <a:solidFill>
                    <a:srgbClr val="000000"/>
                  </a:solidFill>
                  <a:effectLst/>
                  <a:latin typeface="Cambria" panose="02040503050406030204" pitchFamily="18" charset="0"/>
                  <a:ea typeface="Cambria" panose="02040503050406030204" pitchFamily="18" charset="0"/>
                </a:rPr>
                <a:t> bay </a:t>
              </a:r>
              <a:r>
                <a:rPr lang="en-US" sz="3200" b="0" i="0" dirty="0" err="1">
                  <a:solidFill>
                    <a:srgbClr val="000000"/>
                  </a:solidFill>
                  <a:effectLst/>
                  <a:latin typeface="Cambria" panose="02040503050406030204" pitchFamily="18" charset="0"/>
                  <a:ea typeface="Cambria" panose="02040503050406030204" pitchFamily="18" charset="0"/>
                </a:rPr>
                <a:t>mỗi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năm</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Biết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máy</a:t>
              </a:r>
              <a:r>
                <a:rPr lang="en-US" sz="3200" b="0" i="0" dirty="0">
                  <a:solidFill>
                    <a:srgbClr val="000000"/>
                  </a:solidFill>
                  <a:effectLst/>
                  <a:latin typeface="Cambria" panose="02040503050406030204" pitchFamily="18" charset="0"/>
                  <a:ea typeface="Cambria" panose="02040503050406030204" pitchFamily="18" charset="0"/>
                </a:rPr>
                <a:t> bay </a:t>
              </a:r>
              <a:r>
                <a:rPr lang="en-US" sz="3200" b="0" i="0" dirty="0" err="1">
                  <a:solidFill>
                    <a:srgbClr val="000000"/>
                  </a:solidFill>
                  <a:effectLst/>
                  <a:latin typeface="Cambria" panose="02040503050406030204" pitchFamily="18" charset="0"/>
                  <a:ea typeface="Cambria" panose="02040503050406030204" pitchFamily="18" charset="0"/>
                </a:rPr>
                <a:t>bắt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đầu</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hoạt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động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từ</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ngày</a:t>
              </a:r>
              <a:r>
                <a:rPr lang="en-US" sz="3200" b="0" i="0" dirty="0">
                  <a:solidFill>
                    <a:srgbClr val="000000"/>
                  </a:solidFill>
                  <a:effectLst/>
                  <a:latin typeface="Cambria" panose="02040503050406030204" pitchFamily="18" charset="0"/>
                  <a:ea typeface="Cambria" panose="02040503050406030204" pitchFamily="18" charset="0"/>
                </a:rPr>
                <a:t> 1 </a:t>
              </a:r>
              <a:r>
                <a:rPr lang="en-US" sz="3200" b="0" i="0" dirty="0" err="1">
                  <a:solidFill>
                    <a:srgbClr val="000000"/>
                  </a:solidFill>
                  <a:effectLst/>
                  <a:latin typeface="Cambria" panose="02040503050406030204" pitchFamily="18" charset="0"/>
                  <a:ea typeface="Cambria" panose="02040503050406030204" pitchFamily="18" charset="0"/>
                </a:rPr>
                <a:t>tháng</a:t>
              </a:r>
              <a:r>
                <a:rPr lang="en-US" sz="3200" b="0" i="0" dirty="0">
                  <a:solidFill>
                    <a:srgbClr val="000000"/>
                  </a:solidFill>
                  <a:effectLst/>
                  <a:latin typeface="Cambria" panose="02040503050406030204" pitchFamily="18" charset="0"/>
                  <a:ea typeface="Cambria" panose="02040503050406030204" pitchFamily="18" charset="0"/>
                </a:rPr>
                <a:t> 1 </a:t>
              </a:r>
              <a:r>
                <a:rPr lang="en-US" sz="3200" b="0" i="0" dirty="0" err="1">
                  <a:solidFill>
                    <a:srgbClr val="000000"/>
                  </a:solidFill>
                  <a:effectLst/>
                  <a:latin typeface="Cambria" panose="02040503050406030204" pitchFamily="18" charset="0"/>
                  <a:ea typeface="Cambria" panose="02040503050406030204" pitchFamily="18" charset="0"/>
                </a:rPr>
                <a:t>năm</a:t>
              </a:r>
              <a:r>
                <a:rPr lang="en-US" sz="3200" b="0" i="0" dirty="0">
                  <a:solidFill>
                    <a:srgbClr val="000000"/>
                  </a:solidFill>
                  <a:effectLst/>
                  <a:latin typeface="Cambria" panose="02040503050406030204" pitchFamily="18" charset="0"/>
                  <a:ea typeface="Cambria" panose="02040503050406030204" pitchFamily="18" charset="0"/>
                </a:rPr>
                <a:t> 2001 </a:t>
              </a:r>
              <a:r>
                <a:rPr lang="en-US" sz="3200" b="0" i="0" dirty="0" err="1">
                  <a:solidFill>
                    <a:srgbClr val="000000"/>
                  </a:solidFill>
                  <a:effectLst/>
                  <a:latin typeface="Cambria" panose="02040503050406030204" pitchFamily="18" charset="0"/>
                  <a:ea typeface="Cambria" panose="02040503050406030204" pitchFamily="18" charset="0"/>
                </a:rPr>
                <a:t>đến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hết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năm</a:t>
              </a:r>
              <a:r>
                <a:rPr lang="en-US" sz="3200" b="0" i="0" dirty="0">
                  <a:solidFill>
                    <a:srgbClr val="000000"/>
                  </a:solidFill>
                  <a:effectLst/>
                  <a:latin typeface="Cambria" panose="02040503050406030204" pitchFamily="18" charset="0"/>
                  <a:ea typeface="Cambria" panose="02040503050406030204" pitchFamily="18" charset="0"/>
                </a:rPr>
                <a:t> 2009. </a:t>
              </a:r>
              <a:r>
                <a:rPr lang="en-US" sz="3200" b="0" i="0" dirty="0" err="1">
                  <a:solidFill>
                    <a:srgbClr val="000000"/>
                  </a:solidFill>
                  <a:effectLst/>
                  <a:latin typeface="Cambria" panose="02040503050406030204" pitchFamily="18" charset="0"/>
                  <a:ea typeface="Cambria" panose="02040503050406030204" pitchFamily="18" charset="0"/>
                </a:rPr>
                <a:t>Vậy</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máy</a:t>
              </a:r>
              <a:r>
                <a:rPr lang="en-US" sz="3200" b="0" i="0" dirty="0">
                  <a:solidFill>
                    <a:srgbClr val="000000"/>
                  </a:solidFill>
                  <a:effectLst/>
                  <a:latin typeface="Cambria" panose="02040503050406030204" pitchFamily="18" charset="0"/>
                  <a:ea typeface="Cambria" panose="02040503050406030204" pitchFamily="18" charset="0"/>
                </a:rPr>
                <a:t> bay </a:t>
              </a:r>
              <a:r>
                <a:rPr lang="en-US" sz="3200" b="0" i="0" dirty="0" err="1">
                  <a:solidFill>
                    <a:srgbClr val="000000"/>
                  </a:solidFill>
                  <a:effectLst/>
                  <a:latin typeface="Cambria" panose="02040503050406030204" pitchFamily="18" charset="0"/>
                  <a:ea typeface="Cambria" panose="02040503050406030204" pitchFamily="18" charset="0"/>
                </a:rPr>
                <a:t>đã</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thực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hiện</a:t>
              </a:r>
              <a:r>
                <a:rPr lang="en-US" sz="3200" dirty="0">
                  <a:solidFill>
                    <a:srgbClr val="000000"/>
                  </a:solidFill>
                  <a:latin typeface="Cambria" panose="02040503050406030204" pitchFamily="18" charset="0"/>
                  <a:ea typeface="Cambria" panose="02040503050406030204" pitchFamily="18" charset="0"/>
                </a:rPr>
                <a:t>       </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chuyến</a:t>
              </a:r>
              <a:r>
                <a:rPr lang="en-US" sz="3200" b="0" i="0" dirty="0">
                  <a:solidFill>
                    <a:srgbClr val="000000"/>
                  </a:solidFill>
                  <a:effectLst/>
                  <a:latin typeface="Cambria" panose="02040503050406030204" pitchFamily="18" charset="0"/>
                  <a:ea typeface="Cambria" panose="02040503050406030204" pitchFamily="18" charset="0"/>
                </a:rPr>
                <a:t> bay.</a:t>
              </a:r>
              <a:endParaRPr lang="en-US" sz="3200" dirty="0">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5DCCDDEE-80F2-A3C3-3717-D0E55DF24AE0}"/>
                </a:ext>
              </a:extLst>
            </p:cNvPr>
            <p:cNvSpPr/>
            <p:nvPr/>
          </p:nvSpPr>
          <p:spPr>
            <a:xfrm>
              <a:off x="4604657" y="3712029"/>
              <a:ext cx="500743" cy="446314"/>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a:t>
              </a:r>
            </a:p>
          </p:txBody>
        </p:sp>
      </p:grpSp>
      <p:sp>
        <p:nvSpPr>
          <p:cNvPr id="11" name="TextBox 10">
            <a:extLst>
              <a:ext uri="{FF2B5EF4-FFF2-40B4-BE49-F238E27FC236}">
                <a16:creationId xmlns:a16="http://schemas.microsoft.com/office/drawing/2014/main" id="{ECEA2F75-4FDA-6B47-F018-CCB8C96F4724}"/>
              </a:ext>
            </a:extLst>
          </p:cNvPr>
          <p:cNvSpPr txBox="1"/>
          <p:nvPr/>
        </p:nvSpPr>
        <p:spPr>
          <a:xfrm>
            <a:off x="1121229" y="3690257"/>
            <a:ext cx="10352314" cy="2899320"/>
          </a:xfrm>
          <a:prstGeom prst="rect">
            <a:avLst/>
          </a:prstGeom>
          <a:noFill/>
        </p:spPr>
        <p:txBody>
          <a:bodyPr wrap="square" rtlCol="0">
            <a:spAutoFit/>
          </a:bodyPr>
          <a:lstStyle/>
          <a:p>
            <a:pPr marL="0" marR="0" algn="ctr">
              <a:lnSpc>
                <a:spcPct val="110000"/>
              </a:lnSpc>
              <a:spcBef>
                <a:spcPts val="0"/>
              </a:spcBef>
              <a:spcAft>
                <a:spcPts val="0"/>
              </a:spcAft>
            </a:pPr>
            <a:r>
              <a:rPr lang="vi-VN" sz="2800" b="1" u="sng" dirty="0">
                <a:solidFill>
                  <a:srgbClr val="FF0000"/>
                </a:solidFill>
                <a:effectLst/>
                <a:latin typeface="Cambria" panose="02040503050406030204" pitchFamily="18" charset="0"/>
                <a:ea typeface="Cambria" panose="02040503050406030204" pitchFamily="18" charset="0"/>
              </a:rPr>
              <a:t>Bài giải</a:t>
            </a:r>
            <a:r>
              <a:rPr lang="en-US" sz="2800" b="1" u="sng" dirty="0">
                <a:solidFill>
                  <a:srgbClr val="FF0000"/>
                </a:solidFill>
                <a:effectLst/>
                <a:latin typeface="Cambria" panose="02040503050406030204" pitchFamily="18" charset="0"/>
                <a:ea typeface="Cambria" panose="02040503050406030204" pitchFamily="18" charset="0"/>
              </a:rPr>
              <a:t>:</a:t>
            </a:r>
          </a:p>
          <a:p>
            <a:pPr marL="0" marR="0">
              <a:lnSpc>
                <a:spcPct val="110000"/>
              </a:lnSpc>
              <a:spcBef>
                <a:spcPts val="0"/>
              </a:spcBef>
              <a:spcAft>
                <a:spcPts val="0"/>
              </a:spcAft>
            </a:pPr>
            <a:r>
              <a:rPr lang="vi-VN" sz="2800" b="1" dirty="0">
                <a:solidFill>
                  <a:srgbClr val="FF0000"/>
                </a:solidFill>
                <a:effectLst/>
                <a:latin typeface="Cambria" panose="02040503050406030204" pitchFamily="18" charset="0"/>
                <a:ea typeface="Cambria" panose="02040503050406030204" pitchFamily="18" charset="0"/>
              </a:rPr>
              <a:t>    Số năm từ ngày 1 tháng 1 năm 2001 đến hết năm 2009 là:</a:t>
            </a:r>
            <a:endParaRPr lang="en-US" sz="2800" b="1" dirty="0">
              <a:solidFill>
                <a:srgbClr val="FF0000"/>
              </a:solidFill>
              <a:effectLst/>
              <a:latin typeface="Cambria" panose="02040503050406030204" pitchFamily="18" charset="0"/>
              <a:ea typeface="Cambria" panose="02040503050406030204" pitchFamily="18" charset="0"/>
            </a:endParaRPr>
          </a:p>
          <a:p>
            <a:pPr marL="0" marR="0" algn="ctr">
              <a:lnSpc>
                <a:spcPct val="110000"/>
              </a:lnSpc>
              <a:spcBef>
                <a:spcPts val="0"/>
              </a:spcBef>
              <a:spcAft>
                <a:spcPts val="0"/>
              </a:spcAft>
            </a:pPr>
            <a:r>
              <a:rPr lang="vi-VN" sz="2800" b="1" dirty="0">
                <a:solidFill>
                  <a:srgbClr val="FF0000"/>
                </a:solidFill>
                <a:effectLst/>
                <a:latin typeface="Cambria" panose="02040503050406030204" pitchFamily="18" charset="0"/>
                <a:ea typeface="Cambria" panose="02040503050406030204" pitchFamily="18" charset="0"/>
              </a:rPr>
              <a:t>2009 – 2001 = 8  (năm)</a:t>
            </a:r>
            <a:endParaRPr lang="en-US" sz="2800" b="1" dirty="0">
              <a:solidFill>
                <a:srgbClr val="FF0000"/>
              </a:solidFill>
              <a:effectLst/>
              <a:latin typeface="Cambria" panose="02040503050406030204" pitchFamily="18" charset="0"/>
              <a:ea typeface="Cambria" panose="02040503050406030204" pitchFamily="18" charset="0"/>
            </a:endParaRPr>
          </a:p>
          <a:p>
            <a:pPr marL="0" marR="0">
              <a:lnSpc>
                <a:spcPct val="110000"/>
              </a:lnSpc>
              <a:spcBef>
                <a:spcPts val="0"/>
              </a:spcBef>
              <a:spcAft>
                <a:spcPts val="0"/>
              </a:spcAft>
            </a:pPr>
            <a:r>
              <a:rPr lang="vi-VN" sz="2800" b="1" dirty="0">
                <a:solidFill>
                  <a:srgbClr val="FF0000"/>
                </a:solidFill>
                <a:effectLst/>
                <a:latin typeface="Cambria" panose="02040503050406030204" pitchFamily="18" charset="0"/>
                <a:ea typeface="Cambria" panose="02040503050406030204" pitchFamily="18" charset="0"/>
              </a:rPr>
              <a:t>     Số chuyến bay máy bay đã thực hiện trong 8 năm là: </a:t>
            </a:r>
            <a:endParaRPr lang="en-US" sz="2800" b="1" dirty="0">
              <a:solidFill>
                <a:srgbClr val="FF0000"/>
              </a:solidFill>
              <a:effectLst/>
              <a:latin typeface="Cambria" panose="02040503050406030204" pitchFamily="18" charset="0"/>
              <a:ea typeface="Cambria" panose="02040503050406030204" pitchFamily="18" charset="0"/>
            </a:endParaRPr>
          </a:p>
          <a:p>
            <a:pPr marL="0" marR="0" algn="ctr">
              <a:lnSpc>
                <a:spcPct val="110000"/>
              </a:lnSpc>
              <a:spcBef>
                <a:spcPts val="0"/>
              </a:spcBef>
              <a:spcAft>
                <a:spcPts val="0"/>
              </a:spcAft>
            </a:pPr>
            <a:r>
              <a:rPr lang="vi-VN" sz="2800" b="1" dirty="0">
                <a:solidFill>
                  <a:srgbClr val="FF0000"/>
                </a:solidFill>
                <a:effectLst/>
                <a:latin typeface="Cambria" panose="02040503050406030204" pitchFamily="18" charset="0"/>
                <a:ea typeface="Cambria" panose="02040503050406030204" pitchFamily="18" charset="0"/>
              </a:rPr>
              <a:t>400 x 8 = 3200 (chuyến bay)</a:t>
            </a:r>
            <a:endParaRPr lang="en-US" sz="2800" b="1" dirty="0">
              <a:solidFill>
                <a:srgbClr val="FF0000"/>
              </a:solidFill>
              <a:effectLst/>
              <a:latin typeface="Cambria" panose="02040503050406030204" pitchFamily="18" charset="0"/>
              <a:ea typeface="Cambria" panose="02040503050406030204" pitchFamily="18" charset="0"/>
            </a:endParaRPr>
          </a:p>
          <a:p>
            <a:pPr marL="0" marR="0" algn="ctr">
              <a:lnSpc>
                <a:spcPct val="110000"/>
              </a:lnSpc>
              <a:spcBef>
                <a:spcPts val="0"/>
              </a:spcBef>
              <a:spcAft>
                <a:spcPts val="0"/>
              </a:spcAft>
            </a:pPr>
            <a:r>
              <a:rPr lang="vi-VN" sz="2800" b="1" dirty="0">
                <a:solidFill>
                  <a:srgbClr val="FF0000"/>
                </a:solidFill>
                <a:effectLst/>
                <a:latin typeface="Cambria" panose="02040503050406030204" pitchFamily="18" charset="0"/>
                <a:ea typeface="Cambria" panose="02040503050406030204" pitchFamily="18" charset="0"/>
              </a:rPr>
              <a:t>                      Đáp số: 3200 chuyến bay</a:t>
            </a:r>
            <a:endParaRPr lang="en-US" sz="2800" b="1"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382394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barn(inVertical)">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barn(inVertical)">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barn(inVertical)">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barn(inVertical)">
                                      <p:cBhvr>
                                        <p:cTn id="27" dur="500"/>
                                        <p:tgtEl>
                                          <p:spTgt spid="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xEl>
                                              <p:pRg st="5" end="5"/>
                                            </p:txEl>
                                          </p:spTgt>
                                        </p:tgtEl>
                                        <p:attrNameLst>
                                          <p:attrName>style.visibility</p:attrName>
                                        </p:attrNameLst>
                                      </p:cBhvr>
                                      <p:to>
                                        <p:strVal val="visible"/>
                                      </p:to>
                                    </p:set>
                                    <p:animEffect transition="in" filter="barn(inVertical)">
                                      <p:cBhvr>
                                        <p:cTn id="32"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239772" y="263109"/>
            <a:ext cx="11431590" cy="6355405"/>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Nhóm 7">
            <a:extLst>
              <a:ext uri="{FF2B5EF4-FFF2-40B4-BE49-F238E27FC236}">
                <a16:creationId xmlns:a16="http://schemas.microsoft.com/office/drawing/2014/main" id="{9CBD3247-B761-4C7D-0BFC-0C715C09A299}"/>
              </a:ext>
            </a:extLst>
          </p:cNvPr>
          <p:cNvGrpSpPr/>
          <p:nvPr/>
        </p:nvGrpSpPr>
        <p:grpSpPr>
          <a:xfrm>
            <a:off x="508473" y="417440"/>
            <a:ext cx="10736470" cy="707886"/>
            <a:chOff x="1169225" y="243763"/>
            <a:chExt cx="10736470" cy="707886"/>
          </a:xfrm>
        </p:grpSpPr>
        <p:sp>
          <p:nvSpPr>
            <p:cNvPr id="3" name="TextBox 16">
              <a:extLst>
                <a:ext uri="{FF2B5EF4-FFF2-40B4-BE49-F238E27FC236}">
                  <a16:creationId xmlns:a16="http://schemas.microsoft.com/office/drawing/2014/main" id="{5DA06346-8270-6AD9-D986-A0D66A2B5300}"/>
                </a:ext>
              </a:extLst>
            </p:cNvPr>
            <p:cNvSpPr txBox="1"/>
            <p:nvPr/>
          </p:nvSpPr>
          <p:spPr>
            <a:xfrm>
              <a:off x="1898099" y="278812"/>
              <a:ext cx="10007596" cy="646331"/>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nhuận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là</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mà</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tháng</a:t>
              </a:r>
              <a:r>
                <a:rPr lang="en-US" sz="3600" b="0" i="0" dirty="0">
                  <a:solidFill>
                    <a:srgbClr val="000000"/>
                  </a:solidFill>
                  <a:effectLst/>
                  <a:latin typeface="Cambria" panose="02040503050406030204" pitchFamily="18" charset="0"/>
                  <a:ea typeface="Cambria" panose="02040503050406030204" pitchFamily="18" charset="0"/>
                </a:rPr>
                <a:t> Hai </a:t>
              </a:r>
              <a:r>
                <a:rPr lang="en-US" sz="3600" b="0" i="0" dirty="0" err="1">
                  <a:solidFill>
                    <a:srgbClr val="000000"/>
                  </a:solidFill>
                  <a:effectLst/>
                  <a:latin typeface="Cambria" panose="02040503050406030204" pitchFamily="18" charset="0"/>
                  <a:ea typeface="Cambria" panose="02040503050406030204" pitchFamily="18" charset="0"/>
                </a:rPr>
                <a:t>có</a:t>
              </a:r>
              <a:r>
                <a:rPr lang="en-US" sz="3600" b="0" i="0" dirty="0">
                  <a:solidFill>
                    <a:srgbClr val="000000"/>
                  </a:solidFill>
                  <a:effectLst/>
                  <a:latin typeface="Cambria" panose="02040503050406030204" pitchFamily="18" charset="0"/>
                  <a:ea typeface="Cambria" panose="02040503050406030204" pitchFamily="18" charset="0"/>
                </a:rPr>
                <a:t> 29 </a:t>
              </a:r>
              <a:r>
                <a:rPr lang="en-US" sz="3600" b="0" i="0" dirty="0" err="1">
                  <a:solidFill>
                    <a:srgbClr val="000000"/>
                  </a:solidFill>
                  <a:effectLst/>
                  <a:latin typeface="Cambria" panose="02040503050406030204" pitchFamily="18" charset="0"/>
                  <a:ea typeface="Cambria" panose="02040503050406030204" pitchFamily="18" charset="0"/>
                </a:rPr>
                <a:t>ngày</a:t>
              </a:r>
              <a:r>
                <a:rPr lang="en-US" sz="3600" b="0" i="0" dirty="0">
                  <a:solidFill>
                    <a:srgbClr val="000000"/>
                  </a:solidFill>
                  <a:effectLst/>
                  <a:latin typeface="Cambria" panose="02040503050406030204" pitchFamily="18" charset="0"/>
                  <a:ea typeface="Cambria" panose="02040503050406030204" pitchFamily="18" charset="0"/>
                </a:rPr>
                <a:t>.</a:t>
              </a:r>
              <a:endPar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 name="Oval 22">
              <a:extLst>
                <a:ext uri="{FF2B5EF4-FFF2-40B4-BE49-F238E27FC236}">
                  <a16:creationId xmlns:a16="http://schemas.microsoft.com/office/drawing/2014/main" id="{7C44F560-3CD2-1650-E268-DE3331B88910}"/>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23">
              <a:extLst>
                <a:ext uri="{FF2B5EF4-FFF2-40B4-BE49-F238E27FC236}">
                  <a16:creationId xmlns:a16="http://schemas.microsoft.com/office/drawing/2014/main" id="{DD9A2C48-A35A-CCB2-B510-246E8D028B58}"/>
                </a:ext>
              </a:extLst>
            </p:cNvPr>
            <p:cNvSpPr txBox="1"/>
            <p:nvPr/>
          </p:nvSpPr>
          <p:spPr>
            <a:xfrm>
              <a:off x="1301873" y="243763"/>
              <a:ext cx="55655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a:t>
              </a:r>
              <a:endPar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3" name="TextBox 12">
            <a:extLst>
              <a:ext uri="{FF2B5EF4-FFF2-40B4-BE49-F238E27FC236}">
                <a16:creationId xmlns:a16="http://schemas.microsoft.com/office/drawing/2014/main" id="{C66925C3-A5B3-76E9-5699-918F5BB4E841}"/>
              </a:ext>
            </a:extLst>
          </p:cNvPr>
          <p:cNvSpPr txBox="1"/>
          <p:nvPr/>
        </p:nvSpPr>
        <p:spPr>
          <a:xfrm>
            <a:off x="631371" y="1447800"/>
            <a:ext cx="11016343" cy="2862322"/>
          </a:xfrm>
          <a:prstGeom prst="rect">
            <a:avLst/>
          </a:prstGeom>
          <a:noFill/>
        </p:spPr>
        <p:txBody>
          <a:bodyPr wrap="square" rtlCol="0">
            <a:spAutoFit/>
          </a:bodyPr>
          <a:lstStyle/>
          <a:p>
            <a:pPr algn="just"/>
            <a:r>
              <a:rPr lang="en-US" sz="3600" b="0" i="0" dirty="0">
                <a:solidFill>
                  <a:srgbClr val="000000"/>
                </a:solidFill>
                <a:effectLst/>
                <a:latin typeface="Cambria" panose="02040503050406030204" pitchFamily="18" charset="0"/>
                <a:ea typeface="Cambria" panose="02040503050406030204" pitchFamily="18" charset="0"/>
              </a:rPr>
              <a:t>a) </a:t>
            </a:r>
            <a:r>
              <a:rPr lang="en-US" sz="3600" b="0" i="0" dirty="0" err="1">
                <a:solidFill>
                  <a:srgbClr val="000000"/>
                </a:solidFill>
                <a:effectLst/>
                <a:latin typeface="Cambria" panose="02040503050406030204" pitchFamily="18" charset="0"/>
                <a:ea typeface="Cambria" panose="02040503050406030204" pitchFamily="18" charset="0"/>
              </a:rPr>
              <a:t>Biết</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rằng</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các</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nhuận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của</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thế</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kỉ</a:t>
            </a:r>
            <a:r>
              <a:rPr lang="en-US" sz="3600" b="0" i="0" dirty="0">
                <a:solidFill>
                  <a:srgbClr val="000000"/>
                </a:solidFill>
                <a:effectLst/>
                <a:latin typeface="Cambria" panose="02040503050406030204" pitchFamily="18" charset="0"/>
                <a:ea typeface="Cambria" panose="02040503050406030204" pitchFamily="18" charset="0"/>
              </a:rPr>
              <a:t> XXI </a:t>
            </a:r>
            <a:r>
              <a:rPr lang="en-US" sz="3600" b="0" i="0" dirty="0" err="1">
                <a:solidFill>
                  <a:srgbClr val="000000"/>
                </a:solidFill>
                <a:effectLst/>
                <a:latin typeface="Cambria" panose="02040503050406030204" pitchFamily="18" charset="0"/>
                <a:ea typeface="Cambria" panose="02040503050406030204" pitchFamily="18" charset="0"/>
              </a:rPr>
              <a:t>là</a:t>
            </a:r>
            <a:r>
              <a:rPr lang="en-US" sz="3600" b="0" i="0" dirty="0">
                <a:solidFill>
                  <a:srgbClr val="000000"/>
                </a:solidFill>
                <a:effectLst/>
                <a:latin typeface="Cambria" panose="02040503050406030204" pitchFamily="18" charset="0"/>
                <a:ea typeface="Cambria" panose="02040503050406030204" pitchFamily="18" charset="0"/>
              </a:rPr>
              <a:t>: 2004, 2008, 2012, …, 2096. </a:t>
            </a:r>
            <a:r>
              <a:rPr lang="en-US" sz="3600" b="0" i="0" dirty="0" err="1">
                <a:solidFill>
                  <a:srgbClr val="000000"/>
                </a:solidFill>
                <a:effectLst/>
                <a:latin typeface="Cambria" panose="02040503050406030204" pitchFamily="18" charset="0"/>
                <a:ea typeface="Cambria" panose="02040503050406030204" pitchFamily="18" charset="0"/>
              </a:rPr>
              <a:t>Hỏi</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thế</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kỉ</a:t>
            </a:r>
            <a:r>
              <a:rPr lang="en-US" sz="3600" b="0" i="0" dirty="0">
                <a:solidFill>
                  <a:srgbClr val="000000"/>
                </a:solidFill>
                <a:effectLst/>
                <a:latin typeface="Cambria" panose="02040503050406030204" pitchFamily="18" charset="0"/>
                <a:ea typeface="Cambria" panose="02040503050406030204" pitchFamily="18" charset="0"/>
              </a:rPr>
              <a:t> XXI </a:t>
            </a:r>
            <a:r>
              <a:rPr lang="en-US" sz="3600" b="0" i="0" dirty="0" err="1">
                <a:solidFill>
                  <a:srgbClr val="000000"/>
                </a:solidFill>
                <a:effectLst/>
                <a:latin typeface="Cambria" panose="02040503050406030204" pitchFamily="18" charset="0"/>
                <a:ea typeface="Cambria" panose="02040503050406030204" pitchFamily="18" charset="0"/>
              </a:rPr>
              <a:t>có</a:t>
            </a:r>
            <a:r>
              <a:rPr lang="en-US" sz="3600" b="0" i="0" dirty="0">
                <a:solidFill>
                  <a:srgbClr val="000000"/>
                </a:solidFill>
                <a:effectLst/>
                <a:latin typeface="Cambria" panose="02040503050406030204" pitchFamily="18" charset="0"/>
                <a:ea typeface="Cambria" panose="02040503050406030204" pitchFamily="18" charset="0"/>
              </a:rPr>
              <a:t> bao </a:t>
            </a:r>
            <a:r>
              <a:rPr lang="en-US" sz="3600" b="0" i="0" dirty="0" err="1">
                <a:solidFill>
                  <a:srgbClr val="000000"/>
                </a:solidFill>
                <a:effectLst/>
                <a:latin typeface="Cambria" panose="02040503050406030204" pitchFamily="18" charset="0"/>
                <a:ea typeface="Cambria" panose="02040503050406030204" pitchFamily="18" charset="0"/>
              </a:rPr>
              <a:t>nhiêu</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nhuận</a:t>
            </a:r>
            <a:r>
              <a:rPr lang="en-US" sz="3600" b="0" i="0" dirty="0">
                <a:solidFill>
                  <a:srgbClr val="000000"/>
                </a:solidFill>
                <a:effectLst/>
                <a:latin typeface="Cambria" panose="02040503050406030204" pitchFamily="18" charset="0"/>
                <a:ea typeface="Cambria" panose="02040503050406030204" pitchFamily="18" charset="0"/>
              </a:rPr>
              <a:t>?</a:t>
            </a:r>
          </a:p>
          <a:p>
            <a:pPr algn="just"/>
            <a:r>
              <a:rPr lang="en-US" sz="3600" b="0" i="0" dirty="0">
                <a:solidFill>
                  <a:srgbClr val="000000"/>
                </a:solidFill>
                <a:effectLst/>
                <a:latin typeface="Cambria" panose="02040503050406030204" pitchFamily="18" charset="0"/>
                <a:ea typeface="Cambria" panose="02040503050406030204" pitchFamily="18" charset="0"/>
              </a:rPr>
              <a:t>b) </a:t>
            </a: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cuối</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cùng</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của</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thế</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kỉ</a:t>
            </a:r>
            <a:r>
              <a:rPr lang="en-US" sz="3600" b="0" i="0" dirty="0">
                <a:solidFill>
                  <a:srgbClr val="000000"/>
                </a:solidFill>
                <a:effectLst/>
                <a:latin typeface="Cambria" panose="02040503050406030204" pitchFamily="18" charset="0"/>
                <a:ea typeface="Cambria" panose="02040503050406030204" pitchFamily="18" charset="0"/>
              </a:rPr>
              <a:t> XX </a:t>
            </a:r>
            <a:r>
              <a:rPr lang="en-US" sz="3600" b="0" i="0" dirty="0" err="1">
                <a:solidFill>
                  <a:srgbClr val="000000"/>
                </a:solidFill>
                <a:effectLst/>
                <a:latin typeface="Cambria" panose="02040503050406030204" pitchFamily="18" charset="0"/>
                <a:ea typeface="Cambria" panose="02040503050406030204" pitchFamily="18" charset="0"/>
              </a:rPr>
              <a:t>là</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một</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nhuận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Hỏi</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đó</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là</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nào</a:t>
            </a:r>
            <a:r>
              <a:rPr lang="en-US" sz="3600" b="0" i="0" dirty="0">
                <a:solidFill>
                  <a:srgbClr val="00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8720240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239772" y="263109"/>
            <a:ext cx="11431590" cy="6355405"/>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Nhóm 7">
            <a:extLst>
              <a:ext uri="{FF2B5EF4-FFF2-40B4-BE49-F238E27FC236}">
                <a16:creationId xmlns:a16="http://schemas.microsoft.com/office/drawing/2014/main" id="{9CBD3247-B761-4C7D-0BFC-0C715C09A299}"/>
              </a:ext>
            </a:extLst>
          </p:cNvPr>
          <p:cNvGrpSpPr/>
          <p:nvPr/>
        </p:nvGrpSpPr>
        <p:grpSpPr>
          <a:xfrm>
            <a:off x="508473" y="417440"/>
            <a:ext cx="10736470" cy="707886"/>
            <a:chOff x="1169225" y="243763"/>
            <a:chExt cx="10736470" cy="707886"/>
          </a:xfrm>
        </p:grpSpPr>
        <p:sp>
          <p:nvSpPr>
            <p:cNvPr id="3" name="TextBox 16">
              <a:extLst>
                <a:ext uri="{FF2B5EF4-FFF2-40B4-BE49-F238E27FC236}">
                  <a16:creationId xmlns:a16="http://schemas.microsoft.com/office/drawing/2014/main" id="{5DA06346-8270-6AD9-D986-A0D66A2B5300}"/>
                </a:ext>
              </a:extLst>
            </p:cNvPr>
            <p:cNvSpPr txBox="1"/>
            <p:nvPr/>
          </p:nvSpPr>
          <p:spPr>
            <a:xfrm>
              <a:off x="1898099" y="278812"/>
              <a:ext cx="10007596" cy="646331"/>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nhuận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tháng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Hai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29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ngày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 name="Oval 22">
              <a:extLst>
                <a:ext uri="{FF2B5EF4-FFF2-40B4-BE49-F238E27FC236}">
                  <a16:creationId xmlns:a16="http://schemas.microsoft.com/office/drawing/2014/main" id="{7C44F560-3CD2-1650-E268-DE3331B88910}"/>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23">
              <a:extLst>
                <a:ext uri="{FF2B5EF4-FFF2-40B4-BE49-F238E27FC236}">
                  <a16:creationId xmlns:a16="http://schemas.microsoft.com/office/drawing/2014/main" id="{DD9A2C48-A35A-CCB2-B510-246E8D028B58}"/>
                </a:ext>
              </a:extLst>
            </p:cNvPr>
            <p:cNvSpPr txBox="1"/>
            <p:nvPr/>
          </p:nvSpPr>
          <p:spPr>
            <a:xfrm>
              <a:off x="1301873" y="243763"/>
              <a:ext cx="55655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a:t>
              </a:r>
              <a:endPar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3" name="TextBox 12">
            <a:extLst>
              <a:ext uri="{FF2B5EF4-FFF2-40B4-BE49-F238E27FC236}">
                <a16:creationId xmlns:a16="http://schemas.microsoft.com/office/drawing/2014/main" id="{C66925C3-A5B3-76E9-5699-918F5BB4E841}"/>
              </a:ext>
            </a:extLst>
          </p:cNvPr>
          <p:cNvSpPr txBox="1"/>
          <p:nvPr/>
        </p:nvSpPr>
        <p:spPr>
          <a:xfrm>
            <a:off x="631371" y="1447800"/>
            <a:ext cx="11016343"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Biết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rằng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nhuận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thế</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kỉ</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XXI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2004, 2008, 2012, …, 2096.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Hỏi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thế</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kỉ</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XXI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bao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nhiêu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nhuận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sp>
        <p:nvSpPr>
          <p:cNvPr id="6" name="TextBox 5">
            <a:extLst>
              <a:ext uri="{FF2B5EF4-FFF2-40B4-BE49-F238E27FC236}">
                <a16:creationId xmlns:a16="http://schemas.microsoft.com/office/drawing/2014/main" id="{7E5B1DD0-7715-00F7-B30A-75D7528A4F38}"/>
              </a:ext>
            </a:extLst>
          </p:cNvPr>
          <p:cNvSpPr txBox="1"/>
          <p:nvPr/>
        </p:nvSpPr>
        <p:spPr>
          <a:xfrm>
            <a:off x="1121229" y="3690257"/>
            <a:ext cx="10352314" cy="1263808"/>
          </a:xfrm>
          <a:prstGeom prst="rect">
            <a:avLst/>
          </a:prstGeom>
          <a:noFill/>
        </p:spPr>
        <p:txBody>
          <a:bodyPr wrap="square" rtlCol="0">
            <a:spAutoFit/>
          </a:bodyPr>
          <a:lstStyle/>
          <a:p>
            <a:pPr algn="ctr">
              <a:lnSpc>
                <a:spcPct val="110000"/>
              </a:lnSpc>
            </a:pPr>
            <a:r>
              <a:rPr lang="vi-VN" sz="3600" b="1" dirty="0">
                <a:solidFill>
                  <a:srgbClr val="FF0000"/>
                </a:solidFill>
                <a:latin typeface="Cambria" panose="02040503050406030204" pitchFamily="18" charset="0"/>
                <a:ea typeface="Cambria" panose="02040503050406030204" pitchFamily="18" charset="0"/>
              </a:rPr>
              <a:t>Thế kỉ XXI có số năm nhuận là:</a:t>
            </a:r>
          </a:p>
          <a:p>
            <a:pPr algn="ctr">
              <a:lnSpc>
                <a:spcPct val="110000"/>
              </a:lnSpc>
            </a:pPr>
            <a:r>
              <a:rPr lang="vi-VN" sz="3600" b="1" dirty="0">
                <a:solidFill>
                  <a:srgbClr val="FF0000"/>
                </a:solidFill>
                <a:latin typeface="Cambria" panose="02040503050406030204" pitchFamily="18" charset="0"/>
                <a:ea typeface="Cambria" panose="02040503050406030204" pitchFamily="18" charset="0"/>
              </a:rPr>
              <a:t>(2096 – 2004) : 4 + 1 = 24 (năm)</a:t>
            </a:r>
            <a:endParaRPr lang="en-US" sz="3600" b="1"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19722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barn(inVertical)">
                                      <p:cBhvr>
                                        <p:cTn id="1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239772" y="263109"/>
            <a:ext cx="11431590" cy="6355405"/>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Nhóm 7">
            <a:extLst>
              <a:ext uri="{FF2B5EF4-FFF2-40B4-BE49-F238E27FC236}">
                <a16:creationId xmlns:a16="http://schemas.microsoft.com/office/drawing/2014/main" id="{9CBD3247-B761-4C7D-0BFC-0C715C09A299}"/>
              </a:ext>
            </a:extLst>
          </p:cNvPr>
          <p:cNvGrpSpPr/>
          <p:nvPr/>
        </p:nvGrpSpPr>
        <p:grpSpPr>
          <a:xfrm>
            <a:off x="508473" y="417440"/>
            <a:ext cx="10736470" cy="707886"/>
            <a:chOff x="1169225" y="243763"/>
            <a:chExt cx="10736470" cy="707886"/>
          </a:xfrm>
        </p:grpSpPr>
        <p:sp>
          <p:nvSpPr>
            <p:cNvPr id="3" name="TextBox 16">
              <a:extLst>
                <a:ext uri="{FF2B5EF4-FFF2-40B4-BE49-F238E27FC236}">
                  <a16:creationId xmlns:a16="http://schemas.microsoft.com/office/drawing/2014/main" id="{5DA06346-8270-6AD9-D986-A0D66A2B5300}"/>
                </a:ext>
              </a:extLst>
            </p:cNvPr>
            <p:cNvSpPr txBox="1"/>
            <p:nvPr/>
          </p:nvSpPr>
          <p:spPr>
            <a:xfrm>
              <a:off x="1898099" y="278812"/>
              <a:ext cx="10007596" cy="646331"/>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nhuận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tháng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Hai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29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ngày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 name="Oval 22">
              <a:extLst>
                <a:ext uri="{FF2B5EF4-FFF2-40B4-BE49-F238E27FC236}">
                  <a16:creationId xmlns:a16="http://schemas.microsoft.com/office/drawing/2014/main" id="{7C44F560-3CD2-1650-E268-DE3331B88910}"/>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23">
              <a:extLst>
                <a:ext uri="{FF2B5EF4-FFF2-40B4-BE49-F238E27FC236}">
                  <a16:creationId xmlns:a16="http://schemas.microsoft.com/office/drawing/2014/main" id="{DD9A2C48-A35A-CCB2-B510-246E8D028B58}"/>
                </a:ext>
              </a:extLst>
            </p:cNvPr>
            <p:cNvSpPr txBox="1"/>
            <p:nvPr/>
          </p:nvSpPr>
          <p:spPr>
            <a:xfrm>
              <a:off x="1301873" y="243763"/>
              <a:ext cx="55655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a:t>
              </a:r>
              <a:endPar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3" name="TextBox 12">
            <a:extLst>
              <a:ext uri="{FF2B5EF4-FFF2-40B4-BE49-F238E27FC236}">
                <a16:creationId xmlns:a16="http://schemas.microsoft.com/office/drawing/2014/main" id="{C66925C3-A5B3-76E9-5699-918F5BB4E841}"/>
              </a:ext>
            </a:extLst>
          </p:cNvPr>
          <p:cNvSpPr txBox="1"/>
          <p:nvPr/>
        </p:nvSpPr>
        <p:spPr>
          <a:xfrm>
            <a:off x="631371" y="1447800"/>
            <a:ext cx="11016343"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cuối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cùng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thế</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kỉ</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XX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nhuận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Hỏi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nào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sp>
        <p:nvSpPr>
          <p:cNvPr id="6" name="TextBox 5">
            <a:extLst>
              <a:ext uri="{FF2B5EF4-FFF2-40B4-BE49-F238E27FC236}">
                <a16:creationId xmlns:a16="http://schemas.microsoft.com/office/drawing/2014/main" id="{A52BEA94-F592-C8B1-B274-9FAC7C93276C}"/>
              </a:ext>
            </a:extLst>
          </p:cNvPr>
          <p:cNvSpPr txBox="1"/>
          <p:nvPr/>
        </p:nvSpPr>
        <p:spPr>
          <a:xfrm>
            <a:off x="990600" y="3331028"/>
            <a:ext cx="10352314" cy="1263808"/>
          </a:xfrm>
          <a:prstGeom prst="rect">
            <a:avLst/>
          </a:prstGeom>
          <a:noFill/>
        </p:spPr>
        <p:txBody>
          <a:bodyPr wrap="square" rtlCol="0">
            <a:spAutoFit/>
          </a:bodyPr>
          <a:lstStyle/>
          <a:p>
            <a:pPr algn="ctr">
              <a:lnSpc>
                <a:spcPct val="110000"/>
              </a:lnSpc>
            </a:pPr>
            <a:r>
              <a:rPr lang="vi-VN" sz="3600" b="1" dirty="0">
                <a:solidFill>
                  <a:srgbClr val="FF0000"/>
                </a:solidFill>
                <a:latin typeface="Cambria" panose="02040503050406030204" pitchFamily="18" charset="0"/>
                <a:ea typeface="Cambria" panose="02040503050406030204" pitchFamily="18" charset="0"/>
              </a:rPr>
              <a:t>Năm cuối cùng là năm nhuận của thế kỉ XX là năm 2000.</a:t>
            </a:r>
          </a:p>
        </p:txBody>
      </p:sp>
    </p:spTree>
    <p:extLst>
      <p:ext uri="{BB962C8B-B14F-4D97-AF65-F5344CB8AC3E}">
        <p14:creationId xmlns:p14="http://schemas.microsoft.com/office/powerpoint/2010/main" val="11418409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barn(inVertical)">
                                      <p:cBhvr>
                                        <p:cTn id="14"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矩形 61">
            <a:extLst>
              <a:ext uri="{FF2B5EF4-FFF2-40B4-BE49-F238E27FC236}">
                <a16:creationId xmlns:a16="http://schemas.microsoft.com/office/drawing/2014/main" id="{88A17EC5-388C-40DF-80FA-6E471C595919}"/>
              </a:ext>
            </a:extLst>
          </p:cNvPr>
          <p:cNvSpPr/>
          <p:nvPr/>
        </p:nvSpPr>
        <p:spPr>
          <a:xfrm>
            <a:off x="2523988" y="1090369"/>
            <a:ext cx="9390595" cy="3964233"/>
          </a:xfrm>
          <a:prstGeom prst="rect">
            <a:avLst/>
          </a:prstGeom>
          <a:solidFill>
            <a:schemeClr val="bg1"/>
          </a:solidFill>
          <a:ln w="57150">
            <a:solidFill>
              <a:schemeClr val="bg1"/>
            </a:solidFill>
            <a:prstDash val="lgDashDot"/>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71" name="图片 70">
            <a:extLst>
              <a:ext uri="{FF2B5EF4-FFF2-40B4-BE49-F238E27FC236}">
                <a16:creationId xmlns:a16="http://schemas.microsoft.com/office/drawing/2014/main" id="{95B53AC9-28A1-4376-88D0-72EA2765CE44}"/>
              </a:ext>
            </a:extLst>
          </p:cNvPr>
          <p:cNvPicPr>
            <a:picLocks noChangeAspect="1"/>
          </p:cNvPicPr>
          <p:nvPr/>
        </p:nvPicPr>
        <p:blipFill>
          <a:blip r:embed="rId3"/>
          <a:stretch>
            <a:fillRect/>
          </a:stretch>
        </p:blipFill>
        <p:spPr>
          <a:xfrm>
            <a:off x="-771430" y="1790701"/>
            <a:ext cx="5180145" cy="5067299"/>
          </a:xfrm>
          <a:prstGeom prst="rect">
            <a:avLst/>
          </a:prstGeom>
          <a:effectLst>
            <a:outerShdw blurRad="25400" dist="25400" algn="l" rotWithShape="0">
              <a:prstClr val="black">
                <a:alpha val="40000"/>
              </a:prstClr>
            </a:outerShdw>
          </a:effectLst>
        </p:spPr>
      </p:pic>
      <p:pic>
        <p:nvPicPr>
          <p:cNvPr id="1026" name="Picture 2" descr="Watermelon Summer Fruit Cute - Free vector graphic on Pixabay"/>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3906" b="72891" l="20625" r="85391">
                        <a14:foregroundMark x1="47266" y1="30078" x2="48047" y2="52734"/>
                        <a14:foregroundMark x1="32578" y1="46484" x2="64219" y2="35547"/>
                        <a14:foregroundMark x1="36563" y1="52734" x2="65234" y2="53984"/>
                        <a14:foregroundMark x1="50156" y1="48359" x2="51016" y2="46250"/>
                        <a14:foregroundMark x1="56641" y1="50625" x2="69844" y2="48516"/>
                        <a14:foregroundMark x1="52656" y1="22734" x2="73438" y2="48359"/>
                        <a14:foregroundMark x1="49297" y1="23203" x2="28984" y2="49609"/>
                        <a14:foregroundMark x1="31328" y1="50234" x2="62344" y2="56328"/>
                        <a14:foregroundMark x1="31484" y1="51875" x2="53906" y2="59062"/>
                        <a14:foregroundMark x1="59375" y1="40391" x2="57891" y2="42500"/>
                      </a14:backgroundRemoval>
                    </a14:imgEffect>
                  </a14:imgLayer>
                </a14:imgProps>
              </a:ext>
              <a:ext uri="{28A0092B-C50C-407E-A947-70E740481C1C}">
                <a14:useLocalDpi xmlns:a14="http://schemas.microsoft.com/office/drawing/2010/main" val="0"/>
              </a:ext>
            </a:extLst>
          </a:blip>
          <a:srcRect l="15776" t="14373" r="6853" b="26918"/>
          <a:stretch/>
        </p:blipFill>
        <p:spPr bwMode="auto">
          <a:xfrm rot="20188447">
            <a:off x="9777372" y="4634380"/>
            <a:ext cx="2362121" cy="179239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rot="959194">
            <a:off x="1249636" y="4649863"/>
            <a:ext cx="1799285" cy="369332"/>
          </a:xfrm>
          <a:prstGeom prst="rect">
            <a:avLst/>
          </a:prstGeom>
          <a:noFill/>
        </p:spPr>
        <p:txBody>
          <a:bodyPr wrap="square" rtlCol="0">
            <a:prstTxWarp prst="textArchDown">
              <a:avLst/>
            </a:prstTxWarp>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20000"/>
                    <a:lumOff val="80000"/>
                  </a:srgbClr>
                </a:solidFill>
                <a:effectLst/>
                <a:uLnTx/>
                <a:uFillTx/>
                <a:latin typeface="#9Slide05 ButterScotch" pitchFamily="2" charset="0"/>
                <a:ea typeface="+mn-ea"/>
                <a:cs typeface="+mn-cs"/>
              </a:rPr>
              <a:t>Hồng Linh</a:t>
            </a:r>
          </a:p>
        </p:txBody>
      </p:sp>
      <p:sp>
        <p:nvSpPr>
          <p:cNvPr id="3" name="Rectangle 2">
            <a:extLst>
              <a:ext uri="{FF2B5EF4-FFF2-40B4-BE49-F238E27FC236}">
                <a16:creationId xmlns:a16="http://schemas.microsoft.com/office/drawing/2014/main" id="{CEAB24F2-A23C-4BAE-95B3-3A9AEB9C24F4}"/>
              </a:ext>
            </a:extLst>
          </p:cNvPr>
          <p:cNvSpPr/>
          <p:nvPr/>
        </p:nvSpPr>
        <p:spPr>
          <a:xfrm>
            <a:off x="9782606" y="3922948"/>
            <a:ext cx="1693356" cy="1796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Rectangle 14">
            <a:extLst>
              <a:ext uri="{FF2B5EF4-FFF2-40B4-BE49-F238E27FC236}">
                <a16:creationId xmlns:a16="http://schemas.microsoft.com/office/drawing/2014/main" id="{361ECF66-9ED2-4743-9185-E9273DBE938F}"/>
              </a:ext>
            </a:extLst>
          </p:cNvPr>
          <p:cNvSpPr/>
          <p:nvPr/>
        </p:nvSpPr>
        <p:spPr>
          <a:xfrm>
            <a:off x="6372607" y="2097046"/>
            <a:ext cx="1693356" cy="6316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4" name="Picture 3">
            <a:extLst>
              <a:ext uri="{FF2B5EF4-FFF2-40B4-BE49-F238E27FC236}">
                <a16:creationId xmlns:a16="http://schemas.microsoft.com/office/drawing/2014/main" id="{107B94A2-99CA-45A3-2B07-C42A55BBF810}"/>
              </a:ext>
            </a:extLst>
          </p:cNvPr>
          <p:cNvPicPr>
            <a:picLocks noChangeAspect="1"/>
          </p:cNvPicPr>
          <p:nvPr/>
        </p:nvPicPr>
        <p:blipFill>
          <a:blip r:embed="rId6"/>
          <a:stretch>
            <a:fillRect/>
          </a:stretch>
        </p:blipFill>
        <p:spPr>
          <a:xfrm>
            <a:off x="3811878" y="1347062"/>
            <a:ext cx="6919560" cy="3554276"/>
          </a:xfrm>
          <a:prstGeom prst="rect">
            <a:avLst/>
          </a:prstGeom>
        </p:spPr>
      </p:pic>
    </p:spTree>
    <p:extLst>
      <p:ext uri="{BB962C8B-B14F-4D97-AF65-F5344CB8AC3E}">
        <p14:creationId xmlns:p14="http://schemas.microsoft.com/office/powerpoint/2010/main" val="40686660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500" fill="hold"/>
                                        <p:tgtEl>
                                          <p:spTgt spid="71"/>
                                        </p:tgtEl>
                                        <p:attrNameLst>
                                          <p:attrName>ppt_x</p:attrName>
                                        </p:attrNameLst>
                                      </p:cBhvr>
                                      <p:tavLst>
                                        <p:tav tm="0">
                                          <p:val>
                                            <p:strVal val="0-#ppt_w/2"/>
                                          </p:val>
                                        </p:tav>
                                        <p:tav tm="100000">
                                          <p:val>
                                            <p:strVal val="#ppt_x"/>
                                          </p:val>
                                        </p:tav>
                                      </p:tavLst>
                                    </p:anim>
                                    <p:anim calcmode="lin" valueType="num">
                                      <p:cBhvr additive="base">
                                        <p:cTn id="8" dur="500" fill="hold"/>
                                        <p:tgtEl>
                                          <p:spTgt spid="71"/>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62"/>
                                        </p:tgtEl>
                                        <p:attrNameLst>
                                          <p:attrName>style.visibility</p:attrName>
                                        </p:attrNameLst>
                                      </p:cBhvr>
                                      <p:to>
                                        <p:strVal val="visible"/>
                                      </p:to>
                                    </p:set>
                                    <p:anim calcmode="lin" valueType="num">
                                      <p:cBhvr additive="base">
                                        <p:cTn id="11" dur="500" fill="hold"/>
                                        <p:tgtEl>
                                          <p:spTgt spid="62"/>
                                        </p:tgtEl>
                                        <p:attrNameLst>
                                          <p:attrName>ppt_x</p:attrName>
                                        </p:attrNameLst>
                                      </p:cBhvr>
                                      <p:tavLst>
                                        <p:tav tm="0">
                                          <p:val>
                                            <p:strVal val="0-#ppt_w/2"/>
                                          </p:val>
                                        </p:tav>
                                        <p:tav tm="100000">
                                          <p:val>
                                            <p:strVal val="#ppt_x"/>
                                          </p:val>
                                        </p:tav>
                                      </p:tavLst>
                                    </p:anim>
                                    <p:anim calcmode="lin" valueType="num">
                                      <p:cBhvr additive="base">
                                        <p:cTn id="12" dur="500" fill="hold"/>
                                        <p:tgtEl>
                                          <p:spTgt spid="62"/>
                                        </p:tgtEl>
                                        <p:attrNameLst>
                                          <p:attrName>ppt_y</p:attrName>
                                        </p:attrNameLst>
                                      </p:cBhvr>
                                      <p:tavLst>
                                        <p:tav tm="0">
                                          <p:val>
                                            <p:strVal val="1+#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1000"/>
                                        <p:tgtEl>
                                          <p:spTgt spid="1026"/>
                                        </p:tgtEl>
                                      </p:cBhvr>
                                    </p:animEffect>
                                    <p:anim calcmode="lin" valueType="num">
                                      <p:cBhvr>
                                        <p:cTn id="16" dur="1000" fill="hold"/>
                                        <p:tgtEl>
                                          <p:spTgt spid="1026"/>
                                        </p:tgtEl>
                                        <p:attrNameLst>
                                          <p:attrName>ppt_x</p:attrName>
                                        </p:attrNameLst>
                                      </p:cBhvr>
                                      <p:tavLst>
                                        <p:tav tm="0">
                                          <p:val>
                                            <p:strVal val="#ppt_x"/>
                                          </p:val>
                                        </p:tav>
                                        <p:tav tm="100000">
                                          <p:val>
                                            <p:strVal val="#ppt_x"/>
                                          </p:val>
                                        </p:tav>
                                      </p:tavLst>
                                    </p:anim>
                                    <p:anim calcmode="lin" valueType="num">
                                      <p:cBhvr>
                                        <p:cTn id="17"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2B9E03-7B94-432F-B67E-1FF0AAD9FE96}"/>
              </a:ext>
            </a:extLst>
          </p:cNvPr>
          <p:cNvPicPr>
            <a:picLocks noChangeAspect="1"/>
          </p:cNvPicPr>
          <p:nvPr/>
        </p:nvPicPr>
        <p:blipFill>
          <a:blip r:embed="rId3"/>
          <a:stretch>
            <a:fillRect/>
          </a:stretch>
        </p:blipFill>
        <p:spPr>
          <a:xfrm>
            <a:off x="1818531" y="1588615"/>
            <a:ext cx="8364437" cy="3566469"/>
          </a:xfrm>
          <a:prstGeom prst="rect">
            <a:avLst/>
          </a:prstGeom>
        </p:spPr>
      </p:pic>
    </p:spTree>
    <p:extLst>
      <p:ext uri="{BB962C8B-B14F-4D97-AF65-F5344CB8AC3E}">
        <p14:creationId xmlns:p14="http://schemas.microsoft.com/office/powerpoint/2010/main" val="832424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D203B8E0-DD21-4002-B526-AEA320F71188}"/>
              </a:ext>
            </a:extLst>
          </p:cNvPr>
          <p:cNvPicPr>
            <a:picLocks noChangeAspect="1"/>
          </p:cNvPicPr>
          <p:nvPr/>
        </p:nvPicPr>
        <p:blipFill>
          <a:blip r:embed="rId3"/>
          <a:stretch>
            <a:fillRect/>
          </a:stretch>
        </p:blipFill>
        <p:spPr>
          <a:xfrm>
            <a:off x="-589505" y="28354"/>
            <a:ext cx="12738973" cy="7159557"/>
          </a:xfrm>
          <a:prstGeom prst="rect">
            <a:avLst/>
          </a:prstGeom>
        </p:spPr>
      </p:pic>
      <p:pic>
        <p:nvPicPr>
          <p:cNvPr id="40" name="Picture 39">
            <a:extLst>
              <a:ext uri="{FF2B5EF4-FFF2-40B4-BE49-F238E27FC236}">
                <a16:creationId xmlns:a16="http://schemas.microsoft.com/office/drawing/2014/main" id="{D25FA8BF-E8B1-44FE-842B-181DD66863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4445" y="970485"/>
            <a:ext cx="2198451" cy="1997579"/>
          </a:xfrm>
          <a:prstGeom prst="rect">
            <a:avLst/>
          </a:prstGeom>
        </p:spPr>
      </p:pic>
      <p:sp>
        <p:nvSpPr>
          <p:cNvPr id="2" name="TextBox 1"/>
          <p:cNvSpPr txBox="1"/>
          <p:nvPr/>
        </p:nvSpPr>
        <p:spPr>
          <a:xfrm>
            <a:off x="1190847" y="326065"/>
            <a:ext cx="1162493" cy="379656"/>
          </a:xfrm>
          <a:prstGeom prst="rect">
            <a:avLst/>
          </a:prstGeom>
          <a:noFill/>
        </p:spPr>
        <p:txBody>
          <a:bodyPr wrap="square" rtlCol="0">
            <a:spAutoFit/>
          </a:bodyPr>
          <a:lstStyle/>
          <a:p>
            <a:pPr defTabSz="913516">
              <a:defRPr/>
            </a:pPr>
            <a:endParaRPr lang="en-US" sz="1867" dirty="0">
              <a:solidFill>
                <a:prstClr val="black"/>
              </a:solidFill>
              <a:latin typeface="等线"/>
              <a:cs typeface="Arial"/>
              <a:sym typeface="Arial"/>
            </a:endParaRPr>
          </a:p>
        </p:txBody>
      </p:sp>
      <p:sp>
        <p:nvSpPr>
          <p:cNvPr id="3" name="Rounded Rectangle 2"/>
          <p:cNvSpPr/>
          <p:nvPr/>
        </p:nvSpPr>
        <p:spPr>
          <a:xfrm>
            <a:off x="761602" y="231595"/>
            <a:ext cx="6724887" cy="1009676"/>
          </a:xfrm>
          <a:prstGeom prst="roundRect">
            <a:avLst/>
          </a:prstGeom>
          <a:solidFill>
            <a:srgbClr val="FFDED5"/>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16">
              <a:defRPr/>
            </a:pPr>
            <a:r>
              <a:rPr lang="en-US" sz="4800" dirty="0">
                <a:solidFill>
                  <a:srgbClr val="00B050"/>
                </a:solidFill>
                <a:latin typeface="Coiny" panose="02000903060500060000" pitchFamily="2" charset="0"/>
                <a:sym typeface="Arial"/>
              </a:rPr>
              <a:t>Khu vườn may mắn.</a:t>
            </a:r>
          </a:p>
        </p:txBody>
      </p:sp>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6485" y="2324986"/>
            <a:ext cx="3278960" cy="2310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94921" y="736434"/>
            <a:ext cx="3276600" cy="2552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540585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4"/>
          <a:stretch>
            <a:fillRect/>
          </a:stretch>
        </p:blipFill>
        <p:spPr>
          <a:xfrm>
            <a:off x="-554457" y="1"/>
            <a:ext cx="12746457" cy="7185923"/>
          </a:xfrm>
          <a:prstGeom prst="rect">
            <a:avLst/>
          </a:prstGeom>
        </p:spPr>
      </p:pic>
      <p:pic>
        <p:nvPicPr>
          <p:cNvPr id="18" name="Picture 17">
            <a:hlinkClick r:id="rId5" action="ppaction://hlinksldjump"/>
            <a:extLst>
              <a:ext uri="{FF2B5EF4-FFF2-40B4-BE49-F238E27FC236}">
                <a16:creationId xmlns:a16="http://schemas.microsoft.com/office/drawing/2014/main" id="{84566E9C-166E-49C5-8F08-DD9197871A7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545" t="28035" r="29874" b="25638"/>
          <a:stretch/>
        </p:blipFill>
        <p:spPr>
          <a:xfrm>
            <a:off x="3668777" y="3334646"/>
            <a:ext cx="838055" cy="980903"/>
          </a:xfrm>
          <a:prstGeom prst="rect">
            <a:avLst/>
          </a:prstGeom>
        </p:spPr>
      </p:pic>
      <p:pic>
        <p:nvPicPr>
          <p:cNvPr id="20" name="Picture 19">
            <a:extLst>
              <a:ext uri="{FF2B5EF4-FFF2-40B4-BE49-F238E27FC236}">
                <a16:creationId xmlns:a16="http://schemas.microsoft.com/office/drawing/2014/main" id="{109CA866-405A-470A-A37A-DC85B0813D7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227" t="39858"/>
          <a:stretch/>
        </p:blipFill>
        <p:spPr>
          <a:xfrm>
            <a:off x="3370311" y="2018373"/>
            <a:ext cx="1505792" cy="1783675"/>
          </a:xfrm>
          <a:prstGeom prst="rect">
            <a:avLst/>
          </a:prstGeom>
        </p:spPr>
      </p:pic>
      <p:pic>
        <p:nvPicPr>
          <p:cNvPr id="41" name="Picture 40">
            <a:hlinkClick r:id="rId8" action="ppaction://hlinksldjump"/>
            <a:extLst>
              <a:ext uri="{FF2B5EF4-FFF2-40B4-BE49-F238E27FC236}">
                <a16:creationId xmlns:a16="http://schemas.microsoft.com/office/drawing/2014/main" id="{75FB20FE-D75E-479A-BB54-8570DCC88C6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545" t="28035" r="29874" b="25638"/>
          <a:stretch/>
        </p:blipFill>
        <p:spPr>
          <a:xfrm>
            <a:off x="5968017" y="3334646"/>
            <a:ext cx="838055" cy="980903"/>
          </a:xfrm>
          <a:prstGeom prst="rect">
            <a:avLst/>
          </a:prstGeom>
        </p:spPr>
      </p:pic>
      <p:pic>
        <p:nvPicPr>
          <p:cNvPr id="42" name="Picture 41">
            <a:extLst>
              <a:ext uri="{FF2B5EF4-FFF2-40B4-BE49-F238E27FC236}">
                <a16:creationId xmlns:a16="http://schemas.microsoft.com/office/drawing/2014/main" id="{0B959559-E78C-484F-9F7A-135ED40464A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227" t="39858"/>
          <a:stretch/>
        </p:blipFill>
        <p:spPr>
          <a:xfrm>
            <a:off x="5669551" y="2018373"/>
            <a:ext cx="1505792" cy="1783675"/>
          </a:xfrm>
          <a:prstGeom prst="rect">
            <a:avLst/>
          </a:prstGeom>
        </p:spPr>
      </p:pic>
      <p:pic>
        <p:nvPicPr>
          <p:cNvPr id="43" name="Picture 42">
            <a:hlinkClick r:id="rId9" action="ppaction://hlinksldjump"/>
            <a:extLst>
              <a:ext uri="{FF2B5EF4-FFF2-40B4-BE49-F238E27FC236}">
                <a16:creationId xmlns:a16="http://schemas.microsoft.com/office/drawing/2014/main" id="{65803571-5AB7-401F-B0EB-5ACCBEE965E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545" t="28035" r="29874" b="25638"/>
          <a:stretch/>
        </p:blipFill>
        <p:spPr>
          <a:xfrm>
            <a:off x="4720114" y="2442809"/>
            <a:ext cx="838055" cy="980903"/>
          </a:xfrm>
          <a:prstGeom prst="rect">
            <a:avLst/>
          </a:prstGeom>
        </p:spPr>
      </p:pic>
      <p:pic>
        <p:nvPicPr>
          <p:cNvPr id="44" name="Picture 43">
            <a:extLst>
              <a:ext uri="{FF2B5EF4-FFF2-40B4-BE49-F238E27FC236}">
                <a16:creationId xmlns:a16="http://schemas.microsoft.com/office/drawing/2014/main" id="{879C8987-1B0C-428E-A553-58E02DE2BD0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227" t="39858"/>
          <a:stretch/>
        </p:blipFill>
        <p:spPr>
          <a:xfrm>
            <a:off x="4421647" y="1126533"/>
            <a:ext cx="1505792" cy="1783675"/>
          </a:xfrm>
          <a:prstGeom prst="rect">
            <a:avLst/>
          </a:prstGeom>
        </p:spPr>
      </p:pic>
      <p:pic>
        <p:nvPicPr>
          <p:cNvPr id="47" name="CẤM BUÔN BÁN, CẤM REUP" descr="Káº¿t quáº£ hÃ¬nh áº£nh cho win text gif">
            <a:extLst>
              <a:ext uri="{FF2B5EF4-FFF2-40B4-BE49-F238E27FC236}">
                <a16:creationId xmlns:a16="http://schemas.microsoft.com/office/drawing/2014/main" id="{9CEF4170-DF7A-4F5E-A346-2A520D1EB810}"/>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83621" y="3582310"/>
            <a:ext cx="3775600" cy="32508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2E7ECF17-D265-4514-A6F8-10F070588D2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2460663" y="255689"/>
            <a:ext cx="1939935" cy="1762683"/>
          </a:xfrm>
          <a:prstGeom prst="rect">
            <a:avLst/>
          </a:prstGeom>
        </p:spPr>
      </p:pic>
      <p:sp>
        <p:nvSpPr>
          <p:cNvPr id="2" name="Right Arrow 1">
            <a:hlinkClick r:id="rId12" action="ppaction://hlinksldjump"/>
          </p:cNvPr>
          <p:cNvSpPr/>
          <p:nvPr/>
        </p:nvSpPr>
        <p:spPr>
          <a:xfrm>
            <a:off x="10533322" y="5812465"/>
            <a:ext cx="1488556" cy="10207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16">
              <a:defRPr/>
            </a:pPr>
            <a:endParaRPr lang="en-US" sz="1867">
              <a:solidFill>
                <a:prstClr val="white"/>
              </a:solidFill>
              <a:latin typeface="等线"/>
              <a:sym typeface="Arial"/>
            </a:endParaRPr>
          </a:p>
        </p:txBody>
      </p:sp>
    </p:spTree>
    <p:extLst>
      <p:ext uri="{BB962C8B-B14F-4D97-AF65-F5344CB8AC3E}">
        <p14:creationId xmlns:p14="http://schemas.microsoft.com/office/powerpoint/2010/main" val="36869634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withEffect">
                                  <p:stCondLst>
                                    <p:cond delay="50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phep-thuat-www_nhacchuongvui_com.wav"/>
                                        </p:tgtEl>
                                      </p:cMediaNode>
                                    </p:audio>
                                  </p:subTnLst>
                                </p:cTn>
                              </p:par>
                            </p:childTnLst>
                          </p:cTn>
                        </p:par>
                        <p:par>
                          <p:cTn id="14" fill="hold">
                            <p:stCondLst>
                              <p:cond delay="1500"/>
                            </p:stCondLst>
                            <p:childTnLst>
                              <p:par>
                                <p:cTn id="15" presetID="32" presetClass="emph" presetSubtype="0" repeatCount="indefinite" fill="hold" nodeType="afterEffect">
                                  <p:stCondLst>
                                    <p:cond delay="0"/>
                                  </p:stCondLst>
                                  <p:childTnLst>
                                    <p:animRot by="120000">
                                      <p:cBhvr>
                                        <p:cTn id="16" dur="100" fill="hold">
                                          <p:stCondLst>
                                            <p:cond delay="0"/>
                                          </p:stCondLst>
                                        </p:cTn>
                                        <p:tgtEl>
                                          <p:spTgt spid="20"/>
                                        </p:tgtEl>
                                        <p:attrNameLst>
                                          <p:attrName>r</p:attrName>
                                        </p:attrNameLst>
                                      </p:cBhvr>
                                    </p:animRot>
                                    <p:animRot by="-240000">
                                      <p:cBhvr>
                                        <p:cTn id="17" dur="200" fill="hold">
                                          <p:stCondLst>
                                            <p:cond delay="200"/>
                                          </p:stCondLst>
                                        </p:cTn>
                                        <p:tgtEl>
                                          <p:spTgt spid="20"/>
                                        </p:tgtEl>
                                        <p:attrNameLst>
                                          <p:attrName>r</p:attrName>
                                        </p:attrNameLst>
                                      </p:cBhvr>
                                    </p:animRot>
                                    <p:animRot by="240000">
                                      <p:cBhvr>
                                        <p:cTn id="18" dur="200" fill="hold">
                                          <p:stCondLst>
                                            <p:cond delay="400"/>
                                          </p:stCondLst>
                                        </p:cTn>
                                        <p:tgtEl>
                                          <p:spTgt spid="20"/>
                                        </p:tgtEl>
                                        <p:attrNameLst>
                                          <p:attrName>r</p:attrName>
                                        </p:attrNameLst>
                                      </p:cBhvr>
                                    </p:animRot>
                                    <p:animRot by="-240000">
                                      <p:cBhvr>
                                        <p:cTn id="19" dur="200" fill="hold">
                                          <p:stCondLst>
                                            <p:cond delay="600"/>
                                          </p:stCondLst>
                                        </p:cTn>
                                        <p:tgtEl>
                                          <p:spTgt spid="20"/>
                                        </p:tgtEl>
                                        <p:attrNameLst>
                                          <p:attrName>r</p:attrName>
                                        </p:attrNameLst>
                                      </p:cBhvr>
                                    </p:animRot>
                                    <p:animRot by="120000">
                                      <p:cBhvr>
                                        <p:cTn id="20" dur="200" fill="hold">
                                          <p:stCondLst>
                                            <p:cond delay="800"/>
                                          </p:stCondLst>
                                        </p:cTn>
                                        <p:tgtEl>
                                          <p:spTgt spid="20"/>
                                        </p:tgtEl>
                                        <p:attrNameLst>
                                          <p:attrName>r</p:attrName>
                                        </p:attrNameLst>
                                      </p:cBhvr>
                                    </p:animRot>
                                  </p:childTnLst>
                                </p:cTn>
                              </p:par>
                            </p:childTnLst>
                          </p:cTn>
                        </p:par>
                      </p:childTnLst>
                    </p:cTn>
                  </p:par>
                </p:childTnLst>
              </p:cTn>
              <p:nextCondLst>
                <p:cond evt="onClick" delay="0">
                  <p:tgtEl>
                    <p:spTgt spid="18"/>
                  </p:tgtEl>
                </p:cond>
              </p:nextCondLst>
            </p:seq>
            <p:seq concurrent="1" nextAc="seek">
              <p:cTn id="21" restart="whenNotActive" fill="hold" evtFilter="cancelBubble" nodeType="interactiveSeq">
                <p:stCondLst>
                  <p:cond evt="onClick" delay="0">
                    <p:tgtEl>
                      <p:spTgt spid="41"/>
                    </p:tgtEl>
                  </p:cond>
                </p:stCondLst>
                <p:endSync evt="end" delay="0">
                  <p:rtn val="all"/>
                </p:endSync>
                <p:childTnLst>
                  <p:par>
                    <p:cTn id="22" fill="hold">
                      <p:stCondLst>
                        <p:cond delay="0"/>
                      </p:stCondLst>
                      <p:childTnLst>
                        <p:par>
                          <p:cTn id="23" fill="hold">
                            <p:stCondLst>
                              <p:cond delay="0"/>
                            </p:stCondLst>
                            <p:childTnLst>
                              <p:par>
                                <p:cTn id="24" presetID="10" presetClass="entr" presetSubtype="0" fill="hold" nodeType="withEffect">
                                  <p:stCondLst>
                                    <p:cond delay="500"/>
                                  </p:stCondLst>
                                  <p:childTnLst>
                                    <p:set>
                                      <p:cBhvr>
                                        <p:cTn id="25" dur="1" fill="hold">
                                          <p:stCondLst>
                                            <p:cond delay="0"/>
                                          </p:stCondLst>
                                        </p:cTn>
                                        <p:tgtEl>
                                          <p:spTgt spid="42"/>
                                        </p:tgtEl>
                                        <p:attrNameLst>
                                          <p:attrName>style.visibility</p:attrName>
                                        </p:attrNameLst>
                                      </p:cBhvr>
                                      <p:to>
                                        <p:strVal val="visible"/>
                                      </p:to>
                                    </p:set>
                                    <p:animEffect transition="in" filter="fade">
                                      <p:cBhvr>
                                        <p:cTn id="26" dur="1000"/>
                                        <p:tgtEl>
                                          <p:spTgt spid="42"/>
                                        </p:tgtEl>
                                      </p:cBhvr>
                                    </p:animEffect>
                                  </p:childTnLst>
                                  <p:subTnLst>
                                    <p:audio>
                                      <p:cMediaNode>
                                        <p:cTn display="0" masterRel="sameClick">
                                          <p:stCondLst>
                                            <p:cond evt="begin" delay="0">
                                              <p:tn val="24"/>
                                            </p:cond>
                                          </p:stCondLst>
                                          <p:endCondLst>
                                            <p:cond evt="onStopAudio" delay="0">
                                              <p:tgtEl>
                                                <p:sldTgt/>
                                              </p:tgtEl>
                                            </p:cond>
                                          </p:endCondLst>
                                        </p:cTn>
                                        <p:tgtEl>
                                          <p:sndTgt r:embed="rId2" name="Am-thanh-phep-thuat-www_nhacchuongvui_com.wav"/>
                                        </p:tgtEl>
                                      </p:cMediaNode>
                                    </p:audio>
                                  </p:subTnLst>
                                </p:cTn>
                              </p:par>
                            </p:childTnLst>
                          </p:cTn>
                        </p:par>
                        <p:par>
                          <p:cTn id="27" fill="hold">
                            <p:stCondLst>
                              <p:cond delay="1500"/>
                            </p:stCondLst>
                            <p:childTnLst>
                              <p:par>
                                <p:cTn id="28" presetID="32" presetClass="emph" presetSubtype="0" repeatCount="indefinite" fill="hold" nodeType="afterEffect">
                                  <p:stCondLst>
                                    <p:cond delay="0"/>
                                  </p:stCondLst>
                                  <p:childTnLst>
                                    <p:animRot by="120000">
                                      <p:cBhvr>
                                        <p:cTn id="29" dur="100" fill="hold">
                                          <p:stCondLst>
                                            <p:cond delay="0"/>
                                          </p:stCondLst>
                                        </p:cTn>
                                        <p:tgtEl>
                                          <p:spTgt spid="42"/>
                                        </p:tgtEl>
                                        <p:attrNameLst>
                                          <p:attrName>r</p:attrName>
                                        </p:attrNameLst>
                                      </p:cBhvr>
                                    </p:animRot>
                                    <p:animRot by="-240000">
                                      <p:cBhvr>
                                        <p:cTn id="30" dur="200" fill="hold">
                                          <p:stCondLst>
                                            <p:cond delay="200"/>
                                          </p:stCondLst>
                                        </p:cTn>
                                        <p:tgtEl>
                                          <p:spTgt spid="42"/>
                                        </p:tgtEl>
                                        <p:attrNameLst>
                                          <p:attrName>r</p:attrName>
                                        </p:attrNameLst>
                                      </p:cBhvr>
                                    </p:animRot>
                                    <p:animRot by="240000">
                                      <p:cBhvr>
                                        <p:cTn id="31" dur="200" fill="hold">
                                          <p:stCondLst>
                                            <p:cond delay="400"/>
                                          </p:stCondLst>
                                        </p:cTn>
                                        <p:tgtEl>
                                          <p:spTgt spid="42"/>
                                        </p:tgtEl>
                                        <p:attrNameLst>
                                          <p:attrName>r</p:attrName>
                                        </p:attrNameLst>
                                      </p:cBhvr>
                                    </p:animRot>
                                    <p:animRot by="-240000">
                                      <p:cBhvr>
                                        <p:cTn id="32" dur="200" fill="hold">
                                          <p:stCondLst>
                                            <p:cond delay="600"/>
                                          </p:stCondLst>
                                        </p:cTn>
                                        <p:tgtEl>
                                          <p:spTgt spid="42"/>
                                        </p:tgtEl>
                                        <p:attrNameLst>
                                          <p:attrName>r</p:attrName>
                                        </p:attrNameLst>
                                      </p:cBhvr>
                                    </p:animRot>
                                    <p:animRot by="120000">
                                      <p:cBhvr>
                                        <p:cTn id="33" dur="200" fill="hold">
                                          <p:stCondLst>
                                            <p:cond delay="800"/>
                                          </p:stCondLst>
                                        </p:cTn>
                                        <p:tgtEl>
                                          <p:spTgt spid="42"/>
                                        </p:tgtEl>
                                        <p:attrNameLst>
                                          <p:attrName>r</p:attrName>
                                        </p:attrNameLst>
                                      </p:cBhvr>
                                    </p:animRot>
                                  </p:childTnLst>
                                </p:cTn>
                              </p:par>
                            </p:childTnLst>
                          </p:cTn>
                        </p:par>
                      </p:childTnLst>
                    </p:cTn>
                  </p:par>
                </p:childTnLst>
              </p:cTn>
              <p:nextCondLst>
                <p:cond evt="onClick" delay="0">
                  <p:tgtEl>
                    <p:spTgt spid="41"/>
                  </p:tgtEl>
                </p:cond>
              </p:nextCondLst>
            </p:seq>
            <p:seq concurrent="1" nextAc="seek">
              <p:cTn id="34" restart="whenNotActive" fill="hold" evtFilter="cancelBubble" nodeType="interactiveSeq">
                <p:stCondLst>
                  <p:cond evt="onClick" delay="0">
                    <p:tgtEl>
                      <p:spTgt spid="43"/>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nodeType="withEffect">
                                  <p:stCondLst>
                                    <p:cond delay="500"/>
                                  </p:stCondLst>
                                  <p:childTnLst>
                                    <p:set>
                                      <p:cBhvr>
                                        <p:cTn id="38" dur="1" fill="hold">
                                          <p:stCondLst>
                                            <p:cond delay="0"/>
                                          </p:stCondLst>
                                        </p:cTn>
                                        <p:tgtEl>
                                          <p:spTgt spid="44"/>
                                        </p:tgtEl>
                                        <p:attrNameLst>
                                          <p:attrName>style.visibility</p:attrName>
                                        </p:attrNameLst>
                                      </p:cBhvr>
                                      <p:to>
                                        <p:strVal val="visible"/>
                                      </p:to>
                                    </p:set>
                                    <p:animEffect transition="in" filter="fade">
                                      <p:cBhvr>
                                        <p:cTn id="39" dur="1000"/>
                                        <p:tgtEl>
                                          <p:spTgt spid="44"/>
                                        </p:tgtEl>
                                      </p:cBhvr>
                                    </p:animEffect>
                                  </p:childTnLst>
                                  <p:subTnLst>
                                    <p:audio>
                                      <p:cMediaNode>
                                        <p:cTn display="0" masterRel="sameClick">
                                          <p:stCondLst>
                                            <p:cond evt="begin" delay="0">
                                              <p:tn val="37"/>
                                            </p:cond>
                                          </p:stCondLst>
                                          <p:endCondLst>
                                            <p:cond evt="onStopAudio" delay="0">
                                              <p:tgtEl>
                                                <p:sldTgt/>
                                              </p:tgtEl>
                                            </p:cond>
                                          </p:endCondLst>
                                        </p:cTn>
                                        <p:tgtEl>
                                          <p:sndTgt r:embed="rId2" name="Am-thanh-phep-thuat-www_nhacchuongvui_com.wav"/>
                                        </p:tgtEl>
                                      </p:cMediaNode>
                                    </p:audio>
                                  </p:subTnLst>
                                </p:cTn>
                              </p:par>
                            </p:childTnLst>
                          </p:cTn>
                        </p:par>
                        <p:par>
                          <p:cTn id="40" fill="hold">
                            <p:stCondLst>
                              <p:cond delay="1500"/>
                            </p:stCondLst>
                            <p:childTnLst>
                              <p:par>
                                <p:cTn id="41" presetID="32" presetClass="emph" presetSubtype="0" repeatCount="indefinite" fill="hold" nodeType="afterEffect">
                                  <p:stCondLst>
                                    <p:cond delay="0"/>
                                  </p:stCondLst>
                                  <p:childTnLst>
                                    <p:animRot by="120000">
                                      <p:cBhvr>
                                        <p:cTn id="42" dur="100" fill="hold">
                                          <p:stCondLst>
                                            <p:cond delay="0"/>
                                          </p:stCondLst>
                                        </p:cTn>
                                        <p:tgtEl>
                                          <p:spTgt spid="44"/>
                                        </p:tgtEl>
                                        <p:attrNameLst>
                                          <p:attrName>r</p:attrName>
                                        </p:attrNameLst>
                                      </p:cBhvr>
                                    </p:animRot>
                                    <p:animRot by="-240000">
                                      <p:cBhvr>
                                        <p:cTn id="43" dur="200" fill="hold">
                                          <p:stCondLst>
                                            <p:cond delay="200"/>
                                          </p:stCondLst>
                                        </p:cTn>
                                        <p:tgtEl>
                                          <p:spTgt spid="44"/>
                                        </p:tgtEl>
                                        <p:attrNameLst>
                                          <p:attrName>r</p:attrName>
                                        </p:attrNameLst>
                                      </p:cBhvr>
                                    </p:animRot>
                                    <p:animRot by="240000">
                                      <p:cBhvr>
                                        <p:cTn id="44" dur="200" fill="hold">
                                          <p:stCondLst>
                                            <p:cond delay="400"/>
                                          </p:stCondLst>
                                        </p:cTn>
                                        <p:tgtEl>
                                          <p:spTgt spid="44"/>
                                        </p:tgtEl>
                                        <p:attrNameLst>
                                          <p:attrName>r</p:attrName>
                                        </p:attrNameLst>
                                      </p:cBhvr>
                                    </p:animRot>
                                    <p:animRot by="-240000">
                                      <p:cBhvr>
                                        <p:cTn id="45" dur="200" fill="hold">
                                          <p:stCondLst>
                                            <p:cond delay="600"/>
                                          </p:stCondLst>
                                        </p:cTn>
                                        <p:tgtEl>
                                          <p:spTgt spid="44"/>
                                        </p:tgtEl>
                                        <p:attrNameLst>
                                          <p:attrName>r</p:attrName>
                                        </p:attrNameLst>
                                      </p:cBhvr>
                                    </p:animRot>
                                    <p:animRot by="120000">
                                      <p:cBhvr>
                                        <p:cTn id="46" dur="200" fill="hold">
                                          <p:stCondLst>
                                            <p:cond delay="800"/>
                                          </p:stCondLst>
                                        </p:cTn>
                                        <p:tgtEl>
                                          <p:spTgt spid="44"/>
                                        </p:tgtEl>
                                        <p:attrNameLst>
                                          <p:attrName>r</p:attrName>
                                        </p:attrNameLst>
                                      </p:cBhvr>
                                    </p:animRot>
                                  </p:childTnLst>
                                </p:cTn>
                              </p:par>
                            </p:childTnLst>
                          </p:cTn>
                        </p:par>
                      </p:childTnLst>
                    </p:cTn>
                  </p:par>
                </p:childTnLst>
              </p:cTn>
              <p:nextCondLst>
                <p:cond evt="onClick" delay="0">
                  <p:tgtEl>
                    <p:spTgt spid="43"/>
                  </p:tgtEl>
                </p:cond>
              </p:nextCondLst>
            </p:seq>
            <p:seq concurrent="1" nextAc="seek">
              <p:cTn id="47" restart="whenNotActive" fill="hold" evtFilter="cancelBubble" nodeType="interactiveSeq">
                <p:stCondLst>
                  <p:cond evt="onClick" delay="0">
                    <p:tgtEl>
                      <p:spTgt spid="19"/>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with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fade">
                                      <p:cBhvr>
                                        <p:cTn id="52" dur="500"/>
                                        <p:tgtEl>
                                          <p:spTgt spid="47"/>
                                        </p:tgtEl>
                                      </p:cBhvr>
                                    </p:animEffect>
                                  </p:childTnLst>
                                  <p:subTnLst>
                                    <p:audio>
                                      <p:cMediaNode>
                                        <p:cTn display="0" masterRel="sameClick">
                                          <p:stCondLst>
                                            <p:cond evt="begin" delay="0">
                                              <p:tn val="50"/>
                                            </p:cond>
                                          </p:stCondLst>
                                          <p:endCondLst>
                                            <p:cond evt="onStopAudio" delay="0">
                                              <p:tgtEl>
                                                <p:sldTgt/>
                                              </p:tgtEl>
                                            </p:cond>
                                          </p:endCondLst>
                                        </p:cTn>
                                        <p:tgtEl>
                                          <p:sndTgt r:embed="rId3" name="Tieng-yeah-tre-con-www_nhacchuongvui_com.wav"/>
                                        </p:tgtEl>
                                      </p:cMediaNode>
                                    </p:audio>
                                  </p:subTnLst>
                                </p:cTn>
                              </p:par>
                              <p:par>
                                <p:cTn id="53" presetID="0" presetClass="path" presetSubtype="0" accel="50000" decel="50000" fill="hold" nodeType="withEffect">
                                  <p:stCondLst>
                                    <p:cond delay="0"/>
                                  </p:stCondLst>
                                  <p:childTnLst>
                                    <p:animMotion origin="layout" path="M 0.09505 -0.04954 L 0.09505 -0.04954 C 0.13581 -0.05093 0.24479 -0.05949 0.28021 -0.03819 C 0.29271 -0.03079 0.29401 0.00139 0.30104 0.0213 C 0.29883 0.04028 0.29974 0.06111 0.29453 0.07801 C 0.27773 0.13333 0.24766 0.14468 0.21641 0.1632 C 0.20286 0.1713 0.18164 0.17616 0.16693 0.18032 C 0.14115 0.1757 0.13372 0.17315 0.09987 0.18032 C 0.09427 0.18148 0.08854 0.18542 0.08398 0.19167 C 0.07969 0.19722 0.07526 0.20278 0.07122 0.20857 C 0.06419 0.21875 0.05039 0.23982 0.05039 0.23982 C 0.04935 0.24352 0.04844 0.24745 0.04727 0.25116 C 0.04622 0.25417 0.04492 0.25671 0.04401 0.25972 C 0.04206 0.26667 0.04245 0.26736 0.04245 0.27384 L 0.04727 0.26829 L 0.03932 0.27685 L 0.0457 0.26829 " pathEditMode="relative" ptsTypes="AAAAAAAAAAAAAAAAA">
                                      <p:cBhvr>
                                        <p:cTn id="54" dur="2000" fill="hold"/>
                                        <p:tgtEl>
                                          <p:spTgt spid="19"/>
                                        </p:tgtEl>
                                        <p:attrNameLst>
                                          <p:attrName>ppt_x</p:attrName>
                                          <p:attrName>ppt_y</p:attrName>
                                        </p:attrNameLst>
                                      </p:cBhvr>
                                    </p:animMotion>
                                  </p:childTnLst>
                                </p:cTn>
                              </p:par>
                            </p:childTnLst>
                          </p:cTn>
                        </p:par>
                      </p:childTnLst>
                    </p:cTn>
                  </p:par>
                </p:childTnLst>
              </p:cTn>
              <p:nextCondLst>
                <p:cond evt="onClick" delay="0">
                  <p:tgtEl>
                    <p:spTgt spid="19"/>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3"/>
          <a:stretch>
            <a:fillRect/>
          </a:stretch>
        </p:blipFill>
        <p:spPr>
          <a:xfrm>
            <a:off x="-554457" y="1"/>
            <a:ext cx="12746457" cy="7185923"/>
          </a:xfrm>
          <a:prstGeom prst="rect">
            <a:avLst/>
          </a:prstGeom>
        </p:spPr>
      </p:pic>
      <p:sp>
        <p:nvSpPr>
          <p:cNvPr id="2" name="Rectangle 1">
            <a:extLst>
              <a:ext uri="{FF2B5EF4-FFF2-40B4-BE49-F238E27FC236}">
                <a16:creationId xmlns:a16="http://schemas.microsoft.com/office/drawing/2014/main" id="{D20B2BF6-830C-4116-B20A-A11D2343221B}"/>
              </a:ext>
            </a:extLst>
          </p:cNvPr>
          <p:cNvSpPr/>
          <p:nvPr/>
        </p:nvSpPr>
        <p:spPr>
          <a:xfrm>
            <a:off x="1475362" y="445993"/>
            <a:ext cx="9241276" cy="1322961"/>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12" tIns="45719" rIns="91412" bIns="45719" rtlCol="0" anchor="t"/>
          <a:lstStyle/>
          <a:p>
            <a:pPr algn="ctr" defTabSz="914060">
              <a:defRPr/>
            </a:pPr>
            <a:r>
              <a:rPr lang="en-US" sz="3733" u="sng" dirty="0" err="1">
                <a:solidFill>
                  <a:srgbClr val="00B050"/>
                </a:solidFill>
                <a:latin typeface="Arial" pitchFamily="34" charset="0"/>
                <a:cs typeface="Arial" pitchFamily="34" charset="0"/>
                <a:sym typeface="Arial"/>
              </a:rPr>
              <a:t>Câu</a:t>
            </a:r>
            <a:r>
              <a:rPr lang="en-US" sz="3733" u="sng" dirty="0">
                <a:solidFill>
                  <a:srgbClr val="00B050"/>
                </a:solidFill>
                <a:latin typeface="Arial" pitchFamily="34" charset="0"/>
                <a:cs typeface="Arial" pitchFamily="34" charset="0"/>
                <a:sym typeface="Arial"/>
              </a:rPr>
              <a:t> 1</a:t>
            </a:r>
            <a:r>
              <a:rPr lang="en-US" sz="3733" u="sng">
                <a:solidFill>
                  <a:srgbClr val="00B050"/>
                </a:solidFill>
                <a:latin typeface="Arial" pitchFamily="34" charset="0"/>
                <a:cs typeface="Arial" pitchFamily="34" charset="0"/>
                <a:sym typeface="Arial"/>
              </a:rPr>
              <a:t>:</a:t>
            </a:r>
            <a:r>
              <a:rPr lang="en-US" sz="3733">
                <a:solidFill>
                  <a:prstClr val="black"/>
                </a:solidFill>
                <a:latin typeface="Arial" pitchFamily="34" charset="0"/>
                <a:cs typeface="Arial" pitchFamily="34" charset="0"/>
                <a:sym typeface="Arial"/>
              </a:rPr>
              <a:t> 2 </a:t>
            </a:r>
            <a:r>
              <a:rPr lang="en-US" sz="3733" dirty="0" err="1">
                <a:solidFill>
                  <a:prstClr val="black"/>
                </a:solidFill>
                <a:latin typeface="Arial" pitchFamily="34" charset="0"/>
                <a:cs typeface="Arial" pitchFamily="34" charset="0"/>
                <a:sym typeface="Arial"/>
              </a:rPr>
              <a:t>phút</a:t>
            </a:r>
            <a:r>
              <a:rPr lang="en-US" sz="3733" dirty="0">
                <a:solidFill>
                  <a:prstClr val="black"/>
                </a:solidFill>
                <a:latin typeface="Arial" pitchFamily="34" charset="0"/>
                <a:cs typeface="Arial" pitchFamily="34" charset="0"/>
                <a:sym typeface="Arial"/>
              </a:rPr>
              <a:t> = …?... </a:t>
            </a:r>
            <a:r>
              <a:rPr lang="en-US" sz="3733" dirty="0" err="1">
                <a:solidFill>
                  <a:prstClr val="black"/>
                </a:solidFill>
                <a:latin typeface="Arial" pitchFamily="34" charset="0"/>
                <a:cs typeface="Arial" pitchFamily="34" charset="0"/>
                <a:sym typeface="Arial"/>
              </a:rPr>
              <a:t>giây</a:t>
            </a:r>
            <a:endParaRPr lang="en-US" sz="3733" dirty="0">
              <a:solidFill>
                <a:prstClr val="black"/>
              </a:solidFill>
              <a:latin typeface="Arial" pitchFamily="34" charset="0"/>
              <a:cs typeface="Arial" pitchFamily="34" charset="0"/>
              <a:sym typeface="Arial"/>
            </a:endParaRPr>
          </a:p>
        </p:txBody>
      </p:sp>
      <p:sp>
        <p:nvSpPr>
          <p:cNvPr id="3" name="Rectangle: Rounded Corners 2">
            <a:extLst>
              <a:ext uri="{FF2B5EF4-FFF2-40B4-BE49-F238E27FC236}">
                <a16:creationId xmlns:a16="http://schemas.microsoft.com/office/drawing/2014/main" id="{0094D2C1-7CAD-4D15-8C6B-36FCFC71A3AA}"/>
              </a:ext>
            </a:extLst>
          </p:cNvPr>
          <p:cNvSpPr/>
          <p:nvPr/>
        </p:nvSpPr>
        <p:spPr>
          <a:xfrm>
            <a:off x="2846098" y="3101648"/>
            <a:ext cx="6717002" cy="1213178"/>
          </a:xfrm>
          <a:prstGeom prst="roundRect">
            <a:avLst/>
          </a:prstGeom>
          <a:solidFill>
            <a:srgbClr val="FFFFCD"/>
          </a:solidFill>
        </p:spPr>
        <p:style>
          <a:lnRef idx="1">
            <a:schemeClr val="accent6"/>
          </a:lnRef>
          <a:fillRef idx="2">
            <a:schemeClr val="accent6"/>
          </a:fillRef>
          <a:effectRef idx="1">
            <a:schemeClr val="accent6"/>
          </a:effectRef>
          <a:fontRef idx="minor">
            <a:schemeClr val="dk1"/>
          </a:fontRef>
        </p:style>
        <p:txBody>
          <a:bodyPr lIns="91412" tIns="45719" rIns="91412" bIns="45719" rtlCol="0" anchor="ctr"/>
          <a:lstStyle/>
          <a:p>
            <a:pPr algn="ctr" defTabSz="913516">
              <a:defRPr/>
            </a:pPr>
            <a:r>
              <a:rPr lang="en-US" sz="3733" dirty="0" err="1">
                <a:solidFill>
                  <a:srgbClr val="C00000"/>
                </a:solidFill>
                <a:latin typeface="Arial" pitchFamily="34" charset="0"/>
                <a:cs typeface="Arial" pitchFamily="34" charset="0"/>
                <a:sym typeface="Arial"/>
              </a:rPr>
              <a:t>Đáp</a:t>
            </a:r>
            <a:r>
              <a:rPr lang="en-US" sz="3733" dirty="0">
                <a:solidFill>
                  <a:srgbClr val="C00000"/>
                </a:solidFill>
                <a:latin typeface="Arial" pitchFamily="34" charset="0"/>
                <a:cs typeface="Arial" pitchFamily="34" charset="0"/>
                <a:sym typeface="Arial"/>
              </a:rPr>
              <a:t> </a:t>
            </a:r>
            <a:r>
              <a:rPr lang="en-US" sz="3733" dirty="0" err="1">
                <a:solidFill>
                  <a:srgbClr val="C00000"/>
                </a:solidFill>
                <a:latin typeface="Arial" pitchFamily="34" charset="0"/>
                <a:cs typeface="Arial" pitchFamily="34" charset="0"/>
                <a:sym typeface="Arial"/>
              </a:rPr>
              <a:t>án</a:t>
            </a:r>
            <a:r>
              <a:rPr lang="en-US" sz="3733" dirty="0">
                <a:solidFill>
                  <a:srgbClr val="C00000"/>
                </a:solidFill>
                <a:latin typeface="Arial" pitchFamily="34" charset="0"/>
                <a:cs typeface="Arial" pitchFamily="34" charset="0"/>
                <a:sym typeface="Arial"/>
              </a:rPr>
              <a:t>: 120 </a:t>
            </a:r>
            <a:r>
              <a:rPr lang="en-US" sz="3733" dirty="0" err="1">
                <a:solidFill>
                  <a:srgbClr val="C00000"/>
                </a:solidFill>
                <a:latin typeface="Arial" pitchFamily="34" charset="0"/>
                <a:cs typeface="Arial" pitchFamily="34" charset="0"/>
                <a:sym typeface="Arial"/>
              </a:rPr>
              <a:t>giây</a:t>
            </a:r>
            <a:endParaRPr lang="en-US" sz="3733" dirty="0">
              <a:solidFill>
                <a:srgbClr val="C00000"/>
              </a:solidFill>
              <a:latin typeface="Arial" pitchFamily="34" charset="0"/>
              <a:cs typeface="Arial" pitchFamily="34" charset="0"/>
              <a:sym typeface="Arial"/>
            </a:endParaRPr>
          </a:p>
        </p:txBody>
      </p:sp>
      <p:sp>
        <p:nvSpPr>
          <p:cNvPr id="4" name="Arrow: Left 3">
            <a:hlinkClick r:id="rId4" action="ppaction://hlinksldjump"/>
            <a:extLst>
              <a:ext uri="{FF2B5EF4-FFF2-40B4-BE49-F238E27FC236}">
                <a16:creationId xmlns:a16="http://schemas.microsoft.com/office/drawing/2014/main" id="{B98CEA90-515B-4C26-98FB-067A3319267A}"/>
              </a:ext>
            </a:extLst>
          </p:cNvPr>
          <p:cNvSpPr/>
          <p:nvPr/>
        </p:nvSpPr>
        <p:spPr>
          <a:xfrm>
            <a:off x="10418343" y="5768501"/>
            <a:ext cx="1381327" cy="108949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19" rIns="91412" bIns="45719" rtlCol="0" anchor="ctr"/>
          <a:lstStyle/>
          <a:p>
            <a:pPr algn="ctr" defTabSz="914060">
              <a:defRPr/>
            </a:pPr>
            <a:endParaRPr lang="en-US" sz="1867">
              <a:solidFill>
                <a:prstClr val="white"/>
              </a:solidFill>
              <a:latin typeface="等线"/>
              <a:sym typeface="Arial"/>
            </a:endParaRPr>
          </a:p>
        </p:txBody>
      </p:sp>
    </p:spTree>
    <p:extLst>
      <p:ext uri="{BB962C8B-B14F-4D97-AF65-F5344CB8AC3E}">
        <p14:creationId xmlns:p14="http://schemas.microsoft.com/office/powerpoint/2010/main" val="5375614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hlinkClick r:id="rId3" action="ppaction://hlinksldjump"/>
            <a:extLst>
              <a:ext uri="{FF2B5EF4-FFF2-40B4-BE49-F238E27FC236}">
                <a16:creationId xmlns:a16="http://schemas.microsoft.com/office/drawing/2014/main" id="{DF18B36C-B6F8-40F6-9C9F-4CED488FAF96}"/>
              </a:ext>
            </a:extLst>
          </p:cNvPr>
          <p:cNvPicPr>
            <a:picLocks noChangeAspect="1"/>
          </p:cNvPicPr>
          <p:nvPr/>
        </p:nvPicPr>
        <p:blipFill>
          <a:blip r:embed="rId4"/>
          <a:stretch>
            <a:fillRect/>
          </a:stretch>
        </p:blipFill>
        <p:spPr>
          <a:xfrm>
            <a:off x="-554458" y="0"/>
            <a:ext cx="12746457" cy="7185923"/>
          </a:xfrm>
          <a:prstGeom prst="rect">
            <a:avLst/>
          </a:prstGeom>
        </p:spPr>
      </p:pic>
      <p:sp>
        <p:nvSpPr>
          <p:cNvPr id="3" name="Rectangle 2">
            <a:extLst>
              <a:ext uri="{FF2B5EF4-FFF2-40B4-BE49-F238E27FC236}">
                <a16:creationId xmlns:a16="http://schemas.microsoft.com/office/drawing/2014/main" id="{3C852C89-7D54-4547-B628-594E41C66954}"/>
              </a:ext>
            </a:extLst>
          </p:cNvPr>
          <p:cNvSpPr/>
          <p:nvPr/>
        </p:nvSpPr>
        <p:spPr>
          <a:xfrm>
            <a:off x="2496372" y="626625"/>
            <a:ext cx="7342953" cy="935476"/>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24" tIns="45719" rIns="91424" bIns="45719" rtlCol="0" anchor="t"/>
          <a:lstStyle/>
          <a:p>
            <a:pPr algn="ctr" defTabSz="914060">
              <a:defRPr/>
            </a:pPr>
            <a:r>
              <a:rPr lang="en-US" sz="3733" u="sng" dirty="0">
                <a:solidFill>
                  <a:prstClr val="black"/>
                </a:solidFill>
                <a:latin typeface="Arial" pitchFamily="34" charset="0"/>
                <a:cs typeface="Arial" pitchFamily="34" charset="0"/>
                <a:sym typeface="Arial"/>
              </a:rPr>
              <a:t>Câu 2: </a:t>
            </a:r>
            <a:r>
              <a:rPr lang="en-US" sz="3733" dirty="0">
                <a:solidFill>
                  <a:prstClr val="black"/>
                </a:solidFill>
                <a:latin typeface="Arial" pitchFamily="34" charset="0"/>
                <a:cs typeface="Arial" pitchFamily="34" charset="0"/>
                <a:sym typeface="Arial"/>
              </a:rPr>
              <a:t>300 </a:t>
            </a:r>
            <a:r>
              <a:rPr lang="en-US" sz="3733" dirty="0" err="1">
                <a:solidFill>
                  <a:prstClr val="black"/>
                </a:solidFill>
                <a:latin typeface="Arial" pitchFamily="34" charset="0"/>
                <a:cs typeface="Arial" pitchFamily="34" charset="0"/>
                <a:sym typeface="Arial"/>
              </a:rPr>
              <a:t>năm</a:t>
            </a:r>
            <a:r>
              <a:rPr lang="en-US" sz="3733" dirty="0">
                <a:solidFill>
                  <a:prstClr val="black"/>
                </a:solidFill>
                <a:latin typeface="Arial" pitchFamily="34" charset="0"/>
                <a:cs typeface="Arial" pitchFamily="34" charset="0"/>
                <a:sym typeface="Arial"/>
              </a:rPr>
              <a:t> = …?... </a:t>
            </a:r>
            <a:r>
              <a:rPr lang="en-US" sz="3733" dirty="0" err="1">
                <a:solidFill>
                  <a:prstClr val="black"/>
                </a:solidFill>
                <a:latin typeface="Arial" pitchFamily="34" charset="0"/>
                <a:cs typeface="Arial" pitchFamily="34" charset="0"/>
                <a:sym typeface="Arial"/>
              </a:rPr>
              <a:t>thế</a:t>
            </a:r>
            <a:r>
              <a:rPr lang="en-US" sz="3733" dirty="0">
                <a:solidFill>
                  <a:prstClr val="black"/>
                </a:solidFill>
                <a:latin typeface="Arial" pitchFamily="34" charset="0"/>
                <a:cs typeface="Arial" pitchFamily="34" charset="0"/>
                <a:sym typeface="Arial"/>
              </a:rPr>
              <a:t> </a:t>
            </a:r>
            <a:r>
              <a:rPr lang="en-US" sz="3733" dirty="0" err="1">
                <a:solidFill>
                  <a:prstClr val="black"/>
                </a:solidFill>
                <a:latin typeface="Arial" pitchFamily="34" charset="0"/>
                <a:cs typeface="Arial" pitchFamily="34" charset="0"/>
                <a:sym typeface="Arial"/>
              </a:rPr>
              <a:t>kỉ</a:t>
            </a:r>
            <a:endParaRPr lang="en-US" sz="3733" dirty="0">
              <a:solidFill>
                <a:prstClr val="black"/>
              </a:solidFill>
              <a:latin typeface="Arial" pitchFamily="34" charset="0"/>
              <a:cs typeface="Arial" pitchFamily="34" charset="0"/>
              <a:sym typeface="Arial"/>
            </a:endParaRPr>
          </a:p>
        </p:txBody>
      </p:sp>
      <p:sp>
        <p:nvSpPr>
          <p:cNvPr id="4" name="Rectangle: Rounded Corners 3">
            <a:extLst>
              <a:ext uri="{FF2B5EF4-FFF2-40B4-BE49-F238E27FC236}">
                <a16:creationId xmlns:a16="http://schemas.microsoft.com/office/drawing/2014/main" id="{733B3330-D4B2-4AB3-AB1F-4DBAC641DC12}"/>
              </a:ext>
            </a:extLst>
          </p:cNvPr>
          <p:cNvSpPr/>
          <p:nvPr/>
        </p:nvSpPr>
        <p:spPr>
          <a:xfrm>
            <a:off x="2858322" y="2800350"/>
            <a:ext cx="6600003" cy="1362075"/>
          </a:xfrm>
          <a:prstGeom prst="roundRect">
            <a:avLst/>
          </a:prstGeom>
          <a:solidFill>
            <a:srgbClr val="FFFFCD"/>
          </a:solidFill>
        </p:spPr>
        <p:style>
          <a:lnRef idx="1">
            <a:schemeClr val="accent6"/>
          </a:lnRef>
          <a:fillRef idx="2">
            <a:schemeClr val="accent6"/>
          </a:fillRef>
          <a:effectRef idx="1">
            <a:schemeClr val="accent6"/>
          </a:effectRef>
          <a:fontRef idx="minor">
            <a:schemeClr val="dk1"/>
          </a:fontRef>
        </p:style>
        <p:txBody>
          <a:bodyPr lIns="91424" tIns="45719" rIns="91424" bIns="45719" rtlCol="0" anchor="ctr"/>
          <a:lstStyle/>
          <a:p>
            <a:pPr algn="ctr" defTabSz="913516">
              <a:defRPr/>
            </a:pPr>
            <a:r>
              <a:rPr lang="en-US" sz="3733" dirty="0" err="1">
                <a:solidFill>
                  <a:srgbClr val="C00000"/>
                </a:solidFill>
                <a:latin typeface="Arial" pitchFamily="34" charset="0"/>
                <a:cs typeface="Arial" pitchFamily="34" charset="0"/>
                <a:sym typeface="Arial"/>
              </a:rPr>
              <a:t>Đáp</a:t>
            </a:r>
            <a:r>
              <a:rPr lang="en-US" sz="3733" dirty="0">
                <a:solidFill>
                  <a:srgbClr val="C00000"/>
                </a:solidFill>
                <a:latin typeface="Arial" pitchFamily="34" charset="0"/>
                <a:cs typeface="Arial" pitchFamily="34" charset="0"/>
                <a:sym typeface="Arial"/>
              </a:rPr>
              <a:t> </a:t>
            </a:r>
            <a:r>
              <a:rPr lang="en-US" sz="3733" dirty="0" err="1">
                <a:solidFill>
                  <a:srgbClr val="C00000"/>
                </a:solidFill>
                <a:latin typeface="Arial" pitchFamily="34" charset="0"/>
                <a:cs typeface="Arial" pitchFamily="34" charset="0"/>
                <a:sym typeface="Arial"/>
              </a:rPr>
              <a:t>án</a:t>
            </a:r>
            <a:r>
              <a:rPr lang="en-US" sz="3733" dirty="0">
                <a:solidFill>
                  <a:srgbClr val="C00000"/>
                </a:solidFill>
                <a:latin typeface="Arial" pitchFamily="34" charset="0"/>
                <a:cs typeface="Arial" pitchFamily="34" charset="0"/>
                <a:sym typeface="Arial"/>
              </a:rPr>
              <a:t>: 3 </a:t>
            </a:r>
            <a:r>
              <a:rPr lang="en-US" sz="3733" dirty="0" err="1">
                <a:solidFill>
                  <a:srgbClr val="C00000"/>
                </a:solidFill>
                <a:latin typeface="Arial" pitchFamily="34" charset="0"/>
                <a:cs typeface="Arial" pitchFamily="34" charset="0"/>
                <a:sym typeface="Arial"/>
              </a:rPr>
              <a:t>thế</a:t>
            </a:r>
            <a:r>
              <a:rPr lang="en-US" sz="3733" dirty="0">
                <a:solidFill>
                  <a:srgbClr val="C00000"/>
                </a:solidFill>
                <a:latin typeface="Arial" pitchFamily="34" charset="0"/>
                <a:cs typeface="Arial" pitchFamily="34" charset="0"/>
                <a:sym typeface="Arial"/>
              </a:rPr>
              <a:t> </a:t>
            </a:r>
            <a:r>
              <a:rPr lang="en-US" sz="3733" dirty="0" err="1">
                <a:solidFill>
                  <a:srgbClr val="C00000"/>
                </a:solidFill>
                <a:latin typeface="Arial" pitchFamily="34" charset="0"/>
                <a:cs typeface="Arial" pitchFamily="34" charset="0"/>
                <a:sym typeface="Arial"/>
              </a:rPr>
              <a:t>kỉ</a:t>
            </a:r>
            <a:endParaRPr lang="en-US" sz="3733" dirty="0">
              <a:solidFill>
                <a:srgbClr val="C00000"/>
              </a:solidFill>
              <a:latin typeface="Arial" pitchFamily="34" charset="0"/>
              <a:cs typeface="Arial" pitchFamily="34" charset="0"/>
              <a:sym typeface="Arial"/>
            </a:endParaRPr>
          </a:p>
        </p:txBody>
      </p:sp>
      <p:sp>
        <p:nvSpPr>
          <p:cNvPr id="7" name="Arrow: Left 6">
            <a:hlinkClick r:id="rId3" action="ppaction://hlinksldjump"/>
            <a:extLst>
              <a:ext uri="{FF2B5EF4-FFF2-40B4-BE49-F238E27FC236}">
                <a16:creationId xmlns:a16="http://schemas.microsoft.com/office/drawing/2014/main" id="{F39962FF-3145-4126-B363-D06BCEA89F2E}"/>
              </a:ext>
            </a:extLst>
          </p:cNvPr>
          <p:cNvSpPr/>
          <p:nvPr/>
        </p:nvSpPr>
        <p:spPr>
          <a:xfrm>
            <a:off x="10418335" y="5768501"/>
            <a:ext cx="1381327" cy="108949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9" rIns="91424" bIns="45719" rtlCol="0" anchor="ctr"/>
          <a:lstStyle/>
          <a:p>
            <a:pPr algn="ctr" defTabSz="914196">
              <a:defRPr/>
            </a:pPr>
            <a:endParaRPr lang="en-US" sz="1867">
              <a:solidFill>
                <a:prstClr val="white"/>
              </a:solidFill>
              <a:latin typeface="等线"/>
              <a:sym typeface="Arial"/>
            </a:endParaRPr>
          </a:p>
        </p:txBody>
      </p:sp>
    </p:spTree>
    <p:extLst>
      <p:ext uri="{BB962C8B-B14F-4D97-AF65-F5344CB8AC3E}">
        <p14:creationId xmlns:p14="http://schemas.microsoft.com/office/powerpoint/2010/main" val="40493780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par>
                                <p:cTn id="13" presetID="32" presetClass="emph" presetSubtype="0" repeatCount="indefinite" fill="hold" grpId="0" nodeType="withEffect">
                                  <p:stCondLst>
                                    <p:cond delay="0"/>
                                  </p:stCondLst>
                                  <p:childTnLst>
                                    <p:animRot by="120000">
                                      <p:cBhvr>
                                        <p:cTn id="14" dur="100" fill="hold">
                                          <p:stCondLst>
                                            <p:cond delay="0"/>
                                          </p:stCondLst>
                                        </p:cTn>
                                        <p:tgtEl>
                                          <p:spTgt spid="7"/>
                                        </p:tgtEl>
                                        <p:attrNameLst>
                                          <p:attrName>r</p:attrName>
                                        </p:attrNameLst>
                                      </p:cBhvr>
                                    </p:animRot>
                                    <p:animRot by="-240000">
                                      <p:cBhvr>
                                        <p:cTn id="15" dur="200" fill="hold">
                                          <p:stCondLst>
                                            <p:cond delay="200"/>
                                          </p:stCondLst>
                                        </p:cTn>
                                        <p:tgtEl>
                                          <p:spTgt spid="7"/>
                                        </p:tgtEl>
                                        <p:attrNameLst>
                                          <p:attrName>r</p:attrName>
                                        </p:attrNameLst>
                                      </p:cBhvr>
                                    </p:animRot>
                                    <p:animRot by="240000">
                                      <p:cBhvr>
                                        <p:cTn id="16" dur="200" fill="hold">
                                          <p:stCondLst>
                                            <p:cond delay="400"/>
                                          </p:stCondLst>
                                        </p:cTn>
                                        <p:tgtEl>
                                          <p:spTgt spid="7"/>
                                        </p:tgtEl>
                                        <p:attrNameLst>
                                          <p:attrName>r</p:attrName>
                                        </p:attrNameLst>
                                      </p:cBhvr>
                                    </p:animRot>
                                    <p:animRot by="-240000">
                                      <p:cBhvr>
                                        <p:cTn id="17" dur="200" fill="hold">
                                          <p:stCondLst>
                                            <p:cond delay="600"/>
                                          </p:stCondLst>
                                        </p:cTn>
                                        <p:tgtEl>
                                          <p:spTgt spid="7"/>
                                        </p:tgtEl>
                                        <p:attrNameLst>
                                          <p:attrName>r</p:attrName>
                                        </p:attrNameLst>
                                      </p:cBhvr>
                                    </p:animRot>
                                    <p:animRot by="120000">
                                      <p:cBhvr>
                                        <p:cTn id="18"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4"/>
          <a:stretch>
            <a:fillRect/>
          </a:stretch>
        </p:blipFill>
        <p:spPr>
          <a:xfrm>
            <a:off x="-554457" y="1"/>
            <a:ext cx="12746457" cy="7185923"/>
          </a:xfrm>
          <a:prstGeom prst="rect">
            <a:avLst/>
          </a:prstGeom>
        </p:spPr>
      </p:pic>
      <p:sp>
        <p:nvSpPr>
          <p:cNvPr id="3" name="Rectangle 2">
            <a:extLst>
              <a:ext uri="{FF2B5EF4-FFF2-40B4-BE49-F238E27FC236}">
                <a16:creationId xmlns:a16="http://schemas.microsoft.com/office/drawing/2014/main" id="{FA731D18-1F06-468B-8057-661B66C0369A}"/>
              </a:ext>
            </a:extLst>
          </p:cNvPr>
          <p:cNvSpPr/>
          <p:nvPr/>
        </p:nvSpPr>
        <p:spPr>
          <a:xfrm>
            <a:off x="1309993" y="305593"/>
            <a:ext cx="9241276" cy="1430796"/>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39" tIns="45719" rIns="91439" bIns="45719" rtlCol="0" anchor="t"/>
          <a:lstStyle/>
          <a:p>
            <a:pPr algn="ctr" defTabSz="914354">
              <a:defRPr/>
            </a:pPr>
            <a:r>
              <a:rPr lang="en-US" sz="3733" u="sng" dirty="0" err="1">
                <a:solidFill>
                  <a:srgbClr val="00B050"/>
                </a:solidFill>
                <a:latin typeface="Arial" pitchFamily="34" charset="0"/>
                <a:cs typeface="Arial" pitchFamily="34" charset="0"/>
                <a:sym typeface="Arial"/>
              </a:rPr>
              <a:t>Câu</a:t>
            </a:r>
            <a:r>
              <a:rPr lang="en-US" sz="3733" u="sng" dirty="0">
                <a:solidFill>
                  <a:srgbClr val="00B050"/>
                </a:solidFill>
                <a:latin typeface="Arial" pitchFamily="34" charset="0"/>
                <a:cs typeface="Arial" pitchFamily="34" charset="0"/>
                <a:sym typeface="Arial"/>
              </a:rPr>
              <a:t> 3:</a:t>
            </a:r>
            <a:r>
              <a:rPr lang="en-US" sz="3733" dirty="0">
                <a:solidFill>
                  <a:prstClr val="black"/>
                </a:solidFill>
                <a:latin typeface="Arial" pitchFamily="34" charset="0"/>
                <a:cs typeface="Arial" pitchFamily="34" charset="0"/>
                <a:sym typeface="Arial"/>
              </a:rPr>
              <a:t> </a:t>
            </a:r>
            <a:r>
              <a:rPr lang="en-US" sz="3733" dirty="0" err="1">
                <a:solidFill>
                  <a:prstClr val="black"/>
                </a:solidFill>
                <a:latin typeface="Arial" pitchFamily="34" charset="0"/>
                <a:cs typeface="Arial" pitchFamily="34" charset="0"/>
                <a:sym typeface="Arial"/>
              </a:rPr>
              <a:t>Từ</a:t>
            </a:r>
            <a:r>
              <a:rPr lang="en-US" sz="3733" dirty="0">
                <a:solidFill>
                  <a:prstClr val="black"/>
                </a:solidFill>
                <a:latin typeface="Arial" pitchFamily="34" charset="0"/>
                <a:cs typeface="Arial" pitchFamily="34" charset="0"/>
                <a:sym typeface="Arial"/>
              </a:rPr>
              <a:t> </a:t>
            </a:r>
            <a:r>
              <a:rPr lang="en-US" sz="3733" dirty="0" err="1">
                <a:solidFill>
                  <a:prstClr val="black"/>
                </a:solidFill>
                <a:latin typeface="Arial" pitchFamily="34" charset="0"/>
                <a:cs typeface="Arial" pitchFamily="34" charset="0"/>
                <a:sym typeface="Arial"/>
              </a:rPr>
              <a:t>năm</a:t>
            </a:r>
            <a:r>
              <a:rPr lang="en-US" sz="3733" dirty="0">
                <a:solidFill>
                  <a:prstClr val="black"/>
                </a:solidFill>
                <a:latin typeface="Arial" pitchFamily="34" charset="0"/>
                <a:cs typeface="Arial" pitchFamily="34" charset="0"/>
                <a:sym typeface="Arial"/>
              </a:rPr>
              <a:t> 2001 </a:t>
            </a:r>
            <a:r>
              <a:rPr lang="en-US" sz="3733" dirty="0" err="1">
                <a:solidFill>
                  <a:prstClr val="black"/>
                </a:solidFill>
                <a:latin typeface="Arial" pitchFamily="34" charset="0"/>
                <a:cs typeface="Arial" pitchFamily="34" charset="0"/>
                <a:sym typeface="Arial"/>
              </a:rPr>
              <a:t>đến</a:t>
            </a:r>
            <a:r>
              <a:rPr lang="en-US" sz="3733" dirty="0">
                <a:solidFill>
                  <a:prstClr val="black"/>
                </a:solidFill>
                <a:latin typeface="Arial" pitchFamily="34" charset="0"/>
                <a:cs typeface="Arial" pitchFamily="34" charset="0"/>
                <a:sym typeface="Arial"/>
              </a:rPr>
              <a:t> 2100 </a:t>
            </a:r>
            <a:r>
              <a:rPr lang="en-US" sz="3733" dirty="0" err="1">
                <a:solidFill>
                  <a:prstClr val="black"/>
                </a:solidFill>
                <a:latin typeface="Arial" pitchFamily="34" charset="0"/>
                <a:cs typeface="Arial" pitchFamily="34" charset="0"/>
                <a:sym typeface="Arial"/>
              </a:rPr>
              <a:t>là</a:t>
            </a:r>
            <a:r>
              <a:rPr lang="en-US" sz="3733" dirty="0">
                <a:solidFill>
                  <a:prstClr val="black"/>
                </a:solidFill>
                <a:latin typeface="Arial" pitchFamily="34" charset="0"/>
                <a:cs typeface="Arial" pitchFamily="34" charset="0"/>
                <a:sym typeface="Arial"/>
              </a:rPr>
              <a:t> </a:t>
            </a:r>
            <a:r>
              <a:rPr lang="en-US" sz="3733" dirty="0" err="1">
                <a:solidFill>
                  <a:prstClr val="black"/>
                </a:solidFill>
                <a:latin typeface="Arial" pitchFamily="34" charset="0"/>
                <a:cs typeface="Arial" pitchFamily="34" charset="0"/>
                <a:sym typeface="Arial"/>
              </a:rPr>
              <a:t>thế</a:t>
            </a:r>
            <a:r>
              <a:rPr lang="en-US" sz="3733" dirty="0">
                <a:solidFill>
                  <a:prstClr val="black"/>
                </a:solidFill>
                <a:latin typeface="Arial" pitchFamily="34" charset="0"/>
                <a:cs typeface="Arial" pitchFamily="34" charset="0"/>
                <a:sym typeface="Arial"/>
              </a:rPr>
              <a:t> </a:t>
            </a:r>
            <a:r>
              <a:rPr lang="en-US" sz="3733" dirty="0" err="1">
                <a:solidFill>
                  <a:prstClr val="black"/>
                </a:solidFill>
                <a:latin typeface="Arial" pitchFamily="34" charset="0"/>
                <a:cs typeface="Arial" pitchFamily="34" charset="0"/>
                <a:sym typeface="Arial"/>
              </a:rPr>
              <a:t>kỉ</a:t>
            </a:r>
            <a:r>
              <a:rPr lang="en-US" sz="3733" dirty="0">
                <a:solidFill>
                  <a:prstClr val="black"/>
                </a:solidFill>
                <a:latin typeface="Arial" pitchFamily="34" charset="0"/>
                <a:cs typeface="Arial" pitchFamily="34" charset="0"/>
                <a:sym typeface="Arial"/>
              </a:rPr>
              <a:t> bao </a:t>
            </a:r>
            <a:r>
              <a:rPr lang="en-US" sz="3733" dirty="0" err="1">
                <a:solidFill>
                  <a:prstClr val="black"/>
                </a:solidFill>
                <a:latin typeface="Arial" pitchFamily="34" charset="0"/>
                <a:cs typeface="Arial" pitchFamily="34" charset="0"/>
                <a:sym typeface="Arial"/>
              </a:rPr>
              <a:t>nhiêu</a:t>
            </a:r>
            <a:r>
              <a:rPr lang="en-US" sz="3733" dirty="0">
                <a:solidFill>
                  <a:prstClr val="black"/>
                </a:solidFill>
                <a:latin typeface="Arial" pitchFamily="34" charset="0"/>
                <a:cs typeface="Arial" pitchFamily="34" charset="0"/>
                <a:sym typeface="Arial"/>
              </a:rPr>
              <a:t>?</a:t>
            </a:r>
          </a:p>
        </p:txBody>
      </p:sp>
      <p:sp>
        <p:nvSpPr>
          <p:cNvPr id="4" name="Rectangle: Rounded Corners 3">
            <a:extLst>
              <a:ext uri="{FF2B5EF4-FFF2-40B4-BE49-F238E27FC236}">
                <a16:creationId xmlns:a16="http://schemas.microsoft.com/office/drawing/2014/main" id="{A7839CB5-866B-4B90-A21D-047F6BB746F4}"/>
              </a:ext>
            </a:extLst>
          </p:cNvPr>
          <p:cNvSpPr/>
          <p:nvPr/>
        </p:nvSpPr>
        <p:spPr>
          <a:xfrm>
            <a:off x="2418673" y="3554863"/>
            <a:ext cx="7412477" cy="1381328"/>
          </a:xfrm>
          <a:prstGeom prst="roundRect">
            <a:avLst/>
          </a:prstGeom>
          <a:solidFill>
            <a:schemeClr val="accent5">
              <a:lumMod val="20000"/>
              <a:lumOff val="80000"/>
            </a:schemeClr>
          </a:solidFill>
        </p:spPr>
        <p:style>
          <a:lnRef idx="1">
            <a:schemeClr val="accent6"/>
          </a:lnRef>
          <a:fillRef idx="2">
            <a:schemeClr val="accent6"/>
          </a:fillRef>
          <a:effectRef idx="1">
            <a:schemeClr val="accent6"/>
          </a:effectRef>
          <a:fontRef idx="minor">
            <a:schemeClr val="dk1"/>
          </a:fontRef>
        </p:style>
        <p:txBody>
          <a:bodyPr lIns="91439" tIns="45719" rIns="91439" bIns="45719" rtlCol="0" anchor="ctr"/>
          <a:lstStyle/>
          <a:p>
            <a:pPr algn="ctr" defTabSz="914354">
              <a:defRPr/>
            </a:pPr>
            <a:r>
              <a:rPr lang="en-US" sz="4267" dirty="0" err="1">
                <a:solidFill>
                  <a:srgbClr val="C00000"/>
                </a:solidFill>
                <a:latin typeface="Arial" pitchFamily="34" charset="0"/>
                <a:cs typeface="Arial" pitchFamily="34" charset="0"/>
                <a:sym typeface="Arial"/>
              </a:rPr>
              <a:t>Đáp</a:t>
            </a:r>
            <a:r>
              <a:rPr lang="en-US" sz="4267" dirty="0">
                <a:solidFill>
                  <a:srgbClr val="C00000"/>
                </a:solidFill>
                <a:latin typeface="Arial" pitchFamily="34" charset="0"/>
                <a:cs typeface="Arial" pitchFamily="34" charset="0"/>
                <a:sym typeface="Arial"/>
              </a:rPr>
              <a:t> </a:t>
            </a:r>
            <a:r>
              <a:rPr lang="en-US" sz="4267" dirty="0" err="1">
                <a:solidFill>
                  <a:srgbClr val="C00000"/>
                </a:solidFill>
                <a:latin typeface="Arial" pitchFamily="34" charset="0"/>
                <a:cs typeface="Arial" pitchFamily="34" charset="0"/>
                <a:sym typeface="Arial"/>
              </a:rPr>
              <a:t>án</a:t>
            </a:r>
            <a:r>
              <a:rPr lang="en-US" sz="4267" dirty="0">
                <a:solidFill>
                  <a:srgbClr val="C00000"/>
                </a:solidFill>
                <a:latin typeface="Arial" pitchFamily="34" charset="0"/>
                <a:cs typeface="Arial" pitchFamily="34" charset="0"/>
                <a:sym typeface="Arial"/>
              </a:rPr>
              <a:t>: </a:t>
            </a:r>
            <a:r>
              <a:rPr lang="en-US" sz="4267" dirty="0" err="1">
                <a:solidFill>
                  <a:srgbClr val="C00000"/>
                </a:solidFill>
                <a:latin typeface="Arial" pitchFamily="34" charset="0"/>
                <a:cs typeface="Arial" pitchFamily="34" charset="0"/>
                <a:sym typeface="Arial"/>
              </a:rPr>
              <a:t>Thế</a:t>
            </a:r>
            <a:r>
              <a:rPr lang="en-US" sz="4267" dirty="0">
                <a:solidFill>
                  <a:srgbClr val="C00000"/>
                </a:solidFill>
                <a:latin typeface="Arial" pitchFamily="34" charset="0"/>
                <a:cs typeface="Arial" pitchFamily="34" charset="0"/>
                <a:sym typeface="Arial"/>
              </a:rPr>
              <a:t> </a:t>
            </a:r>
            <a:r>
              <a:rPr lang="en-US" sz="4267" dirty="0" err="1">
                <a:solidFill>
                  <a:srgbClr val="C00000"/>
                </a:solidFill>
                <a:latin typeface="Arial" pitchFamily="34" charset="0"/>
                <a:cs typeface="Arial" pitchFamily="34" charset="0"/>
                <a:sym typeface="Arial"/>
              </a:rPr>
              <a:t>kỉ</a:t>
            </a:r>
            <a:r>
              <a:rPr lang="en-US" sz="4267" dirty="0">
                <a:solidFill>
                  <a:srgbClr val="C00000"/>
                </a:solidFill>
                <a:latin typeface="Arial" pitchFamily="34" charset="0"/>
                <a:cs typeface="Arial" pitchFamily="34" charset="0"/>
                <a:sym typeface="Arial"/>
              </a:rPr>
              <a:t> </a:t>
            </a:r>
            <a:r>
              <a:rPr lang="en-US" sz="4267" dirty="0" err="1">
                <a:solidFill>
                  <a:srgbClr val="C00000"/>
                </a:solidFill>
                <a:latin typeface="Arial" pitchFamily="34" charset="0"/>
                <a:cs typeface="Arial" pitchFamily="34" charset="0"/>
                <a:sym typeface="Arial"/>
              </a:rPr>
              <a:t>hai</a:t>
            </a:r>
            <a:r>
              <a:rPr lang="en-US" sz="4267" dirty="0">
                <a:solidFill>
                  <a:srgbClr val="C00000"/>
                </a:solidFill>
                <a:latin typeface="Arial" pitchFamily="34" charset="0"/>
                <a:cs typeface="Arial" pitchFamily="34" charset="0"/>
                <a:sym typeface="Arial"/>
              </a:rPr>
              <a:t> </a:t>
            </a:r>
            <a:r>
              <a:rPr lang="en-US" sz="4267" dirty="0" err="1">
                <a:solidFill>
                  <a:srgbClr val="C00000"/>
                </a:solidFill>
                <a:latin typeface="Arial" pitchFamily="34" charset="0"/>
                <a:cs typeface="Arial" pitchFamily="34" charset="0"/>
                <a:sym typeface="Arial"/>
              </a:rPr>
              <a:t>mươi</a:t>
            </a:r>
            <a:r>
              <a:rPr lang="en-US" sz="4267" dirty="0">
                <a:solidFill>
                  <a:srgbClr val="C00000"/>
                </a:solidFill>
                <a:latin typeface="Arial" pitchFamily="34" charset="0"/>
                <a:cs typeface="Arial" pitchFamily="34" charset="0"/>
                <a:sym typeface="Arial"/>
              </a:rPr>
              <a:t> </a:t>
            </a:r>
            <a:r>
              <a:rPr lang="en-US" sz="4267" dirty="0" err="1">
                <a:solidFill>
                  <a:srgbClr val="C00000"/>
                </a:solidFill>
                <a:latin typeface="Arial" pitchFamily="34" charset="0"/>
                <a:cs typeface="Arial" pitchFamily="34" charset="0"/>
                <a:sym typeface="Arial"/>
              </a:rPr>
              <a:t>mốt</a:t>
            </a:r>
            <a:endParaRPr lang="en-US" sz="4000" dirty="0">
              <a:solidFill>
                <a:srgbClr val="C00000"/>
              </a:solidFill>
              <a:latin typeface="UTM Androgyne" panose="02040603050506020204" pitchFamily="18" charset="0"/>
              <a:sym typeface="Arial"/>
            </a:endParaRPr>
          </a:p>
        </p:txBody>
      </p:sp>
      <p:sp>
        <p:nvSpPr>
          <p:cNvPr id="6" name="Arrow: Left 5">
            <a:hlinkClick r:id="rId5" action="ppaction://hlinksldjump"/>
            <a:extLst>
              <a:ext uri="{FF2B5EF4-FFF2-40B4-BE49-F238E27FC236}">
                <a16:creationId xmlns:a16="http://schemas.microsoft.com/office/drawing/2014/main" id="{8C844D45-B607-4B3C-AD2A-AFB18C3DC30B}"/>
              </a:ext>
            </a:extLst>
          </p:cNvPr>
          <p:cNvSpPr/>
          <p:nvPr/>
        </p:nvSpPr>
        <p:spPr>
          <a:xfrm>
            <a:off x="10418326" y="5768501"/>
            <a:ext cx="1381327" cy="108949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354">
              <a:defRPr/>
            </a:pPr>
            <a:endParaRPr lang="en-US" sz="1867">
              <a:solidFill>
                <a:prstClr val="white"/>
              </a:solidFill>
              <a:latin typeface="等线"/>
              <a:sym typeface="Arial"/>
            </a:endParaRPr>
          </a:p>
        </p:txBody>
      </p:sp>
    </p:spTree>
    <p:extLst>
      <p:ext uri="{BB962C8B-B14F-4D97-AF65-F5344CB8AC3E}">
        <p14:creationId xmlns:p14="http://schemas.microsoft.com/office/powerpoint/2010/main" val="6680757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Am-thanh-tra-loi-dung-www_nhacchuongvui_com.wav"/>
                                        </p:tgtEl>
                                      </p:cMediaNode>
                                    </p:audio>
                                  </p:subTnLst>
                                </p:cTn>
                              </p:par>
                              <p:par>
                                <p:cTn id="13" presetID="32" presetClass="emph" presetSubtype="0" repeatCount="indefinite" fill="hold" grpId="0" nodeType="withEffect">
                                  <p:stCondLst>
                                    <p:cond delay="0"/>
                                  </p:stCondLst>
                                  <p:childTnLst>
                                    <p:animRot by="120000">
                                      <p:cBhvr>
                                        <p:cTn id="14" dur="100" fill="hold">
                                          <p:stCondLst>
                                            <p:cond delay="0"/>
                                          </p:stCondLst>
                                        </p:cTn>
                                        <p:tgtEl>
                                          <p:spTgt spid="6"/>
                                        </p:tgtEl>
                                        <p:attrNameLst>
                                          <p:attrName>r</p:attrName>
                                        </p:attrNameLst>
                                      </p:cBhvr>
                                    </p:animRot>
                                    <p:animRot by="-240000">
                                      <p:cBhvr>
                                        <p:cTn id="15" dur="200" fill="hold">
                                          <p:stCondLst>
                                            <p:cond delay="200"/>
                                          </p:stCondLst>
                                        </p:cTn>
                                        <p:tgtEl>
                                          <p:spTgt spid="6"/>
                                        </p:tgtEl>
                                        <p:attrNameLst>
                                          <p:attrName>r</p:attrName>
                                        </p:attrNameLst>
                                      </p:cBhvr>
                                    </p:animRot>
                                    <p:animRot by="240000">
                                      <p:cBhvr>
                                        <p:cTn id="16" dur="200" fill="hold">
                                          <p:stCondLst>
                                            <p:cond delay="400"/>
                                          </p:stCondLst>
                                        </p:cTn>
                                        <p:tgtEl>
                                          <p:spTgt spid="6"/>
                                        </p:tgtEl>
                                        <p:attrNameLst>
                                          <p:attrName>r</p:attrName>
                                        </p:attrNameLst>
                                      </p:cBhvr>
                                    </p:animRot>
                                    <p:animRot by="-240000">
                                      <p:cBhvr>
                                        <p:cTn id="17" dur="200" fill="hold">
                                          <p:stCondLst>
                                            <p:cond delay="600"/>
                                          </p:stCondLst>
                                        </p:cTn>
                                        <p:tgtEl>
                                          <p:spTgt spid="6"/>
                                        </p:tgtEl>
                                        <p:attrNameLst>
                                          <p:attrName>r</p:attrName>
                                        </p:attrNameLst>
                                      </p:cBhvr>
                                    </p:animRot>
                                    <p:animRot by="120000">
                                      <p:cBhvr>
                                        <p:cTn id="18"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a:extLst>
              <a:ext uri="{FF2B5EF4-FFF2-40B4-BE49-F238E27FC236}">
                <a16:creationId xmlns:a16="http://schemas.microsoft.com/office/drawing/2014/main" id="{61E66235-BD22-4B11-A1C2-CABD25165A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304736" y="3937544"/>
            <a:ext cx="2483663" cy="2483663"/>
          </a:xfrm>
          <a:prstGeom prst="rect">
            <a:avLst/>
          </a:prstGeom>
          <a:effectLst>
            <a:outerShdw blurRad="12700" dist="12700" dir="2700000" algn="tl" rotWithShape="0">
              <a:prstClr val="black">
                <a:alpha val="40000"/>
              </a:prstClr>
            </a:outerShdw>
          </a:effectLst>
        </p:spPr>
      </p:pic>
      <p:pic>
        <p:nvPicPr>
          <p:cNvPr id="2" name="Picture 1">
            <a:extLst>
              <a:ext uri="{FF2B5EF4-FFF2-40B4-BE49-F238E27FC236}">
                <a16:creationId xmlns:a16="http://schemas.microsoft.com/office/drawing/2014/main" id="{B9DFC102-C66B-6FD9-64B1-6EB19D22075E}"/>
              </a:ext>
            </a:extLst>
          </p:cNvPr>
          <p:cNvPicPr>
            <a:picLocks noChangeAspect="1"/>
          </p:cNvPicPr>
          <p:nvPr/>
        </p:nvPicPr>
        <p:blipFill>
          <a:blip r:embed="rId3"/>
          <a:stretch>
            <a:fillRect/>
          </a:stretch>
        </p:blipFill>
        <p:spPr>
          <a:xfrm>
            <a:off x="1895492" y="1410688"/>
            <a:ext cx="8401016" cy="3560373"/>
          </a:xfrm>
          <a:prstGeom prst="rect">
            <a:avLst/>
          </a:prstGeom>
        </p:spPr>
      </p:pic>
    </p:spTree>
    <p:extLst>
      <p:ext uri="{BB962C8B-B14F-4D97-AF65-F5344CB8AC3E}">
        <p14:creationId xmlns:p14="http://schemas.microsoft.com/office/powerpoint/2010/main" val="15992449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250657" y="426394"/>
            <a:ext cx="11690971" cy="6068997"/>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9" name="Nhóm 7">
            <a:extLst>
              <a:ext uri="{FF2B5EF4-FFF2-40B4-BE49-F238E27FC236}">
                <a16:creationId xmlns:a16="http://schemas.microsoft.com/office/drawing/2014/main" id="{81B405FF-C9C9-4068-913A-2B03F58ACFEB}"/>
              </a:ext>
            </a:extLst>
          </p:cNvPr>
          <p:cNvGrpSpPr/>
          <p:nvPr/>
        </p:nvGrpSpPr>
        <p:grpSpPr>
          <a:xfrm>
            <a:off x="1009216" y="580725"/>
            <a:ext cx="11149950" cy="707886"/>
            <a:chOff x="1169225" y="243763"/>
            <a:chExt cx="11149950" cy="707886"/>
          </a:xfrm>
        </p:grpSpPr>
        <p:sp>
          <p:nvSpPr>
            <p:cNvPr id="30" name="TextBox 16">
              <a:extLst>
                <a:ext uri="{FF2B5EF4-FFF2-40B4-BE49-F238E27FC236}">
                  <a16:creationId xmlns:a16="http://schemas.microsoft.com/office/drawing/2014/main" id="{29A879BD-CC04-4AC0-82E6-C0AC3CB68FE8}"/>
                </a:ext>
              </a:extLst>
            </p:cNvPr>
            <p:cNvSpPr txBox="1"/>
            <p:nvPr/>
          </p:nvSpPr>
          <p:spPr>
            <a:xfrm>
              <a:off x="1898098" y="278812"/>
              <a:ext cx="10421077" cy="630942"/>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3500" b="1" i="0" u="none" strike="noStrike" kern="1200" cap="none" spc="0" normalizeH="0" baseline="0" noProof="0" dirty="0" err="1">
                  <a:ln>
                    <a:noFill/>
                  </a:ln>
                  <a:solidFill>
                    <a:srgbClr val="E7E6E6">
                      <a:lumMod val="25000"/>
                    </a:srgbClr>
                  </a:solidFill>
                  <a:effectLst/>
                  <a:uLnTx/>
                  <a:uFillTx/>
                  <a:latin typeface="Arial" panose="020B0604020202020204" pitchFamily="34" charset="0"/>
                  <a:ea typeface="+mn-ea"/>
                  <a:cs typeface="Arial" panose="020B0604020202020204" pitchFamily="34" charset="0"/>
                </a:rPr>
                <a:t>Số</a:t>
              </a:r>
              <a:r>
                <a:rPr kumimoji="0" lang="en-GB" sz="3500" b="1"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rPr>
                <a:t>?</a:t>
              </a:r>
              <a:endParaRPr kumimoji="0" lang="vi-VN" sz="3500" b="1"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endParaRPr>
            </a:p>
          </p:txBody>
        </p:sp>
        <p:sp>
          <p:nvSpPr>
            <p:cNvPr id="31" name="Oval 22">
              <a:extLst>
                <a:ext uri="{FF2B5EF4-FFF2-40B4-BE49-F238E27FC236}">
                  <a16:creationId xmlns:a16="http://schemas.microsoft.com/office/drawing/2014/main" id="{11BBA612-1976-477E-92A7-69869CB231FC}"/>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 name="TextBox 23">
              <a:extLst>
                <a:ext uri="{FF2B5EF4-FFF2-40B4-BE49-F238E27FC236}">
                  <a16:creationId xmlns:a16="http://schemas.microsoft.com/office/drawing/2014/main" id="{6025CB8A-947E-483E-9050-D079521C1C53}"/>
                </a:ext>
              </a:extLst>
            </p:cNvPr>
            <p:cNvSpPr txBox="1"/>
            <p:nvPr/>
          </p:nvSpPr>
          <p:spPr>
            <a:xfrm>
              <a:off x="1301873" y="243763"/>
              <a:ext cx="55655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a:t>
              </a:r>
              <a:endPar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4" name="Group 3">
            <a:extLst>
              <a:ext uri="{FF2B5EF4-FFF2-40B4-BE49-F238E27FC236}">
                <a16:creationId xmlns:a16="http://schemas.microsoft.com/office/drawing/2014/main" id="{74143E20-8845-181A-78E3-B522AF3507B8}"/>
              </a:ext>
            </a:extLst>
          </p:cNvPr>
          <p:cNvGrpSpPr/>
          <p:nvPr/>
        </p:nvGrpSpPr>
        <p:grpSpPr>
          <a:xfrm>
            <a:off x="381000" y="1600200"/>
            <a:ext cx="5497286" cy="707886"/>
            <a:chOff x="381000" y="1600200"/>
            <a:chExt cx="5497286" cy="707886"/>
          </a:xfrm>
        </p:grpSpPr>
        <p:sp>
          <p:nvSpPr>
            <p:cNvPr id="2" name="TextBox 1">
              <a:extLst>
                <a:ext uri="{FF2B5EF4-FFF2-40B4-BE49-F238E27FC236}">
                  <a16:creationId xmlns:a16="http://schemas.microsoft.com/office/drawing/2014/main" id="{12FBB3E5-53DC-3795-A1E1-DAB3FE7C41C5}"/>
                </a:ext>
              </a:extLst>
            </p:cNvPr>
            <p:cNvSpPr txBox="1"/>
            <p:nvPr/>
          </p:nvSpPr>
          <p:spPr>
            <a:xfrm>
              <a:off x="381000" y="1600200"/>
              <a:ext cx="549728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a) 5 </a:t>
              </a:r>
              <a:r>
                <a:rPr lang="en-US" sz="4000" dirty="0" err="1">
                  <a:latin typeface="Cambria" panose="02040503050406030204" pitchFamily="18" charset="0"/>
                  <a:ea typeface="Cambria" panose="02040503050406030204" pitchFamily="18" charset="0"/>
                </a:rPr>
                <a:t>ngày</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giờ</a:t>
              </a:r>
              <a:endParaRPr lang="en-US" sz="4000" dirty="0">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258D9678-E146-AA75-F059-3B07A658201C}"/>
                </a:ext>
              </a:extLst>
            </p:cNvPr>
            <p:cNvSpPr/>
            <p:nvPr/>
          </p:nvSpPr>
          <p:spPr>
            <a:xfrm>
              <a:off x="2843893" y="1692729"/>
              <a:ext cx="1110343"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120</a:t>
              </a:r>
            </a:p>
          </p:txBody>
        </p:sp>
      </p:grpSp>
      <p:grpSp>
        <p:nvGrpSpPr>
          <p:cNvPr id="5" name="Group 4">
            <a:extLst>
              <a:ext uri="{FF2B5EF4-FFF2-40B4-BE49-F238E27FC236}">
                <a16:creationId xmlns:a16="http://schemas.microsoft.com/office/drawing/2014/main" id="{FB2AFB55-7B36-8957-48AA-8FF934E9E02D}"/>
              </a:ext>
            </a:extLst>
          </p:cNvPr>
          <p:cNvGrpSpPr/>
          <p:nvPr/>
        </p:nvGrpSpPr>
        <p:grpSpPr>
          <a:xfrm>
            <a:off x="794658" y="2677885"/>
            <a:ext cx="5497286" cy="707886"/>
            <a:chOff x="381000" y="1600200"/>
            <a:chExt cx="5497286" cy="707886"/>
          </a:xfrm>
        </p:grpSpPr>
        <p:sp>
          <p:nvSpPr>
            <p:cNvPr id="6" name="TextBox 5">
              <a:extLst>
                <a:ext uri="{FF2B5EF4-FFF2-40B4-BE49-F238E27FC236}">
                  <a16:creationId xmlns:a16="http://schemas.microsoft.com/office/drawing/2014/main" id="{D0732540-F6CE-4C36-55AF-84F1B87AFB2F}"/>
                </a:ext>
              </a:extLst>
            </p:cNvPr>
            <p:cNvSpPr txBox="1"/>
            <p:nvPr/>
          </p:nvSpPr>
          <p:spPr>
            <a:xfrm>
              <a:off x="381000" y="1600200"/>
              <a:ext cx="549728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2 </a:t>
              </a:r>
              <a:r>
                <a:rPr lang="en-US" sz="4000" dirty="0" err="1">
                  <a:latin typeface="Cambria" panose="02040503050406030204" pitchFamily="18" charset="0"/>
                  <a:ea typeface="Cambria" panose="02040503050406030204" pitchFamily="18" charset="0"/>
                </a:rPr>
                <a:t>tuần</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ngày</a:t>
              </a:r>
              <a:endParaRPr lang="en-US" sz="4000" dirty="0">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F5D29865-6681-73C1-83F4-D42C6D4B6A3B}"/>
                </a:ext>
              </a:extLst>
            </p:cNvPr>
            <p:cNvSpPr/>
            <p:nvPr/>
          </p:nvSpPr>
          <p:spPr>
            <a:xfrm>
              <a:off x="2352675" y="1687287"/>
              <a:ext cx="783771"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14</a:t>
              </a:r>
            </a:p>
          </p:txBody>
        </p:sp>
      </p:grpSp>
      <p:grpSp>
        <p:nvGrpSpPr>
          <p:cNvPr id="8" name="Group 7">
            <a:extLst>
              <a:ext uri="{FF2B5EF4-FFF2-40B4-BE49-F238E27FC236}">
                <a16:creationId xmlns:a16="http://schemas.microsoft.com/office/drawing/2014/main" id="{C9B4706C-5E50-B139-10E8-8A3265DFEB9D}"/>
              </a:ext>
            </a:extLst>
          </p:cNvPr>
          <p:cNvGrpSpPr/>
          <p:nvPr/>
        </p:nvGrpSpPr>
        <p:grpSpPr>
          <a:xfrm>
            <a:off x="438150" y="3722913"/>
            <a:ext cx="5810251" cy="707886"/>
            <a:chOff x="68035" y="1600200"/>
            <a:chExt cx="5810251" cy="707886"/>
          </a:xfrm>
        </p:grpSpPr>
        <p:sp>
          <p:nvSpPr>
            <p:cNvPr id="10" name="TextBox 9">
              <a:extLst>
                <a:ext uri="{FF2B5EF4-FFF2-40B4-BE49-F238E27FC236}">
                  <a16:creationId xmlns:a16="http://schemas.microsoft.com/office/drawing/2014/main" id="{B4CB483D-947B-3983-D6DA-CAC5AB1B8478}"/>
                </a:ext>
              </a:extLst>
            </p:cNvPr>
            <p:cNvSpPr txBox="1"/>
            <p:nvPr/>
          </p:nvSpPr>
          <p:spPr>
            <a:xfrm>
              <a:off x="68035" y="1600200"/>
              <a:ext cx="5810251"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4 </a:t>
              </a:r>
              <a:r>
                <a:rPr lang="en-US" sz="4000" dirty="0" err="1">
                  <a:latin typeface="Cambria" panose="02040503050406030204" pitchFamily="18" charset="0"/>
                  <a:ea typeface="Cambria" panose="02040503050406030204" pitchFamily="18" charset="0"/>
                </a:rPr>
                <a:t>giờ</a:t>
              </a:r>
              <a:r>
                <a:rPr lang="en-US" sz="4000" dirty="0">
                  <a:latin typeface="Cambria" panose="02040503050406030204" pitchFamily="18" charset="0"/>
                  <a:ea typeface="Cambria" panose="02040503050406030204" pitchFamily="18" charset="0"/>
                </a:rPr>
                <a:t> 10 </a:t>
              </a:r>
              <a:r>
                <a:rPr lang="en-US" sz="4000" dirty="0" err="1">
                  <a:latin typeface="Cambria" panose="02040503050406030204" pitchFamily="18" charset="0"/>
                  <a:ea typeface="Cambria" panose="02040503050406030204" pitchFamily="18" charset="0"/>
                </a:rPr>
                <a:t>phút</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phút</a:t>
              </a:r>
              <a:endParaRPr lang="en-US" sz="4000" dirty="0">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D827BCBC-BB5C-3724-6638-CB041BCAB86C}"/>
                </a:ext>
              </a:extLst>
            </p:cNvPr>
            <p:cNvSpPr/>
            <p:nvPr/>
          </p:nvSpPr>
          <p:spPr>
            <a:xfrm>
              <a:off x="3483429" y="1687287"/>
              <a:ext cx="1012370"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250</a:t>
              </a:r>
            </a:p>
          </p:txBody>
        </p:sp>
      </p:grpSp>
      <p:grpSp>
        <p:nvGrpSpPr>
          <p:cNvPr id="12" name="Group 11">
            <a:extLst>
              <a:ext uri="{FF2B5EF4-FFF2-40B4-BE49-F238E27FC236}">
                <a16:creationId xmlns:a16="http://schemas.microsoft.com/office/drawing/2014/main" id="{9313DDD1-C2DA-DB20-A18D-ED88024043DF}"/>
              </a:ext>
            </a:extLst>
          </p:cNvPr>
          <p:cNvGrpSpPr/>
          <p:nvPr/>
        </p:nvGrpSpPr>
        <p:grpSpPr>
          <a:xfrm>
            <a:off x="6281056" y="1643743"/>
            <a:ext cx="5497286" cy="707886"/>
            <a:chOff x="381000" y="1600200"/>
            <a:chExt cx="5497286" cy="707886"/>
          </a:xfrm>
        </p:grpSpPr>
        <p:sp>
          <p:nvSpPr>
            <p:cNvPr id="13" name="TextBox 12">
              <a:extLst>
                <a:ext uri="{FF2B5EF4-FFF2-40B4-BE49-F238E27FC236}">
                  <a16:creationId xmlns:a16="http://schemas.microsoft.com/office/drawing/2014/main" id="{A0708F99-A2A3-E508-8A50-854E44B05412}"/>
                </a:ext>
              </a:extLst>
            </p:cNvPr>
            <p:cNvSpPr txBox="1"/>
            <p:nvPr/>
          </p:nvSpPr>
          <p:spPr>
            <a:xfrm>
              <a:off x="381000" y="1600200"/>
              <a:ext cx="549728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b) 2 </a:t>
              </a:r>
              <a:r>
                <a:rPr lang="en-US" sz="4000" dirty="0" err="1">
                  <a:latin typeface="Cambria" panose="02040503050406030204" pitchFamily="18" charset="0"/>
                  <a:ea typeface="Cambria" panose="02040503050406030204" pitchFamily="18" charset="0"/>
                </a:rPr>
                <a:t>giờ</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phút</a:t>
              </a:r>
              <a:endParaRPr lang="en-US" sz="4000" dirty="0">
                <a:latin typeface="Cambria" panose="02040503050406030204" pitchFamily="18" charset="0"/>
                <a:ea typeface="Cambria" panose="02040503050406030204" pitchFamily="18" charset="0"/>
              </a:endParaRPr>
            </a:p>
          </p:txBody>
        </p:sp>
        <p:sp>
          <p:nvSpPr>
            <p:cNvPr id="14" name="Rectangle 13">
              <a:extLst>
                <a:ext uri="{FF2B5EF4-FFF2-40B4-BE49-F238E27FC236}">
                  <a16:creationId xmlns:a16="http://schemas.microsoft.com/office/drawing/2014/main" id="{3A205DF1-CDE1-966C-88AD-FB1C819341FA}"/>
                </a:ext>
              </a:extLst>
            </p:cNvPr>
            <p:cNvSpPr/>
            <p:nvPr/>
          </p:nvSpPr>
          <p:spPr>
            <a:xfrm>
              <a:off x="2654753" y="1669596"/>
              <a:ext cx="979715"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120</a:t>
              </a:r>
            </a:p>
          </p:txBody>
        </p:sp>
      </p:grpSp>
      <p:grpSp>
        <p:nvGrpSpPr>
          <p:cNvPr id="15" name="Group 14">
            <a:extLst>
              <a:ext uri="{FF2B5EF4-FFF2-40B4-BE49-F238E27FC236}">
                <a16:creationId xmlns:a16="http://schemas.microsoft.com/office/drawing/2014/main" id="{6F58533A-3850-321A-30C7-2FE7B51391C2}"/>
              </a:ext>
            </a:extLst>
          </p:cNvPr>
          <p:cNvGrpSpPr/>
          <p:nvPr/>
        </p:nvGrpSpPr>
        <p:grpSpPr>
          <a:xfrm>
            <a:off x="6694714" y="2721428"/>
            <a:ext cx="5497286" cy="707886"/>
            <a:chOff x="381000" y="1600200"/>
            <a:chExt cx="5497286" cy="707886"/>
          </a:xfrm>
        </p:grpSpPr>
        <p:sp>
          <p:nvSpPr>
            <p:cNvPr id="16" name="TextBox 15">
              <a:extLst>
                <a:ext uri="{FF2B5EF4-FFF2-40B4-BE49-F238E27FC236}">
                  <a16:creationId xmlns:a16="http://schemas.microsoft.com/office/drawing/2014/main" id="{E18CC283-A1D1-F876-D7E2-F4FEF8F3E072}"/>
                </a:ext>
              </a:extLst>
            </p:cNvPr>
            <p:cNvSpPr txBox="1"/>
            <p:nvPr/>
          </p:nvSpPr>
          <p:spPr>
            <a:xfrm>
              <a:off x="381000" y="1600200"/>
              <a:ext cx="549728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28 </a:t>
              </a:r>
              <a:r>
                <a:rPr lang="en-US" sz="4000" dirty="0" err="1">
                  <a:latin typeface="Cambria" panose="02040503050406030204" pitchFamily="18" charset="0"/>
                  <a:ea typeface="Cambria" panose="02040503050406030204" pitchFamily="18" charset="0"/>
                </a:rPr>
                <a:t>ngày</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tuần</a:t>
              </a:r>
              <a:endParaRPr lang="en-US" sz="4000" dirty="0">
                <a:latin typeface="Cambria" panose="02040503050406030204" pitchFamily="18" charset="0"/>
                <a:ea typeface="Cambria" panose="02040503050406030204" pitchFamily="18" charset="0"/>
              </a:endParaRPr>
            </a:p>
          </p:txBody>
        </p:sp>
        <p:sp>
          <p:nvSpPr>
            <p:cNvPr id="18" name="Rectangle 17">
              <a:extLst>
                <a:ext uri="{FF2B5EF4-FFF2-40B4-BE49-F238E27FC236}">
                  <a16:creationId xmlns:a16="http://schemas.microsoft.com/office/drawing/2014/main" id="{7E866184-58B5-B239-C053-EE4134659D96}"/>
                </a:ext>
              </a:extLst>
            </p:cNvPr>
            <p:cNvSpPr/>
            <p:nvPr/>
          </p:nvSpPr>
          <p:spPr>
            <a:xfrm>
              <a:off x="2729593" y="1665515"/>
              <a:ext cx="783771"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7</a:t>
              </a:r>
            </a:p>
          </p:txBody>
        </p:sp>
      </p:grpSp>
      <p:grpSp>
        <p:nvGrpSpPr>
          <p:cNvPr id="19" name="Group 18">
            <a:extLst>
              <a:ext uri="{FF2B5EF4-FFF2-40B4-BE49-F238E27FC236}">
                <a16:creationId xmlns:a16="http://schemas.microsoft.com/office/drawing/2014/main" id="{D6B7D815-8524-F0DA-C39E-872426BB274A}"/>
              </a:ext>
            </a:extLst>
          </p:cNvPr>
          <p:cNvGrpSpPr/>
          <p:nvPr/>
        </p:nvGrpSpPr>
        <p:grpSpPr>
          <a:xfrm>
            <a:off x="6448426" y="3766456"/>
            <a:ext cx="6257924" cy="1323439"/>
            <a:chOff x="381000" y="1600200"/>
            <a:chExt cx="5497286" cy="1323439"/>
          </a:xfrm>
        </p:grpSpPr>
        <p:sp>
          <p:nvSpPr>
            <p:cNvPr id="20" name="TextBox 19">
              <a:extLst>
                <a:ext uri="{FF2B5EF4-FFF2-40B4-BE49-F238E27FC236}">
                  <a16:creationId xmlns:a16="http://schemas.microsoft.com/office/drawing/2014/main" id="{E19B3285-5C1B-867A-CF5D-98C265ED58AF}"/>
                </a:ext>
              </a:extLst>
            </p:cNvPr>
            <p:cNvSpPr txBox="1"/>
            <p:nvPr/>
          </p:nvSpPr>
          <p:spPr>
            <a:xfrm>
              <a:off x="381000" y="1600200"/>
              <a:ext cx="5497286" cy="1323439"/>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2 </a:t>
              </a:r>
              <a:r>
                <a:rPr lang="en-US" sz="4000" dirty="0" err="1">
                  <a:latin typeface="Cambria" panose="02040503050406030204" pitchFamily="18" charset="0"/>
                  <a:ea typeface="Cambria" panose="02040503050406030204" pitchFamily="18" charset="0"/>
                </a:rPr>
                <a:t>phút</a:t>
              </a:r>
              <a:r>
                <a:rPr lang="en-US" sz="4000" dirty="0">
                  <a:latin typeface="Cambria" panose="02040503050406030204" pitchFamily="18" charset="0"/>
                  <a:ea typeface="Cambria" panose="02040503050406030204" pitchFamily="18" charset="0"/>
                </a:rPr>
                <a:t> 11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giây</a:t>
              </a:r>
              <a:endParaRPr lang="en-US" sz="4000" dirty="0">
                <a:latin typeface="Cambria" panose="02040503050406030204" pitchFamily="18" charset="0"/>
                <a:ea typeface="Cambria" panose="02040503050406030204" pitchFamily="18" charset="0"/>
              </a:endParaRPr>
            </a:p>
          </p:txBody>
        </p:sp>
        <p:sp>
          <p:nvSpPr>
            <p:cNvPr id="21" name="Rectangle 20">
              <a:extLst>
                <a:ext uri="{FF2B5EF4-FFF2-40B4-BE49-F238E27FC236}">
                  <a16:creationId xmlns:a16="http://schemas.microsoft.com/office/drawing/2014/main" id="{D0128CE2-81F0-5957-C92F-3073B43B8E59}"/>
                </a:ext>
              </a:extLst>
            </p:cNvPr>
            <p:cNvSpPr/>
            <p:nvPr/>
          </p:nvSpPr>
          <p:spPr>
            <a:xfrm>
              <a:off x="3577291" y="1687287"/>
              <a:ext cx="885123"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131</a:t>
              </a:r>
            </a:p>
          </p:txBody>
        </p:sp>
      </p:grpSp>
      <p:pic>
        <p:nvPicPr>
          <p:cNvPr id="22" name="Picture 2" descr="Watermelon Summer Fruit Cute - Free vector graphic on Pixabay">
            <a:extLst>
              <a:ext uri="{FF2B5EF4-FFF2-40B4-BE49-F238E27FC236}">
                <a16:creationId xmlns:a16="http://schemas.microsoft.com/office/drawing/2014/main" id="{BB6E7AC3-C52D-C0C0-B450-B2CA865E8C51}"/>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3906" b="72891" l="20625" r="85391">
                        <a14:foregroundMark x1="47266" y1="30078" x2="48047" y2="52734"/>
                        <a14:foregroundMark x1="32578" y1="46484" x2="64219" y2="35547"/>
                        <a14:foregroundMark x1="36563" y1="52734" x2="65234" y2="53984"/>
                        <a14:foregroundMark x1="50156" y1="48359" x2="51016" y2="46250"/>
                        <a14:foregroundMark x1="56641" y1="50625" x2="69844" y2="48516"/>
                        <a14:foregroundMark x1="52656" y1="22734" x2="73438" y2="48359"/>
                        <a14:foregroundMark x1="49297" y1="23203" x2="28984" y2="49609"/>
                        <a14:foregroundMark x1="31328" y1="50234" x2="62344" y2="56328"/>
                        <a14:foregroundMark x1="31484" y1="51875" x2="53906" y2="59062"/>
                        <a14:foregroundMark x1="59375" y1="40391" x2="57891" y2="42500"/>
                      </a14:backgroundRemoval>
                    </a14:imgEffect>
                  </a14:imgLayer>
                </a14:imgProps>
              </a:ext>
              <a:ext uri="{28A0092B-C50C-407E-A947-70E740481C1C}">
                <a14:useLocalDpi xmlns:a14="http://schemas.microsoft.com/office/drawing/2010/main" val="0"/>
              </a:ext>
            </a:extLst>
          </a:blip>
          <a:srcRect l="15776" t="14373" r="6853" b="26918"/>
          <a:stretch/>
        </p:blipFill>
        <p:spPr bwMode="auto">
          <a:xfrm rot="20188447">
            <a:off x="2429423" y="944647"/>
            <a:ext cx="1827264" cy="138654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Watermelon Summer Fruit Cute - Free vector graphic on Pixabay">
            <a:extLst>
              <a:ext uri="{FF2B5EF4-FFF2-40B4-BE49-F238E27FC236}">
                <a16:creationId xmlns:a16="http://schemas.microsoft.com/office/drawing/2014/main" id="{CDE5E675-A89C-C2AF-C281-4CEAE31C33B8}"/>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3906" b="72891" l="20625" r="85391">
                        <a14:foregroundMark x1="47266" y1="30078" x2="48047" y2="52734"/>
                        <a14:foregroundMark x1="32578" y1="46484" x2="64219" y2="35547"/>
                        <a14:foregroundMark x1="36563" y1="52734" x2="65234" y2="53984"/>
                        <a14:foregroundMark x1="50156" y1="48359" x2="51016" y2="46250"/>
                        <a14:foregroundMark x1="56641" y1="50625" x2="69844" y2="48516"/>
                        <a14:foregroundMark x1="52656" y1="22734" x2="73438" y2="48359"/>
                        <a14:foregroundMark x1="49297" y1="23203" x2="28984" y2="49609"/>
                        <a14:foregroundMark x1="31328" y1="50234" x2="62344" y2="56328"/>
                        <a14:foregroundMark x1="31484" y1="51875" x2="53906" y2="59062"/>
                        <a14:foregroundMark x1="59375" y1="40391" x2="57891" y2="42500"/>
                      </a14:backgroundRemoval>
                    </a14:imgEffect>
                  </a14:imgLayer>
                </a14:imgProps>
              </a:ext>
              <a:ext uri="{28A0092B-C50C-407E-A947-70E740481C1C}">
                <a14:useLocalDpi xmlns:a14="http://schemas.microsoft.com/office/drawing/2010/main" val="0"/>
              </a:ext>
            </a:extLst>
          </a:blip>
          <a:srcRect l="15776" t="14373" r="6853" b="26918"/>
          <a:stretch/>
        </p:blipFill>
        <p:spPr bwMode="auto">
          <a:xfrm rot="20188447">
            <a:off x="2405625" y="2246631"/>
            <a:ext cx="1633080" cy="123919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Watermelon Summer Fruit Cute - Free vector graphic on Pixabay">
            <a:extLst>
              <a:ext uri="{FF2B5EF4-FFF2-40B4-BE49-F238E27FC236}">
                <a16:creationId xmlns:a16="http://schemas.microsoft.com/office/drawing/2014/main" id="{FA0205C2-390D-1DE6-EA30-48C211BB3CE8}"/>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3906" b="72891" l="20625" r="85391">
                        <a14:foregroundMark x1="47266" y1="30078" x2="48047" y2="52734"/>
                        <a14:foregroundMark x1="32578" y1="46484" x2="64219" y2="35547"/>
                        <a14:foregroundMark x1="36563" y1="52734" x2="65234" y2="53984"/>
                        <a14:foregroundMark x1="50156" y1="48359" x2="51016" y2="46250"/>
                        <a14:foregroundMark x1="56641" y1="50625" x2="69844" y2="48516"/>
                        <a14:foregroundMark x1="52656" y1="22734" x2="73438" y2="48359"/>
                        <a14:foregroundMark x1="49297" y1="23203" x2="28984" y2="49609"/>
                        <a14:foregroundMark x1="31328" y1="50234" x2="62344" y2="56328"/>
                        <a14:foregroundMark x1="31484" y1="51875" x2="53906" y2="59062"/>
                        <a14:foregroundMark x1="59375" y1="40391" x2="57891" y2="42500"/>
                      </a14:backgroundRemoval>
                    </a14:imgEffect>
                  </a14:imgLayer>
                </a14:imgProps>
              </a:ext>
              <a:ext uri="{28A0092B-C50C-407E-A947-70E740481C1C}">
                <a14:useLocalDpi xmlns:a14="http://schemas.microsoft.com/office/drawing/2010/main" val="0"/>
              </a:ext>
            </a:extLst>
          </a:blip>
          <a:srcRect l="15776" t="14373" r="6853" b="26918"/>
          <a:stretch/>
        </p:blipFill>
        <p:spPr bwMode="auto">
          <a:xfrm rot="20188447">
            <a:off x="3547842" y="3297827"/>
            <a:ext cx="1677890" cy="127319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ình ảnh Vỏ Sò Biển Thiết Kế Các Vector PNG , Hình Minh Họa, Trắng, Du Lịch  PNG và Vector với nền trong suốt để tải xuống miễn phí">
            <a:extLst>
              <a:ext uri="{FF2B5EF4-FFF2-40B4-BE49-F238E27FC236}">
                <a16:creationId xmlns:a16="http://schemas.microsoft.com/office/drawing/2014/main" id="{D4DB7B8D-94F4-6AF3-11F4-FD13284B185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10390" y="3638564"/>
            <a:ext cx="1127133" cy="94296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Hình ảnh Vỏ Sò Biển Thiết Kế Các Vector PNG , Hình Minh Họa, Trắng, Du Lịch  PNG và Vector với nền trong suốt để tải xuống miễn phí">
            <a:extLst>
              <a:ext uri="{FF2B5EF4-FFF2-40B4-BE49-F238E27FC236}">
                <a16:creationId xmlns:a16="http://schemas.microsoft.com/office/drawing/2014/main" id="{FA3A86CB-F143-6FAE-E94C-BC52C5A8968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43385" y="1529443"/>
            <a:ext cx="1053959" cy="88174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Hình ảnh Vỏ Sò Biển Thiết Kế Các Vector PNG , Hình Minh Họa, Trắng, Du Lịch  PNG và Vector với nền trong suốt để tải xuống miễn phí">
            <a:extLst>
              <a:ext uri="{FF2B5EF4-FFF2-40B4-BE49-F238E27FC236}">
                <a16:creationId xmlns:a16="http://schemas.microsoft.com/office/drawing/2014/main" id="{71A76525-08E7-5D1C-DD26-725578BB000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54320" y="2647791"/>
            <a:ext cx="997944" cy="834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43696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22"/>
                                        </p:tgtEl>
                                      </p:cBhvr>
                                    </p:animEffect>
                                    <p:set>
                                      <p:cBhvr>
                                        <p:cTn id="7" dur="1" fill="hold">
                                          <p:stCondLst>
                                            <p:cond delay="1999"/>
                                          </p:stCondLst>
                                        </p:cTn>
                                        <p:tgtEl>
                                          <p:spTgt spid="2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nodeType="clickEffect">
                                  <p:stCondLst>
                                    <p:cond delay="0"/>
                                  </p:stCondLst>
                                  <p:childTnLst>
                                    <p:animEffect transition="out" filter="circle(out)">
                                      <p:cBhvr>
                                        <p:cTn id="11" dur="2000"/>
                                        <p:tgtEl>
                                          <p:spTgt spid="23"/>
                                        </p:tgtEl>
                                      </p:cBhvr>
                                    </p:animEffect>
                                    <p:set>
                                      <p:cBhvr>
                                        <p:cTn id="12" dur="1" fill="hold">
                                          <p:stCondLst>
                                            <p:cond delay="1999"/>
                                          </p:stCondLst>
                                        </p:cTn>
                                        <p:tgtEl>
                                          <p:spTgt spid="2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nodeType="clickEffect">
                                  <p:stCondLst>
                                    <p:cond delay="0"/>
                                  </p:stCondLst>
                                  <p:childTnLst>
                                    <p:animEffect transition="out" filter="circle(out)">
                                      <p:cBhvr>
                                        <p:cTn id="16" dur="2000"/>
                                        <p:tgtEl>
                                          <p:spTgt spid="24"/>
                                        </p:tgtEl>
                                      </p:cBhvr>
                                    </p:animEffect>
                                    <p:set>
                                      <p:cBhvr>
                                        <p:cTn id="17" dur="1" fill="hold">
                                          <p:stCondLst>
                                            <p:cond delay="1999"/>
                                          </p:stCondLst>
                                        </p:cTn>
                                        <p:tgtEl>
                                          <p:spTgt spid="2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1" presetClass="exit" presetSubtype="0" fill="hold" nodeType="clickEffect">
                                  <p:stCondLst>
                                    <p:cond delay="0"/>
                                  </p:stCondLst>
                                  <p:childTnLst>
                                    <p:anim calcmode="lin" valueType="num">
                                      <p:cBhvr>
                                        <p:cTn id="21" dur="1000"/>
                                        <p:tgtEl>
                                          <p:spTgt spid="35"/>
                                        </p:tgtEl>
                                        <p:attrNameLst>
                                          <p:attrName>ppt_w</p:attrName>
                                        </p:attrNameLst>
                                      </p:cBhvr>
                                      <p:tavLst>
                                        <p:tav tm="0">
                                          <p:val>
                                            <p:strVal val="ppt_w"/>
                                          </p:val>
                                        </p:tav>
                                        <p:tav tm="100000">
                                          <p:val>
                                            <p:fltVal val="0"/>
                                          </p:val>
                                        </p:tav>
                                      </p:tavLst>
                                    </p:anim>
                                    <p:anim calcmode="lin" valueType="num">
                                      <p:cBhvr>
                                        <p:cTn id="22" dur="1000"/>
                                        <p:tgtEl>
                                          <p:spTgt spid="35"/>
                                        </p:tgtEl>
                                        <p:attrNameLst>
                                          <p:attrName>ppt_h</p:attrName>
                                        </p:attrNameLst>
                                      </p:cBhvr>
                                      <p:tavLst>
                                        <p:tav tm="0">
                                          <p:val>
                                            <p:strVal val="ppt_h"/>
                                          </p:val>
                                        </p:tav>
                                        <p:tav tm="100000">
                                          <p:val>
                                            <p:fltVal val="0"/>
                                          </p:val>
                                        </p:tav>
                                      </p:tavLst>
                                    </p:anim>
                                    <p:anim calcmode="lin" valueType="num">
                                      <p:cBhvr>
                                        <p:cTn id="23" dur="1000"/>
                                        <p:tgtEl>
                                          <p:spTgt spid="35"/>
                                        </p:tgtEl>
                                        <p:attrNameLst>
                                          <p:attrName>style.rotation</p:attrName>
                                        </p:attrNameLst>
                                      </p:cBhvr>
                                      <p:tavLst>
                                        <p:tav tm="0">
                                          <p:val>
                                            <p:fltVal val="0"/>
                                          </p:val>
                                        </p:tav>
                                        <p:tav tm="100000">
                                          <p:val>
                                            <p:fltVal val="90"/>
                                          </p:val>
                                        </p:tav>
                                      </p:tavLst>
                                    </p:anim>
                                    <p:animEffect transition="out" filter="fade">
                                      <p:cBhvr>
                                        <p:cTn id="24" dur="1000"/>
                                        <p:tgtEl>
                                          <p:spTgt spid="35"/>
                                        </p:tgtEl>
                                      </p:cBhvr>
                                    </p:animEffect>
                                    <p:set>
                                      <p:cBhvr>
                                        <p:cTn id="25" dur="1" fill="hold">
                                          <p:stCondLst>
                                            <p:cond delay="999"/>
                                          </p:stCondLst>
                                        </p:cTn>
                                        <p:tgtEl>
                                          <p:spTgt spid="35"/>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31" presetClass="exit" presetSubtype="0" fill="hold" nodeType="clickEffect">
                                  <p:stCondLst>
                                    <p:cond delay="0"/>
                                  </p:stCondLst>
                                  <p:childTnLst>
                                    <p:anim calcmode="lin" valueType="num">
                                      <p:cBhvr>
                                        <p:cTn id="29" dur="1000"/>
                                        <p:tgtEl>
                                          <p:spTgt spid="36"/>
                                        </p:tgtEl>
                                        <p:attrNameLst>
                                          <p:attrName>ppt_w</p:attrName>
                                        </p:attrNameLst>
                                      </p:cBhvr>
                                      <p:tavLst>
                                        <p:tav tm="0">
                                          <p:val>
                                            <p:strVal val="ppt_w"/>
                                          </p:val>
                                        </p:tav>
                                        <p:tav tm="100000">
                                          <p:val>
                                            <p:fltVal val="0"/>
                                          </p:val>
                                        </p:tav>
                                      </p:tavLst>
                                    </p:anim>
                                    <p:anim calcmode="lin" valueType="num">
                                      <p:cBhvr>
                                        <p:cTn id="30" dur="1000"/>
                                        <p:tgtEl>
                                          <p:spTgt spid="36"/>
                                        </p:tgtEl>
                                        <p:attrNameLst>
                                          <p:attrName>ppt_h</p:attrName>
                                        </p:attrNameLst>
                                      </p:cBhvr>
                                      <p:tavLst>
                                        <p:tav tm="0">
                                          <p:val>
                                            <p:strVal val="ppt_h"/>
                                          </p:val>
                                        </p:tav>
                                        <p:tav tm="100000">
                                          <p:val>
                                            <p:fltVal val="0"/>
                                          </p:val>
                                        </p:tav>
                                      </p:tavLst>
                                    </p:anim>
                                    <p:anim calcmode="lin" valueType="num">
                                      <p:cBhvr>
                                        <p:cTn id="31" dur="1000"/>
                                        <p:tgtEl>
                                          <p:spTgt spid="36"/>
                                        </p:tgtEl>
                                        <p:attrNameLst>
                                          <p:attrName>style.rotation</p:attrName>
                                        </p:attrNameLst>
                                      </p:cBhvr>
                                      <p:tavLst>
                                        <p:tav tm="0">
                                          <p:val>
                                            <p:fltVal val="0"/>
                                          </p:val>
                                        </p:tav>
                                        <p:tav tm="100000">
                                          <p:val>
                                            <p:fltVal val="90"/>
                                          </p:val>
                                        </p:tav>
                                      </p:tavLst>
                                    </p:anim>
                                    <p:animEffect transition="out" filter="fade">
                                      <p:cBhvr>
                                        <p:cTn id="32" dur="1000"/>
                                        <p:tgtEl>
                                          <p:spTgt spid="36"/>
                                        </p:tgtEl>
                                      </p:cBhvr>
                                    </p:animEffect>
                                    <p:set>
                                      <p:cBhvr>
                                        <p:cTn id="33" dur="1" fill="hold">
                                          <p:stCondLst>
                                            <p:cond delay="999"/>
                                          </p:stCondLst>
                                        </p:cTn>
                                        <p:tgtEl>
                                          <p:spTgt spid="36"/>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31" presetClass="exit" presetSubtype="0" fill="hold" nodeType="clickEffect">
                                  <p:stCondLst>
                                    <p:cond delay="0"/>
                                  </p:stCondLst>
                                  <p:childTnLst>
                                    <p:anim calcmode="lin" valueType="num">
                                      <p:cBhvr>
                                        <p:cTn id="37" dur="1000"/>
                                        <p:tgtEl>
                                          <p:spTgt spid="28"/>
                                        </p:tgtEl>
                                        <p:attrNameLst>
                                          <p:attrName>ppt_w</p:attrName>
                                        </p:attrNameLst>
                                      </p:cBhvr>
                                      <p:tavLst>
                                        <p:tav tm="0">
                                          <p:val>
                                            <p:strVal val="ppt_w"/>
                                          </p:val>
                                        </p:tav>
                                        <p:tav tm="100000">
                                          <p:val>
                                            <p:fltVal val="0"/>
                                          </p:val>
                                        </p:tav>
                                      </p:tavLst>
                                    </p:anim>
                                    <p:anim calcmode="lin" valueType="num">
                                      <p:cBhvr>
                                        <p:cTn id="38" dur="1000"/>
                                        <p:tgtEl>
                                          <p:spTgt spid="28"/>
                                        </p:tgtEl>
                                        <p:attrNameLst>
                                          <p:attrName>ppt_h</p:attrName>
                                        </p:attrNameLst>
                                      </p:cBhvr>
                                      <p:tavLst>
                                        <p:tav tm="0">
                                          <p:val>
                                            <p:strVal val="ppt_h"/>
                                          </p:val>
                                        </p:tav>
                                        <p:tav tm="100000">
                                          <p:val>
                                            <p:fltVal val="0"/>
                                          </p:val>
                                        </p:tav>
                                      </p:tavLst>
                                    </p:anim>
                                    <p:anim calcmode="lin" valueType="num">
                                      <p:cBhvr>
                                        <p:cTn id="39" dur="1000"/>
                                        <p:tgtEl>
                                          <p:spTgt spid="28"/>
                                        </p:tgtEl>
                                        <p:attrNameLst>
                                          <p:attrName>style.rotation</p:attrName>
                                        </p:attrNameLst>
                                      </p:cBhvr>
                                      <p:tavLst>
                                        <p:tav tm="0">
                                          <p:val>
                                            <p:fltVal val="0"/>
                                          </p:val>
                                        </p:tav>
                                        <p:tav tm="100000">
                                          <p:val>
                                            <p:fltVal val="90"/>
                                          </p:val>
                                        </p:tav>
                                      </p:tavLst>
                                    </p:anim>
                                    <p:animEffect transition="out" filter="fade">
                                      <p:cBhvr>
                                        <p:cTn id="40" dur="1000"/>
                                        <p:tgtEl>
                                          <p:spTgt spid="28"/>
                                        </p:tgtEl>
                                      </p:cBhvr>
                                    </p:animEffect>
                                    <p:set>
                                      <p:cBhvr>
                                        <p:cTn id="41" dur="1" fill="hold">
                                          <p:stCondLst>
                                            <p:cond delay="9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534</Words>
  <Application>Microsoft Office PowerPoint</Application>
  <PresentationFormat>Widescreen</PresentationFormat>
  <Paragraphs>76</Paragraphs>
  <Slides>17</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DengXian</vt:lpstr>
      <vt:lpstr>#9Slide05 ButterScotch</vt:lpstr>
      <vt:lpstr>Arial</vt:lpstr>
      <vt:lpstr>Calibri</vt:lpstr>
      <vt:lpstr>Calibri Light</vt:lpstr>
      <vt:lpstr>Cambria</vt:lpstr>
      <vt:lpstr>Coiny</vt:lpstr>
      <vt:lpstr>UTM Androgyne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Administrator</dc:creator>
  <cp:lastModifiedBy>Administrator</cp:lastModifiedBy>
  <cp:revision>1</cp:revision>
  <dcterms:created xsi:type="dcterms:W3CDTF">2025-11-15T13:22:49Z</dcterms:created>
  <dcterms:modified xsi:type="dcterms:W3CDTF">2025-11-15T13:26:03Z</dcterms:modified>
</cp:coreProperties>
</file>