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media/audio2.wav" ContentType="audio/wav"/>
  <Override PartName="/ppt/tags/tag14.xml" ContentType="application/vnd.openxmlformats-officedocument.presentationml.tags+xml"/>
  <Override PartName="/ppt/media/audio3.wav" ContentType="audio/wav"/>
  <Override PartName="/ppt/media/audio4.wav" ContentType="audio/wav"/>
  <Override PartName="/ppt/media/audio5.wav" ContentType="audio/wav"/>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7" r:id="rId3"/>
    <p:sldId id="288" r:id="rId4"/>
    <p:sldId id="289" r:id="rId5"/>
    <p:sldId id="290" r:id="rId6"/>
    <p:sldId id="277" r:id="rId7"/>
    <p:sldId id="258" r:id="rId8"/>
    <p:sldId id="291" r:id="rId9"/>
    <p:sldId id="292" r:id="rId10"/>
    <p:sldId id="293" r:id="rId11"/>
    <p:sldId id="279" r:id="rId12"/>
    <p:sldId id="552" r:id="rId13"/>
    <p:sldId id="553" r:id="rId14"/>
    <p:sldId id="554" r:id="rId15"/>
    <p:sldId id="555" r:id="rId16"/>
    <p:sldId id="556" r:id="rId17"/>
    <p:sldId id="27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6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E0DF8-D21D-4CEF-9136-E2B98875DEB9}"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CEEFB-6702-46BB-8D15-B153384A9CA3}" type="slidenum">
              <a:rPr lang="en-US" smtClean="0"/>
              <a:t>‹#›</a:t>
            </a:fld>
            <a:endParaRPr lang="en-US"/>
          </a:p>
        </p:txBody>
      </p:sp>
    </p:spTree>
    <p:extLst>
      <p:ext uri="{BB962C8B-B14F-4D97-AF65-F5344CB8AC3E}">
        <p14:creationId xmlns:p14="http://schemas.microsoft.com/office/powerpoint/2010/main" val="413354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536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458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922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269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c30849765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c30849765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47247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c30849765_0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c30849765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39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c30849765_0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c30849765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77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c30849765_0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c30849765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14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1886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646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1517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2973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3059-82BE-C3FD-B7C9-D7B891E69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F1C2C-04C6-AA73-CF5E-D94E05688A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31A4CF-5793-7B94-0FA2-C139DA6BC003}"/>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5" name="Footer Placeholder 4">
            <a:extLst>
              <a:ext uri="{FF2B5EF4-FFF2-40B4-BE49-F238E27FC236}">
                <a16:creationId xmlns:a16="http://schemas.microsoft.com/office/drawing/2014/main" id="{8797F1A9-D437-8F8E-82E3-88BEF00F3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DB608-96DB-2925-32EA-F6C462C7E6D0}"/>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152840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2A87-55C6-1A72-4E6E-7CD33EF80F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D2A065-FD54-2F4F-A3E7-4D3E41255E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C7CC5-7C1B-CE38-FCDF-5C2E4FDD63FE}"/>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5" name="Footer Placeholder 4">
            <a:extLst>
              <a:ext uri="{FF2B5EF4-FFF2-40B4-BE49-F238E27FC236}">
                <a16:creationId xmlns:a16="http://schemas.microsoft.com/office/drawing/2014/main" id="{855CD3FB-371B-4737-9643-2D2086C2D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9C869-2C27-D649-8F09-7132FBF488C5}"/>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279166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A146C1-BF88-3DD7-C856-B525B5708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E237AB-46A7-86E4-0ED6-3F2A10A696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85DE6-FCB2-6B31-FCE9-EAE034124E64}"/>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5" name="Footer Placeholder 4">
            <a:extLst>
              <a:ext uri="{FF2B5EF4-FFF2-40B4-BE49-F238E27FC236}">
                <a16:creationId xmlns:a16="http://schemas.microsoft.com/office/drawing/2014/main" id="{8DEDD940-D6F0-BB81-EE33-B655E65CF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EF575-01F7-624A-9FF6-A1F0F079F00B}"/>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281179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solidFill>
          <a:schemeClr val="lt1"/>
        </a:solidFill>
        <a:effectLst/>
      </p:bgPr>
    </p:bg>
    <p:spTree>
      <p:nvGrpSpPr>
        <p:cNvPr id="1" name="Shape 171"/>
        <p:cNvGrpSpPr/>
        <p:nvPr/>
      </p:nvGrpSpPr>
      <p:grpSpPr>
        <a:xfrm>
          <a:off x="0" y="0"/>
          <a:ext cx="0" cy="0"/>
          <a:chOff x="0" y="0"/>
          <a:chExt cx="0" cy="0"/>
        </a:xfrm>
      </p:grpSpPr>
    </p:spTree>
    <p:extLst>
      <p:ext uri="{BB962C8B-B14F-4D97-AF65-F5344CB8AC3E}">
        <p14:creationId xmlns:p14="http://schemas.microsoft.com/office/powerpoint/2010/main" val="2534554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94"/>
        <p:cNvGrpSpPr/>
        <p:nvPr/>
      </p:nvGrpSpPr>
      <p:grpSpPr>
        <a:xfrm>
          <a:off x="0" y="0"/>
          <a:ext cx="0" cy="0"/>
          <a:chOff x="0" y="0"/>
          <a:chExt cx="0" cy="0"/>
        </a:xfrm>
      </p:grpSpPr>
      <p:sp>
        <p:nvSpPr>
          <p:cNvPr id="296" name="Google Shape;296;p16"/>
          <p:cNvSpPr txBox="1">
            <a:spLocks noGrp="1"/>
          </p:cNvSpPr>
          <p:nvPr>
            <p:ph type="title"/>
          </p:nvPr>
        </p:nvSpPr>
        <p:spPr>
          <a:xfrm>
            <a:off x="965200" y="593367"/>
            <a:ext cx="6021600" cy="87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97" name="Google Shape;297;p16"/>
          <p:cNvSpPr txBox="1">
            <a:spLocks noGrp="1"/>
          </p:cNvSpPr>
          <p:nvPr>
            <p:ph type="subTitle" idx="1"/>
          </p:nvPr>
        </p:nvSpPr>
        <p:spPr>
          <a:xfrm>
            <a:off x="1451633" y="3429000"/>
            <a:ext cx="2336800" cy="609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8" name="Google Shape;298;p16"/>
          <p:cNvSpPr txBox="1">
            <a:spLocks noGrp="1"/>
          </p:cNvSpPr>
          <p:nvPr>
            <p:ph type="subTitle" idx="2"/>
          </p:nvPr>
        </p:nvSpPr>
        <p:spPr>
          <a:xfrm>
            <a:off x="4930000"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9" name="Google Shape;299;p16"/>
          <p:cNvSpPr txBox="1">
            <a:spLocks noGrp="1"/>
          </p:cNvSpPr>
          <p:nvPr>
            <p:ph type="subTitle" idx="3"/>
          </p:nvPr>
        </p:nvSpPr>
        <p:spPr>
          <a:xfrm>
            <a:off x="8403567"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00" name="Google Shape;300;p16"/>
          <p:cNvSpPr txBox="1">
            <a:spLocks noGrp="1"/>
          </p:cNvSpPr>
          <p:nvPr>
            <p:ph type="subTitle" idx="4"/>
          </p:nvPr>
        </p:nvSpPr>
        <p:spPr>
          <a:xfrm>
            <a:off x="1219833" y="4089167"/>
            <a:ext cx="2800400" cy="79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867">
                <a:solidFill>
                  <a:srgbClr val="FFFFFF"/>
                </a:solidFill>
              </a:defRPr>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01" name="Google Shape;301;p16"/>
          <p:cNvSpPr txBox="1">
            <a:spLocks noGrp="1"/>
          </p:cNvSpPr>
          <p:nvPr>
            <p:ph type="subTitle" idx="5"/>
          </p:nvPr>
        </p:nvSpPr>
        <p:spPr>
          <a:xfrm>
            <a:off x="4695800"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2" name="Google Shape;302;p16"/>
          <p:cNvSpPr txBox="1">
            <a:spLocks noGrp="1"/>
          </p:cNvSpPr>
          <p:nvPr>
            <p:ph type="subTitle" idx="6"/>
          </p:nvPr>
        </p:nvSpPr>
        <p:spPr>
          <a:xfrm>
            <a:off x="8171767"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78531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9E27-362D-C917-BDEB-F96153B2D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077FF-A96F-70B0-F497-D9DFFFD1A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F9EF9-A6F0-6CB8-BD76-FC828F7875B3}"/>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5" name="Footer Placeholder 4">
            <a:extLst>
              <a:ext uri="{FF2B5EF4-FFF2-40B4-BE49-F238E27FC236}">
                <a16:creationId xmlns:a16="http://schemas.microsoft.com/office/drawing/2014/main" id="{979EEE1E-2643-97F7-CB27-19CB18621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8E2EA-7BE0-C629-FED3-8BD8FAADB3F7}"/>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23588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3C25-8174-ECB4-4F1A-4124339BF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C39EE-EB09-D174-E267-EF7A05DB0F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D44B9-AF38-0CB6-71E3-0188993D4CD1}"/>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5" name="Footer Placeholder 4">
            <a:extLst>
              <a:ext uri="{FF2B5EF4-FFF2-40B4-BE49-F238E27FC236}">
                <a16:creationId xmlns:a16="http://schemas.microsoft.com/office/drawing/2014/main" id="{A93A35E2-CE32-762F-075A-4909006C9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AE680-3CD3-7FED-04DD-9D0F0E75E6C4}"/>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98775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FD41-550F-318A-AD37-D26474EB7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9C602-4181-057B-BA8B-D23974C8C8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2E3A86-8471-1F05-DB9B-9DF713CEE3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D6CD12-44A2-1E22-88AE-4C7012AD1CAB}"/>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6" name="Footer Placeholder 5">
            <a:extLst>
              <a:ext uri="{FF2B5EF4-FFF2-40B4-BE49-F238E27FC236}">
                <a16:creationId xmlns:a16="http://schemas.microsoft.com/office/drawing/2014/main" id="{8E7E9E2B-520A-CA8E-4DD5-A1D347385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432E6-4A05-F1CB-3859-4BA832D549F7}"/>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296780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E25C-790C-476D-0905-E9CA2AB242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1DC35B-9700-2779-6CA9-0BAB1B845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5F9D7-64D6-38DC-4022-C3E7325B9C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22FBE1-5312-3CC2-58F7-E06F8422C9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E75E4-C17A-18CE-B49C-C3CA17BD5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6C1918-9E0A-6BE7-7053-81CCC3A6340E}"/>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8" name="Footer Placeholder 7">
            <a:extLst>
              <a:ext uri="{FF2B5EF4-FFF2-40B4-BE49-F238E27FC236}">
                <a16:creationId xmlns:a16="http://schemas.microsoft.com/office/drawing/2014/main" id="{8F9EBDD1-2B60-CB80-B98E-2A4C9ADBE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D0D31-7BD3-6352-94E2-59BAEA7D8F16}"/>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161908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3A37-1114-EF6C-A4BC-1C937CC29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E310CE-219E-01D0-C8C6-9ED022C7E1E0}"/>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4" name="Footer Placeholder 3">
            <a:extLst>
              <a:ext uri="{FF2B5EF4-FFF2-40B4-BE49-F238E27FC236}">
                <a16:creationId xmlns:a16="http://schemas.microsoft.com/office/drawing/2014/main" id="{78638964-29A6-5C99-DD99-ABFE0DCAAB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D1D1C2-6EDC-AEF8-EE72-DD067DB1B55A}"/>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159240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2F87FA-CEB4-C94A-8E6D-7A18EBC5B47C}"/>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3" name="Footer Placeholder 2">
            <a:extLst>
              <a:ext uri="{FF2B5EF4-FFF2-40B4-BE49-F238E27FC236}">
                <a16:creationId xmlns:a16="http://schemas.microsoft.com/office/drawing/2014/main" id="{A607A9C4-76E8-492C-B7A3-7FC91706C1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31DBEB-BE7E-2CEC-0471-71EF6B2A2053}"/>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291805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B588-415A-5A0B-14BA-3EC04DAE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33BCAE-7C0D-F2E3-5E1F-8EE69DFAD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D3BC6-9D39-2AFC-64EC-0FC0613BA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5257BB-A8F4-58A4-EF38-EBE43515D7F6}"/>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6" name="Footer Placeholder 5">
            <a:extLst>
              <a:ext uri="{FF2B5EF4-FFF2-40B4-BE49-F238E27FC236}">
                <a16:creationId xmlns:a16="http://schemas.microsoft.com/office/drawing/2014/main" id="{90E0B57B-322B-E12F-F33A-B27B9B828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43EF5-A881-4FCB-9C71-D63C464990A9}"/>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64616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9805-EA66-A831-4845-FF73B9922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2A7C5B-08CD-7600-2D9D-5438CBCFA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E5C346-B0D3-406C-C596-97EACE2E1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6E47D-8A58-EED7-EE43-18FBE36CCC48}"/>
              </a:ext>
            </a:extLst>
          </p:cNvPr>
          <p:cNvSpPr>
            <a:spLocks noGrp="1"/>
          </p:cNvSpPr>
          <p:nvPr>
            <p:ph type="dt" sz="half" idx="10"/>
          </p:nvPr>
        </p:nvSpPr>
        <p:spPr/>
        <p:txBody>
          <a:bodyPr/>
          <a:lstStyle/>
          <a:p>
            <a:fld id="{598504DF-1BEC-4010-A94F-C4B7BC7F7D33}" type="datetimeFigureOut">
              <a:rPr lang="en-US" smtClean="0"/>
              <a:t>11/26/2025</a:t>
            </a:fld>
            <a:endParaRPr lang="en-US"/>
          </a:p>
        </p:txBody>
      </p:sp>
      <p:sp>
        <p:nvSpPr>
          <p:cNvPr id="6" name="Footer Placeholder 5">
            <a:extLst>
              <a:ext uri="{FF2B5EF4-FFF2-40B4-BE49-F238E27FC236}">
                <a16:creationId xmlns:a16="http://schemas.microsoft.com/office/drawing/2014/main" id="{3ABF597E-6BA5-D32B-FE40-9FC791C15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E2E0A6-AD75-2DF2-169B-6FE3B7DEFE8D}"/>
              </a:ext>
            </a:extLst>
          </p:cNvPr>
          <p:cNvSpPr>
            <a:spLocks noGrp="1"/>
          </p:cNvSpPr>
          <p:nvPr>
            <p:ph type="sldNum" sz="quarter" idx="12"/>
          </p:nvPr>
        </p:nvSpPr>
        <p:spPr/>
        <p:txBody>
          <a:bodyPr/>
          <a:lstStyle/>
          <a:p>
            <a:fld id="{F250A515-05D9-423D-B2B7-FF5F2A477484}" type="slidenum">
              <a:rPr lang="en-US" smtClean="0"/>
              <a:t>‹#›</a:t>
            </a:fld>
            <a:endParaRPr lang="en-US"/>
          </a:p>
        </p:txBody>
      </p:sp>
    </p:spTree>
    <p:extLst>
      <p:ext uri="{BB962C8B-B14F-4D97-AF65-F5344CB8AC3E}">
        <p14:creationId xmlns:p14="http://schemas.microsoft.com/office/powerpoint/2010/main" val="404104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3F1B2-5054-7619-DF2B-C2F25C011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9B50D-04E1-3E24-29CB-FE54DDE15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8939C-D6C1-2D2F-8FDD-28BB0C32A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504DF-1BEC-4010-A94F-C4B7BC7F7D33}" type="datetimeFigureOut">
              <a:rPr lang="en-US" smtClean="0"/>
              <a:t>11/26/2025</a:t>
            </a:fld>
            <a:endParaRPr lang="en-US"/>
          </a:p>
        </p:txBody>
      </p:sp>
      <p:sp>
        <p:nvSpPr>
          <p:cNvPr id="5" name="Footer Placeholder 4">
            <a:extLst>
              <a:ext uri="{FF2B5EF4-FFF2-40B4-BE49-F238E27FC236}">
                <a16:creationId xmlns:a16="http://schemas.microsoft.com/office/drawing/2014/main" id="{A06ED8C9-FAF9-5AC6-31AF-EE485791A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50B924-EB25-7484-915E-201FDE64A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0A515-05D9-423D-B2B7-FF5F2A477484}" type="slidenum">
              <a:rPr lang="en-US" smtClean="0"/>
              <a:t>‹#›</a:t>
            </a:fld>
            <a:endParaRPr lang="en-US"/>
          </a:p>
        </p:txBody>
      </p:sp>
    </p:spTree>
    <p:extLst>
      <p:ext uri="{BB962C8B-B14F-4D97-AF65-F5344CB8AC3E}">
        <p14:creationId xmlns:p14="http://schemas.microsoft.com/office/powerpoint/2010/main" val="327706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3.wav"/><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3.wav"/><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3.wav"/><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slide" Target="slide6.xml"/><Relationship Id="rId12" Type="http://schemas.openxmlformats.org/officeDocument/2006/relationships/slide" Target="slide3.xml"/><Relationship Id="rId17" Type="http://schemas.openxmlformats.org/officeDocument/2006/relationships/image" Target="../media/image13.png"/><Relationship Id="rId2" Type="http://schemas.openxmlformats.org/officeDocument/2006/relationships/slideLayout" Target="../slideLayouts/slideLayout12.xml"/><Relationship Id="rId16" Type="http://schemas.openxmlformats.org/officeDocument/2006/relationships/slide" Target="slide5.xml"/><Relationship Id="rId1" Type="http://schemas.openxmlformats.org/officeDocument/2006/relationships/tags" Target="../tags/tag3.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8.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audio" Target="../media/audio1.wav"/><Relationship Id="rId9" Type="http://schemas.microsoft.com/office/2007/relationships/hdphoto" Target="../media/hdphoto2.wdp"/><Relationship Id="rId1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4"/>
          <a:srcRect t="34583"/>
          <a:stretch>
            <a:fillRect/>
          </a:stretch>
        </p:blipFill>
        <p:spPr>
          <a:xfrm>
            <a:off x="0" y="3234055"/>
            <a:ext cx="12192000" cy="3623945"/>
          </a:xfrm>
          <a:prstGeom prst="rect">
            <a:avLst/>
          </a:prstGeom>
        </p:spPr>
      </p:pic>
      <p:pic>
        <p:nvPicPr>
          <p:cNvPr id="4" name="图片 3" descr="12"/>
          <p:cNvPicPr>
            <a:picLocks noChangeAspect="1"/>
          </p:cNvPicPr>
          <p:nvPr/>
        </p:nvPicPr>
        <p:blipFill>
          <a:blip r:embed="rId5"/>
          <a:srcRect t="58420" b="19318"/>
          <a:stretch>
            <a:fillRect/>
          </a:stretch>
        </p:blipFill>
        <p:spPr>
          <a:xfrm>
            <a:off x="0" y="5840730"/>
            <a:ext cx="12192000" cy="1082675"/>
          </a:xfrm>
          <a:prstGeom prst="rect">
            <a:avLst/>
          </a:prstGeom>
        </p:spPr>
      </p:pic>
      <p:pic>
        <p:nvPicPr>
          <p:cNvPr id="5" name="图片 4" descr="13"/>
          <p:cNvPicPr>
            <a:picLocks noChangeAspect="1"/>
          </p:cNvPicPr>
          <p:nvPr/>
        </p:nvPicPr>
        <p:blipFill>
          <a:blip r:embed="rId6"/>
          <a:srcRect l="38702" t="10687" r="13300" b="19544"/>
          <a:stretch>
            <a:fillRect/>
          </a:stretch>
        </p:blipFill>
        <p:spPr>
          <a:xfrm>
            <a:off x="6461760" y="2961640"/>
            <a:ext cx="5730240" cy="3961765"/>
          </a:xfrm>
          <a:prstGeom prst="rect">
            <a:avLst/>
          </a:prstGeom>
        </p:spPr>
      </p:pic>
      <p:grpSp>
        <p:nvGrpSpPr>
          <p:cNvPr id="26" name="组合 25"/>
          <p:cNvGrpSpPr/>
          <p:nvPr/>
        </p:nvGrpSpPr>
        <p:grpSpPr>
          <a:xfrm>
            <a:off x="-1407795" y="-269"/>
            <a:ext cx="13599795" cy="1381760"/>
            <a:chOff x="-50" y="-535"/>
            <a:chExt cx="21417" cy="2176"/>
          </a:xfrm>
        </p:grpSpPr>
        <p:grpSp>
          <p:nvGrpSpPr>
            <p:cNvPr id="15" name="组合 14"/>
            <p:cNvGrpSpPr/>
            <p:nvPr/>
          </p:nvGrpSpPr>
          <p:grpSpPr>
            <a:xfrm>
              <a:off x="308" y="-535"/>
              <a:ext cx="21059" cy="2176"/>
              <a:chOff x="308" y="-535"/>
              <a:chExt cx="21059" cy="2176"/>
            </a:xfrm>
          </p:grpSpPr>
          <p:grpSp>
            <p:nvGrpSpPr>
              <p:cNvPr id="12" name="组合 11"/>
              <p:cNvGrpSpPr/>
              <p:nvPr/>
            </p:nvGrpSpPr>
            <p:grpSpPr>
              <a:xfrm>
                <a:off x="308" y="-535"/>
                <a:ext cx="21059" cy="2176"/>
                <a:chOff x="308" y="-535"/>
                <a:chExt cx="21059" cy="2176"/>
              </a:xfrm>
            </p:grpSpPr>
            <p:pic>
              <p:nvPicPr>
                <p:cNvPr id="10" name="图片 9" descr="7 (22)"/>
                <p:cNvPicPr>
                  <a:picLocks noChangeAspect="1"/>
                </p:cNvPicPr>
                <p:nvPr/>
              </p:nvPicPr>
              <p:blipFill>
                <a:blip r:embed="rId7">
                  <a:lum bright="18000"/>
                </a:blip>
                <a:srcRect t="2506" b="68642"/>
                <a:stretch>
                  <a:fillRect/>
                </a:stretch>
              </p:blipFill>
              <p:spPr>
                <a:xfrm>
                  <a:off x="2167" y="-535"/>
                  <a:ext cx="19200" cy="2176"/>
                </a:xfrm>
                <a:prstGeom prst="rect">
                  <a:avLst/>
                </a:prstGeom>
              </p:spPr>
            </p:pic>
            <p:sp>
              <p:nvSpPr>
                <p:cNvPr id="11" name="圆角矩形 10"/>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3" name="新月形 12"/>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五角星 13"/>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6255" y="59225"/>
            <a:ext cx="1919416" cy="1919416"/>
          </a:xfrm>
          <a:prstGeom prst="rect">
            <a:avLst/>
          </a:prstGeom>
        </p:spPr>
      </p:pic>
      <p:pic>
        <p:nvPicPr>
          <p:cNvPr id="2" name="Picture 1">
            <a:extLst>
              <a:ext uri="{FF2B5EF4-FFF2-40B4-BE49-F238E27FC236}">
                <a16:creationId xmlns:a16="http://schemas.microsoft.com/office/drawing/2014/main" id="{5104E7ED-85A2-467B-DE0B-60984B9FCBB6}"/>
              </a:ext>
            </a:extLst>
          </p:cNvPr>
          <p:cNvPicPr>
            <a:picLocks noChangeAspect="1"/>
          </p:cNvPicPr>
          <p:nvPr/>
        </p:nvPicPr>
        <p:blipFill>
          <a:blip r:embed="rId9"/>
          <a:stretch>
            <a:fillRect/>
          </a:stretch>
        </p:blipFill>
        <p:spPr>
          <a:xfrm rot="18878561">
            <a:off x="677826" y="819918"/>
            <a:ext cx="2737652" cy="2046326"/>
          </a:xfrm>
          <a:prstGeom prst="rect">
            <a:avLst/>
          </a:prstGeom>
        </p:spPr>
      </p:pic>
      <p:sp>
        <p:nvSpPr>
          <p:cNvPr id="6" name="TextBox 5">
            <a:extLst>
              <a:ext uri="{FF2B5EF4-FFF2-40B4-BE49-F238E27FC236}">
                <a16:creationId xmlns:a16="http://schemas.microsoft.com/office/drawing/2014/main" id="{746DAE53-B805-A30E-C359-7645A658E4F2}"/>
              </a:ext>
            </a:extLst>
          </p:cNvPr>
          <p:cNvSpPr txBox="1"/>
          <p:nvPr/>
        </p:nvSpPr>
        <p:spPr>
          <a:xfrm>
            <a:off x="3620455" y="261582"/>
            <a:ext cx="573458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lumMod val="95000"/>
                    <a:lumOff val="5000"/>
                  </a:prstClr>
                </a:solidFill>
                <a:effectLst/>
                <a:uLnTx/>
                <a:uFillTx/>
              </a:rPr>
              <a:t>Thứ</a:t>
            </a:r>
            <a:r>
              <a:rPr kumimoji="0" lang="en-US" sz="4000" b="0" i="0" u="none" strike="noStrike" kern="1200" cap="none" spc="0" normalizeH="0" baseline="0" noProof="0" dirty="0">
                <a:ln>
                  <a:noFill/>
                </a:ln>
                <a:solidFill>
                  <a:prstClr val="black">
                    <a:lumMod val="95000"/>
                    <a:lumOff val="5000"/>
                  </a:prstClr>
                </a:solidFill>
                <a:effectLst/>
                <a:uLnTx/>
                <a:uFillTx/>
              </a:rPr>
              <a:t>...</a:t>
            </a:r>
            <a:r>
              <a:rPr kumimoji="0" lang="en-US" sz="4000" b="0" i="0" u="none" strike="noStrike" kern="1200" cap="none" spc="0" normalizeH="0" baseline="0" noProof="0" dirty="0" err="1">
                <a:ln>
                  <a:noFill/>
                </a:ln>
                <a:solidFill>
                  <a:prstClr val="black">
                    <a:lumMod val="95000"/>
                    <a:lumOff val="5000"/>
                  </a:prstClr>
                </a:solidFill>
                <a:effectLst/>
                <a:uLnTx/>
                <a:uFillTx/>
              </a:rPr>
              <a:t>ngày</a:t>
            </a:r>
            <a:r>
              <a:rPr kumimoji="0" lang="en-US" sz="4000" b="0" i="0" u="none" strike="noStrike" kern="1200" cap="none" spc="0" normalizeH="0" baseline="0" noProof="0" dirty="0">
                <a:ln>
                  <a:noFill/>
                </a:ln>
                <a:solidFill>
                  <a:prstClr val="black">
                    <a:lumMod val="95000"/>
                    <a:lumOff val="5000"/>
                  </a:prstClr>
                </a:solidFill>
                <a:effectLst/>
                <a:uLnTx/>
                <a:uFillTx/>
              </a:rPr>
              <a:t>...</a:t>
            </a:r>
            <a:r>
              <a:rPr kumimoji="0" lang="en-US" sz="4000" b="0" i="0" u="none" strike="noStrike" kern="1200" cap="none" spc="0" normalizeH="0" baseline="0" noProof="0" dirty="0" err="1">
                <a:ln>
                  <a:noFill/>
                </a:ln>
                <a:solidFill>
                  <a:prstClr val="black">
                    <a:lumMod val="95000"/>
                    <a:lumOff val="5000"/>
                  </a:prstClr>
                </a:solidFill>
                <a:effectLst/>
                <a:uLnTx/>
                <a:uFillTx/>
              </a:rPr>
              <a:t>tháng</a:t>
            </a:r>
            <a:r>
              <a:rPr kumimoji="0" lang="en-US" sz="4000" b="0" i="0" u="none" strike="noStrike" kern="1200" cap="none" spc="0" normalizeH="0" baseline="0" noProof="0" dirty="0">
                <a:ln>
                  <a:noFill/>
                </a:ln>
                <a:solidFill>
                  <a:prstClr val="black">
                    <a:lumMod val="95000"/>
                    <a:lumOff val="5000"/>
                  </a:prstClr>
                </a:solidFill>
                <a:effectLst/>
                <a:uLnTx/>
                <a:uFillTx/>
              </a:rPr>
              <a:t>...</a:t>
            </a:r>
            <a:r>
              <a:rPr kumimoji="0" lang="en-US" sz="4000" b="0" i="0" u="none" strike="noStrike" kern="1200" cap="none" spc="0" normalizeH="0" baseline="0" noProof="0" dirty="0" err="1">
                <a:ln>
                  <a:noFill/>
                </a:ln>
                <a:solidFill>
                  <a:prstClr val="black">
                    <a:lumMod val="95000"/>
                    <a:lumOff val="5000"/>
                  </a:prstClr>
                </a:solidFill>
                <a:effectLst/>
                <a:uLnTx/>
                <a:uFillTx/>
              </a:rPr>
              <a:t>năm</a:t>
            </a:r>
            <a:r>
              <a:rPr kumimoji="0" lang="en-US" sz="4000" b="0" i="0" u="none" strike="noStrike" kern="1200" cap="none" spc="0" normalizeH="0" baseline="0" noProof="0" dirty="0">
                <a:ln>
                  <a:noFill/>
                </a:ln>
                <a:solidFill>
                  <a:prstClr val="black">
                    <a:lumMod val="95000"/>
                    <a:lumOff val="5000"/>
                  </a:prstClr>
                </a:solidFill>
                <a:effectLst/>
                <a:uLnTx/>
                <a:uFillTx/>
              </a:rPr>
              <a:t> ...</a:t>
            </a:r>
          </a:p>
        </p:txBody>
      </p:sp>
      <p:pic>
        <p:nvPicPr>
          <p:cNvPr id="7" name="Picture 6">
            <a:extLst>
              <a:ext uri="{FF2B5EF4-FFF2-40B4-BE49-F238E27FC236}">
                <a16:creationId xmlns:a16="http://schemas.microsoft.com/office/drawing/2014/main" id="{66B69E57-0106-014B-4B6B-A48ADA38E8F7}"/>
              </a:ext>
            </a:extLst>
          </p:cNvPr>
          <p:cNvPicPr>
            <a:picLocks noChangeAspect="1"/>
          </p:cNvPicPr>
          <p:nvPr/>
        </p:nvPicPr>
        <p:blipFill>
          <a:blip r:embed="rId10"/>
          <a:stretch>
            <a:fillRect/>
          </a:stretch>
        </p:blipFill>
        <p:spPr>
          <a:xfrm>
            <a:off x="2506143" y="1262618"/>
            <a:ext cx="7834039" cy="2639797"/>
          </a:xfrm>
          <a:prstGeom prst="rect">
            <a:avLst/>
          </a:prstGeom>
        </p:spPr>
      </p:pic>
      <p:sp>
        <p:nvSpPr>
          <p:cNvPr id="8" name="TextBox 7">
            <a:extLst>
              <a:ext uri="{FF2B5EF4-FFF2-40B4-BE49-F238E27FC236}">
                <a16:creationId xmlns:a16="http://schemas.microsoft.com/office/drawing/2014/main" id="{84AEA613-C42E-7D68-0236-C088C02EFE43}"/>
              </a:ext>
            </a:extLst>
          </p:cNvPr>
          <p:cNvSpPr txBox="1"/>
          <p:nvPr/>
        </p:nvSpPr>
        <p:spPr>
          <a:xfrm>
            <a:off x="5476875" y="3886200"/>
            <a:ext cx="2047875" cy="646331"/>
          </a:xfrm>
          <a:prstGeom prst="rect">
            <a:avLst/>
          </a:prstGeom>
          <a:noFill/>
        </p:spPr>
        <p:txBody>
          <a:bodyPr wrap="square" rtlCol="0">
            <a:spAutoFit/>
          </a:bodyPr>
          <a:lstStyle/>
          <a:p>
            <a:r>
              <a:rPr lang="en-US" sz="3600" b="1" dirty="0">
                <a:solidFill>
                  <a:srgbClr val="FF0000"/>
                </a:solidFill>
              </a:rPr>
              <a:t>(</a:t>
            </a:r>
            <a:r>
              <a:rPr lang="en-US" sz="3600" b="1" dirty="0" err="1">
                <a:solidFill>
                  <a:srgbClr val="FF0000"/>
                </a:solidFill>
              </a:rPr>
              <a:t>Tiết</a:t>
            </a:r>
            <a:r>
              <a:rPr lang="en-US" sz="3600" b="1" dirty="0">
                <a:solidFill>
                  <a:srgbClr val="FF0000"/>
                </a:solidFill>
              </a:rPr>
              <a:t> 2)</a:t>
            </a:r>
          </a:p>
        </p:txBody>
      </p:sp>
    </p:spTree>
    <p:custDataLst>
      <p:tags r:id="rId1"/>
    </p:custDataLst>
    <p:extLst>
      <p:ext uri="{BB962C8B-B14F-4D97-AF65-F5344CB8AC3E}">
        <p14:creationId xmlns:p14="http://schemas.microsoft.com/office/powerpoint/2010/main" val="9836974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Hai số lẻ liên tiếp có tổng là 20. Tìm hai số lẻ liên tiếp đó.</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2CC4975-E0BE-EF11-9CC6-78718A4CD54C}"/>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 name="Straight Connector 8">
            <a:extLst>
              <a:ext uri="{FF2B5EF4-FFF2-40B4-BE49-F238E27FC236}">
                <a16:creationId xmlns:a16="http://schemas.microsoft.com/office/drawing/2014/main" id="{8A5C9617-E64B-0313-500F-7DCDE675B6DB}"/>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20941E2-92D1-00CB-8784-306C895FED48}"/>
              </a:ext>
            </a:extLst>
          </p:cNvPr>
          <p:cNvPicPr>
            <a:picLocks noChangeAspect="1"/>
          </p:cNvPicPr>
          <p:nvPr/>
        </p:nvPicPr>
        <p:blipFill rotWithShape="1">
          <a:blip r:embed="rId10"/>
          <a:srcRect l="21492" t="25943" r="18411" b="51179"/>
          <a:stretch/>
        </p:blipFill>
        <p:spPr bwMode="auto">
          <a:xfrm>
            <a:off x="1006485" y="3415380"/>
            <a:ext cx="4815281" cy="1030496"/>
          </a:xfrm>
          <a:prstGeom prst="rect">
            <a:avLst/>
          </a:prstGeom>
          <a:ln>
            <a:noFill/>
          </a:ln>
          <a:extLst>
            <a:ext uri="{53640926-AAD7-44D8-BBD7-CCE9431645EC}">
              <a14:shadowObscured xmlns:a14="http://schemas.microsoft.com/office/drawing/2010/main"/>
            </a:ext>
          </a:extLst>
        </p:spPr>
      </p:pic>
      <p:sp>
        <p:nvSpPr>
          <p:cNvPr id="27" name="Rectangle 1">
            <a:extLst>
              <a:ext uri="{FF2B5EF4-FFF2-40B4-BE49-F238E27FC236}">
                <a16:creationId xmlns:a16="http://schemas.microsoft.com/office/drawing/2014/main" id="{0366027F-B6BA-2852-70CB-9B31B696F346}"/>
              </a:ext>
            </a:extLst>
          </p:cNvPr>
          <p:cNvSpPr>
            <a:spLocks noChangeArrowheads="1"/>
          </p:cNvSpPr>
          <p:nvPr/>
        </p:nvSpPr>
        <p:spPr bwMode="auto">
          <a:xfrm>
            <a:off x="5801710" y="2057441"/>
            <a:ext cx="584375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Hiệu của hai số lẻ liên tiếp là 2, số lớn là:</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(20 + 2) : 2 = 11</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Số bé là:</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20 – 11 = 9</a:t>
            </a:r>
          </a:p>
          <a:p>
            <a:pPr lvl="0" algn="r">
              <a:spcBef>
                <a:spcPct val="0"/>
              </a:spcBef>
              <a:buNone/>
            </a:pPr>
            <a:r>
              <a:rPr lang="nl-NL" altLang="vi-VN" b="1" dirty="0">
                <a:solidFill>
                  <a:srgbClr val="FF0000"/>
                </a:solidFill>
                <a:latin typeface="Calibri" panose="020F0502020204030204" pitchFamily="34" charset="0"/>
                <a:cs typeface="Calibri" panose="020F0502020204030204" pitchFamily="34" charset="0"/>
              </a:rPr>
              <a:t>Đáp số: 11 và 9.</a:t>
            </a:r>
          </a:p>
        </p:txBody>
      </p:sp>
    </p:spTree>
    <p:custDataLst>
      <p:tags r:id="rId1"/>
    </p:custDataLst>
    <p:extLst>
      <p:ext uri="{BB962C8B-B14F-4D97-AF65-F5344CB8AC3E}">
        <p14:creationId xmlns:p14="http://schemas.microsoft.com/office/powerpoint/2010/main" val="2381684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Effect transition="in" filter="wipe(down)">
                                      <p:cBhvr>
                                        <p:cTn id="26" dur="500"/>
                                        <p:tgtEl>
                                          <p:spTgt spid="2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animEffect transition="in" filter="wipe(down)">
                                      <p:cBhvr>
                                        <p:cTn id="31" dur="500"/>
                                        <p:tgtEl>
                                          <p:spTgt spid="2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xEl>
                                              <p:pRg st="2" end="2"/>
                                            </p:txEl>
                                          </p:spTgt>
                                        </p:tgtEl>
                                        <p:attrNameLst>
                                          <p:attrName>style.visibility</p:attrName>
                                        </p:attrNameLst>
                                      </p:cBhvr>
                                      <p:to>
                                        <p:strVal val="visible"/>
                                      </p:to>
                                    </p:set>
                                    <p:animEffect transition="in" filter="wipe(down)">
                                      <p:cBhvr>
                                        <p:cTn id="36" dur="500"/>
                                        <p:tgtEl>
                                          <p:spTgt spid="2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xEl>
                                              <p:pRg st="3" end="3"/>
                                            </p:txEl>
                                          </p:spTgt>
                                        </p:tgtEl>
                                        <p:attrNameLst>
                                          <p:attrName>style.visibility</p:attrName>
                                        </p:attrNameLst>
                                      </p:cBhvr>
                                      <p:to>
                                        <p:strVal val="visible"/>
                                      </p:to>
                                    </p:set>
                                    <p:animEffect transition="in" filter="wipe(down)">
                                      <p:cBhvr>
                                        <p:cTn id="41" dur="500"/>
                                        <p:tgtEl>
                                          <p:spTgt spid="2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7">
                                            <p:txEl>
                                              <p:pRg st="4" end="4"/>
                                            </p:txEl>
                                          </p:spTgt>
                                        </p:tgtEl>
                                        <p:attrNameLst>
                                          <p:attrName>style.visibility</p:attrName>
                                        </p:attrNameLst>
                                      </p:cBhvr>
                                      <p:to>
                                        <p:strVal val="visible"/>
                                      </p:to>
                                    </p:set>
                                    <p:animEffect transition="in" filter="wipe(down)">
                                      <p:cBhvr>
                                        <p:cTn id="46" dur="500"/>
                                        <p:tgtEl>
                                          <p:spTgt spid="2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7">
                                            <p:txEl>
                                              <p:pRg st="5" end="5"/>
                                            </p:txEl>
                                          </p:spTgt>
                                        </p:tgtEl>
                                        <p:attrNameLst>
                                          <p:attrName>style.visibility</p:attrName>
                                        </p:attrNameLst>
                                      </p:cBhvr>
                                      <p:to>
                                        <p:strVal val="visible"/>
                                      </p:to>
                                    </p:set>
                                    <p:animEffect transition="in" filter="wipe(down)">
                                      <p:cBhvr>
                                        <p:cTn id="51"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8" grpId="0"/>
      <p:bldP spid="2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4"/>
          <a:srcRect t="34583"/>
          <a:stretch>
            <a:fillRect/>
          </a:stretch>
        </p:blipFill>
        <p:spPr>
          <a:xfrm>
            <a:off x="0" y="3234055"/>
            <a:ext cx="12192000" cy="3623945"/>
          </a:xfrm>
          <a:prstGeom prst="rect">
            <a:avLst/>
          </a:prstGeom>
        </p:spPr>
      </p:pic>
      <p:pic>
        <p:nvPicPr>
          <p:cNvPr id="4" name="图片 3" descr="4 (10)"/>
          <p:cNvPicPr>
            <a:picLocks noChangeAspect="1"/>
          </p:cNvPicPr>
          <p:nvPr/>
        </p:nvPicPr>
        <p:blipFill>
          <a:blip r:embed="rId5"/>
          <a:srcRect r="15528"/>
          <a:stretch>
            <a:fillRect/>
          </a:stretch>
        </p:blipFill>
        <p:spPr>
          <a:xfrm>
            <a:off x="1962736" y="0"/>
            <a:ext cx="10118725" cy="5704205"/>
          </a:xfrm>
          <a:prstGeom prst="rect">
            <a:avLst/>
          </a:prstGeom>
        </p:spPr>
      </p:pic>
      <p:pic>
        <p:nvPicPr>
          <p:cNvPr id="8" name="Picture 7"/>
          <p:cNvPicPr>
            <a:picLocks noChangeAspect="1"/>
          </p:cNvPicPr>
          <p:nvPr/>
        </p:nvPicPr>
        <p:blipFill>
          <a:blip r:embed="rId6"/>
          <a:stretch>
            <a:fillRect/>
          </a:stretch>
        </p:blipFill>
        <p:spPr>
          <a:xfrm>
            <a:off x="2992339" y="931695"/>
            <a:ext cx="9199661" cy="3840813"/>
          </a:xfrm>
          <a:prstGeom prst="rect">
            <a:avLst/>
          </a:prstGeom>
        </p:spPr>
      </p:pic>
    </p:spTree>
    <p:custDataLst>
      <p:tags r:id="rId1"/>
    </p:custDataLst>
    <p:extLst>
      <p:ext uri="{BB962C8B-B14F-4D97-AF65-F5344CB8AC3E}">
        <p14:creationId xmlns:p14="http://schemas.microsoft.com/office/powerpoint/2010/main" val="2274628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sp>
        <p:nvSpPr>
          <p:cNvPr id="5" name="Rectangle 4"/>
          <p:cNvSpPr/>
          <p:nvPr/>
        </p:nvSpPr>
        <p:spPr>
          <a:xfrm>
            <a:off x="7954011" y="2740710"/>
            <a:ext cx="3207188" cy="1200051"/>
          </a:xfrm>
          <a:prstGeom prst="rect">
            <a:avLst/>
          </a:prstGeom>
          <a:noFill/>
        </p:spPr>
        <p:txBody>
          <a:bodyPr wrap="none" lIns="91419" tIns="45709" rIns="91419" bIns="45709">
            <a:spAutoFit/>
          </a:bodyPr>
          <a:lstStyle/>
          <a:p>
            <a:pPr algn="ctr" defTabSz="914217"/>
            <a:r>
              <a:rPr lang="en-US" sz="7199" b="1" dirty="0">
                <a:ln w="22225">
                  <a:solidFill>
                    <a:srgbClr val="C0504D"/>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atin typeface="UTM Staccato " panose="02040603050506020204" pitchFamily="18" charset="0"/>
              </a:rPr>
              <a:t>HÁI TÁO</a:t>
            </a:r>
          </a:p>
        </p:txBody>
      </p:sp>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a:rPr>
              <a:t>next</a:t>
            </a:r>
            <a:endParaRPr lang="es-ES" b="1" dirty="0">
              <a:solidFill>
                <a:prstClr val="white"/>
              </a:solidFill>
              <a:latin typeface="Calibri"/>
            </a:endParaRPr>
          </a:p>
        </p:txBody>
      </p:sp>
    </p:spTree>
    <p:custDataLst>
      <p:tags r:id="rId1"/>
    </p:custDataLst>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2000"/>
                                        <p:tgtEl>
                                          <p:spTgt spid="5"/>
                                        </p:tgtEl>
                                      </p:cBhvr>
                                    </p:animEffect>
                                    <p:anim calcmode="lin" valueType="num">
                                      <p:cBhvr>
                                        <p:cTn id="122" dur="2000" fill="hold"/>
                                        <p:tgtEl>
                                          <p:spTgt spid="5"/>
                                        </p:tgtEl>
                                        <p:attrNameLst>
                                          <p:attrName>ppt_w</p:attrName>
                                        </p:attrNameLst>
                                      </p:cBhvr>
                                      <p:tavLst>
                                        <p:tav tm="0" fmla="#ppt_w*sin(2.5*pi*$)">
                                          <p:val>
                                            <p:fltVal val="0"/>
                                          </p:val>
                                        </p:tav>
                                        <p:tav tm="100000">
                                          <p:val>
                                            <p:fltVal val="1"/>
                                          </p:val>
                                        </p:tav>
                                      </p:tavLst>
                                    </p:anim>
                                    <p:anim calcmode="lin" valueType="num">
                                      <p:cBhvr>
                                        <p:cTn id="123"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861" y="310184"/>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3634" y="454030"/>
            <a:ext cx="1177015"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a:rPr>
              <a:t>1/20</a:t>
            </a:r>
            <a:endParaRPr lang="es-ES" sz="2400" b="1" dirty="0">
              <a:solidFill>
                <a:prstClr val="white"/>
              </a:solidFill>
              <a:effectLst>
                <a:outerShdw blurRad="50800" dist="38100" dir="2700000" algn="tl" rotWithShape="0">
                  <a:prstClr val="black">
                    <a:alpha val="40000"/>
                  </a:prstClr>
                </a:outerShdw>
              </a:effectLst>
              <a:latin typeface="Calibri"/>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20</a:t>
            </a:r>
            <a:endParaRPr lang="es-ES" dirty="0">
              <a:solidFill>
                <a:prstClr val="black"/>
              </a:solidFill>
              <a:latin typeface="Calibri"/>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23</a:t>
            </a:r>
            <a:endParaRPr lang="es-ES" dirty="0">
              <a:solidFill>
                <a:prstClr val="black"/>
              </a:solidFill>
              <a:latin typeface="Calibri"/>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38</a:t>
            </a:r>
            <a:endParaRPr lang="es-ES" dirty="0">
              <a:solidFill>
                <a:prstClr val="black"/>
              </a:solidFill>
              <a:latin typeface="Calibri"/>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19</a:t>
            </a:r>
            <a:endParaRPr lang="es-ES" dirty="0">
              <a:solidFill>
                <a:prstClr val="black"/>
              </a:solidFill>
              <a:latin typeface="Calibri"/>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581</a:t>
            </a:r>
            <a:endParaRPr lang="es-ES" dirty="0">
              <a:solidFill>
                <a:prstClr val="black"/>
              </a:solidFill>
              <a:latin typeface="Calibri"/>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64</a:t>
            </a:r>
            <a:endParaRPr lang="es-ES" dirty="0">
              <a:solidFill>
                <a:prstClr val="black"/>
              </a:solidFill>
              <a:latin typeface="Calibri"/>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6001" y="504569"/>
            <a:ext cx="1400738"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Số</a:t>
            </a:r>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 </a:t>
            </a:r>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bé</a:t>
            </a:r>
            <a:endParaRPr lang="es-ES" dirty="0">
              <a:solidFill>
                <a:prstClr val="black"/>
              </a:solidFill>
              <a:latin typeface="Calibri"/>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86</a:t>
            </a:r>
            <a:endParaRPr lang="es-ES" dirty="0">
              <a:solidFill>
                <a:prstClr val="black"/>
              </a:solidFill>
              <a:latin typeface="Calibri"/>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95</a:t>
            </a:r>
            <a:endParaRPr lang="es-ES" dirty="0">
              <a:solidFill>
                <a:prstClr val="black"/>
              </a:solidFill>
              <a:latin typeface="Calibri"/>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12</a:t>
            </a:r>
            <a:endParaRPr lang="es-ES" dirty="0">
              <a:solidFill>
                <a:prstClr val="black"/>
              </a:solidFill>
              <a:latin typeface="Calibri"/>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59</a:t>
            </a:r>
            <a:endParaRPr lang="es-ES" dirty="0">
              <a:solidFill>
                <a:prstClr val="black"/>
              </a:solidFill>
              <a:latin typeface="Calibri"/>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412</a:t>
            </a:r>
            <a:endParaRPr lang="es-ES" dirty="0">
              <a:solidFill>
                <a:prstClr val="black"/>
              </a:solidFill>
              <a:latin typeface="Calibri"/>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14</a:t>
            </a:r>
            <a:endParaRPr lang="es-ES" dirty="0">
              <a:solidFill>
                <a:prstClr val="black"/>
              </a:solidFill>
              <a:latin typeface="Calibri"/>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51</a:t>
            </a:r>
            <a:endParaRPr lang="es-ES" dirty="0">
              <a:solidFill>
                <a:prstClr val="black"/>
              </a:solidFill>
              <a:latin typeface="Calibri"/>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307</a:t>
            </a:r>
            <a:endParaRPr lang="es-ES" dirty="0">
              <a:solidFill>
                <a:prstClr val="black"/>
              </a:solidFill>
              <a:latin typeface="Calibri"/>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0535" y="1942729"/>
            <a:ext cx="1422071"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728000" y="1987982"/>
            <a:ext cx="1541752"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Số</a:t>
            </a:r>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 </a:t>
            </a:r>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lớn</a:t>
            </a:r>
            <a:endParaRPr lang="es-ES" dirty="0">
              <a:solidFill>
                <a:prstClr val="black"/>
              </a:solidFill>
              <a:latin typeface="Calibri"/>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8"/>
            <a:ext cx="4785207" cy="646181"/>
          </a:xfrm>
          <a:prstGeom prst="rect">
            <a:avLst/>
          </a:prstGeom>
          <a:noFill/>
        </p:spPr>
        <p:txBody>
          <a:bodyPr wrap="square" rtlCol="0">
            <a:spAutoFit/>
          </a:bodyPr>
          <a:lstStyle/>
          <a:p>
            <a:pPr algn="ctr" defTabSz="914217"/>
            <a:r>
              <a:rPr lang="es-ES_tradnl" sz="3599" b="1" dirty="0">
                <a:solidFill>
                  <a:srgbClr val="008000"/>
                </a:solidFill>
                <a:latin typeface="Times New Roman" panose="02020603050405020304" pitchFamily="18" charset="0"/>
                <a:cs typeface="Times New Roman" panose="02020603050405020304" pitchFamily="18" charset="0"/>
              </a:rPr>
              <a:t>(</a:t>
            </a:r>
            <a:r>
              <a:rPr lang="es-ES_tradnl" sz="3599" b="1" dirty="0" err="1">
                <a:solidFill>
                  <a:srgbClr val="008000"/>
                </a:solidFill>
                <a:latin typeface="Times New Roman" panose="02020603050405020304" pitchFamily="18" charset="0"/>
                <a:cs typeface="Times New Roman" panose="02020603050405020304" pitchFamily="18" charset="0"/>
              </a:rPr>
              <a:t>Tổng</a:t>
            </a:r>
            <a:r>
              <a:rPr lang="es-ES_tradnl" sz="3599" b="1" dirty="0">
                <a:solidFill>
                  <a:srgbClr val="008000"/>
                </a:solidFill>
                <a:latin typeface="Times New Roman" panose="02020603050405020304" pitchFamily="18" charset="0"/>
                <a:cs typeface="Times New Roman" panose="02020603050405020304" pitchFamily="18" charset="0"/>
              </a:rPr>
              <a:t> + </a:t>
            </a:r>
            <a:r>
              <a:rPr lang="es-ES_tradnl" sz="3599" b="1" dirty="0" err="1">
                <a:solidFill>
                  <a:srgbClr val="008000"/>
                </a:solidFill>
                <a:latin typeface="Times New Roman" panose="02020603050405020304" pitchFamily="18" charset="0"/>
                <a:cs typeface="Times New Roman" panose="02020603050405020304" pitchFamily="18" charset="0"/>
              </a:rPr>
              <a:t>Hiệu</a:t>
            </a:r>
            <a:r>
              <a:rPr lang="es-ES_tradnl" sz="3599" b="1" dirty="0">
                <a:solidFill>
                  <a:srgbClr val="008000"/>
                </a:solidFill>
                <a:latin typeface="Times New Roman" panose="02020603050405020304" pitchFamily="18" charset="0"/>
                <a:cs typeface="Times New Roman" panose="02020603050405020304" pitchFamily="18" charset="0"/>
              </a:rPr>
              <a:t>) : 2 = …..</a:t>
            </a:r>
            <a:endParaRPr lang="es-ES" sz="3599" b="1" dirty="0">
              <a:solidFill>
                <a:srgbClr val="008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5552" y="28896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a:rPr>
              <a:t>next</a:t>
            </a:r>
            <a:endParaRPr lang="es-ES" b="1" dirty="0">
              <a:solidFill>
                <a:prstClr val="white"/>
              </a:solidFill>
              <a:latin typeface="Calibri"/>
            </a:endParaRPr>
          </a:p>
        </p:txBody>
      </p:sp>
    </p:spTree>
    <p:custDataLst>
      <p:tags r:id="rId1"/>
    </p:custDataLst>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3.54167E-6 -4.81481E-6 L 0.92487 0.00417 " pathEditMode="relative" rAng="0" ptsTypes="AA">
                                      <p:cBhvr>
                                        <p:cTn id="155" dur="2000" fill="hold"/>
                                        <p:tgtEl>
                                          <p:spTgt spid="4"/>
                                        </p:tgtEl>
                                        <p:attrNameLst>
                                          <p:attrName>ppt_x</p:attrName>
                                          <p:attrName>ppt_y</p:attrName>
                                        </p:attrNameLst>
                                      </p:cBhvr>
                                      <p:rCtr x="46263" y="0"/>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3634" y="192839"/>
            <a:ext cx="1002884"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554" y="1177072"/>
            <a:ext cx="1189896"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a:rPr>
              <a:t>2/20</a:t>
            </a:r>
            <a:endParaRPr lang="es-ES" sz="2400" b="1" dirty="0">
              <a:solidFill>
                <a:prstClr val="white"/>
              </a:solidFill>
              <a:effectLst>
                <a:outerShdw blurRad="50800" dist="38100" dir="2700000" algn="tl" rotWithShape="0">
                  <a:prstClr val="black">
                    <a:alpha val="40000"/>
                  </a:prstClr>
                </a:outerShdw>
              </a:effectLst>
              <a:latin typeface="Calibri"/>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7</a:t>
            </a:r>
            <a:endParaRPr lang="es-ES" dirty="0">
              <a:solidFill>
                <a:prstClr val="black"/>
              </a:solidFill>
              <a:latin typeface="Calibri"/>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23</a:t>
            </a:r>
            <a:endParaRPr lang="es-ES" dirty="0">
              <a:solidFill>
                <a:prstClr val="black"/>
              </a:solidFill>
              <a:latin typeface="Calibri"/>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38</a:t>
            </a:r>
            <a:endParaRPr lang="es-ES" dirty="0">
              <a:solidFill>
                <a:prstClr val="black"/>
              </a:solidFill>
              <a:latin typeface="Calibri"/>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47</a:t>
            </a:r>
            <a:endParaRPr lang="es-ES" dirty="0">
              <a:solidFill>
                <a:prstClr val="black"/>
              </a:solidFill>
              <a:latin typeface="Calibri"/>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51</a:t>
            </a:r>
            <a:endParaRPr lang="es-ES" dirty="0">
              <a:solidFill>
                <a:prstClr val="black"/>
              </a:solidFill>
              <a:latin typeface="Calibri"/>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64</a:t>
            </a:r>
            <a:endParaRPr lang="es-ES" dirty="0">
              <a:solidFill>
                <a:prstClr val="black"/>
              </a:solidFill>
              <a:latin typeface="Calibri"/>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897959" y="275711"/>
            <a:ext cx="1386228" cy="523099"/>
          </a:xfrm>
          <a:prstGeom prst="rect">
            <a:avLst/>
          </a:prstGeom>
          <a:noFill/>
        </p:spPr>
        <p:txBody>
          <a:bodyPr wrap="square" rtlCol="0">
            <a:spAutoFit/>
          </a:bodyPr>
          <a:lstStyle/>
          <a:p>
            <a:pPr algn="ctr" defTabSz="914217"/>
            <a:r>
              <a:rPr lang="es-ES_tradnl" sz="2799" b="1" dirty="0" err="1">
                <a:ln w="6600">
                  <a:solidFill>
                    <a:srgbClr val="C0504D"/>
                  </a:solidFill>
                  <a:prstDash val="solid"/>
                </a:ln>
                <a:solidFill>
                  <a:srgbClr val="FFFFFF"/>
                </a:solidFill>
                <a:effectLst>
                  <a:outerShdw dist="38100" dir="2700000" algn="tl" rotWithShape="0">
                    <a:srgbClr val="C0504D"/>
                  </a:outerShdw>
                </a:effectLst>
                <a:latin typeface="Calibri"/>
              </a:rPr>
              <a:t>Số</a:t>
            </a:r>
            <a:r>
              <a:rPr lang="es-ES_tradnl" sz="2799" b="1" dirty="0">
                <a:ln w="6600">
                  <a:solidFill>
                    <a:srgbClr val="C0504D"/>
                  </a:solidFill>
                  <a:prstDash val="solid"/>
                </a:ln>
                <a:solidFill>
                  <a:srgbClr val="FFFFFF"/>
                </a:solidFill>
                <a:effectLst>
                  <a:outerShdw dist="38100" dir="2700000" algn="tl" rotWithShape="0">
                    <a:srgbClr val="C0504D"/>
                  </a:outerShdw>
                </a:effectLst>
                <a:latin typeface="Calibri"/>
              </a:rPr>
              <a:t> </a:t>
            </a:r>
            <a:r>
              <a:rPr lang="es-ES_tradnl" sz="2799" b="1" dirty="0" err="1">
                <a:ln w="6600">
                  <a:solidFill>
                    <a:srgbClr val="C0504D"/>
                  </a:solidFill>
                  <a:prstDash val="solid"/>
                </a:ln>
                <a:solidFill>
                  <a:srgbClr val="FFFFFF"/>
                </a:solidFill>
                <a:effectLst>
                  <a:outerShdw dist="38100" dir="2700000" algn="tl" rotWithShape="0">
                    <a:srgbClr val="C0504D"/>
                  </a:outerShdw>
                </a:effectLst>
                <a:latin typeface="Calibri"/>
              </a:rPr>
              <a:t>lớn</a:t>
            </a:r>
            <a:endParaRPr lang="es-ES" sz="2799" dirty="0">
              <a:solidFill>
                <a:prstClr val="black"/>
              </a:solidFill>
              <a:latin typeface="Calibri"/>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86</a:t>
            </a:r>
            <a:endParaRPr lang="es-ES" dirty="0">
              <a:solidFill>
                <a:prstClr val="black"/>
              </a:solidFill>
              <a:latin typeface="Calibri"/>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95</a:t>
            </a:r>
            <a:endParaRPr lang="es-ES" dirty="0">
              <a:solidFill>
                <a:prstClr val="black"/>
              </a:solidFill>
              <a:latin typeface="Calibri"/>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12</a:t>
            </a:r>
            <a:endParaRPr lang="es-ES" dirty="0">
              <a:solidFill>
                <a:prstClr val="black"/>
              </a:solidFill>
              <a:latin typeface="Calibri"/>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651597" y="1254526"/>
            <a:ext cx="1446455"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Hiệu</a:t>
            </a:r>
            <a:endParaRPr lang="es-ES" dirty="0">
              <a:solidFill>
                <a:prstClr val="black"/>
              </a:solidFill>
              <a:latin typeface="Calibri"/>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42</a:t>
            </a:r>
            <a:endParaRPr lang="es-ES" dirty="0">
              <a:solidFill>
                <a:prstClr val="black"/>
              </a:solidFill>
              <a:latin typeface="Calibri"/>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26</a:t>
            </a:r>
            <a:endParaRPr lang="es-ES" dirty="0">
              <a:solidFill>
                <a:prstClr val="black"/>
              </a:solidFill>
              <a:latin typeface="Calibri"/>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51</a:t>
            </a:r>
            <a:endParaRPr lang="es-ES" dirty="0">
              <a:solidFill>
                <a:prstClr val="black"/>
              </a:solidFill>
              <a:latin typeface="Calibri"/>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37</a:t>
            </a:r>
            <a:endParaRPr lang="es-ES" dirty="0">
              <a:solidFill>
                <a:prstClr val="black"/>
              </a:solidFill>
              <a:latin typeface="Calibri"/>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7324" y="1419194"/>
            <a:ext cx="1249684"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817325" y="1523648"/>
            <a:ext cx="1223506"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Số</a:t>
            </a:r>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 </a:t>
            </a:r>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bé</a:t>
            </a:r>
            <a:endParaRPr lang="es-ES" dirty="0">
              <a:solidFill>
                <a:prstClr val="black"/>
              </a:solidFill>
              <a:latin typeface="Calibri"/>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691743" y="2670226"/>
            <a:ext cx="5469032" cy="830805"/>
          </a:xfrm>
          <a:prstGeom prst="rect">
            <a:avLst/>
          </a:prstGeom>
          <a:noFill/>
        </p:spPr>
        <p:txBody>
          <a:bodyPr wrap="square" rtlCol="0">
            <a:spAutoFit/>
          </a:bodyPr>
          <a:lstStyle/>
          <a:p>
            <a:pPr algn="ctr" defTabSz="914217"/>
            <a:r>
              <a:rPr lang="es-ES" sz="4799" b="1" dirty="0" err="1">
                <a:solidFill>
                  <a:srgbClr val="4BACC6">
                    <a:lumMod val="50000"/>
                  </a:srgbClr>
                </a:solidFill>
                <a:latin typeface="Times New Roman" panose="02020603050405020304" pitchFamily="18" charset="0"/>
                <a:cs typeface="Times New Roman" panose="02020603050405020304" pitchFamily="18" charset="0"/>
              </a:rPr>
              <a:t>Số</a:t>
            </a:r>
            <a:r>
              <a:rPr lang="es-ES" sz="4799" b="1" dirty="0">
                <a:solidFill>
                  <a:srgbClr val="4BACC6">
                    <a:lumMod val="50000"/>
                  </a:srgbClr>
                </a:solidFill>
                <a:latin typeface="Times New Roman" panose="02020603050405020304" pitchFamily="18" charset="0"/>
                <a:cs typeface="Times New Roman" panose="02020603050405020304" pitchFamily="18" charset="0"/>
              </a:rPr>
              <a:t> </a:t>
            </a:r>
            <a:r>
              <a:rPr lang="es-ES" sz="4799" b="1" dirty="0" err="1">
                <a:solidFill>
                  <a:srgbClr val="4BACC6">
                    <a:lumMod val="50000"/>
                  </a:srgbClr>
                </a:solidFill>
                <a:latin typeface="Times New Roman" panose="02020603050405020304" pitchFamily="18" charset="0"/>
                <a:cs typeface="Times New Roman" panose="02020603050405020304" pitchFamily="18" charset="0"/>
              </a:rPr>
              <a:t>lớn</a:t>
            </a:r>
            <a:r>
              <a:rPr lang="es-ES" sz="4799" b="1" dirty="0">
                <a:solidFill>
                  <a:srgbClr val="4BACC6">
                    <a:lumMod val="50000"/>
                  </a:srgbClr>
                </a:solidFill>
                <a:latin typeface="Times New Roman" panose="02020603050405020304" pitchFamily="18" charset="0"/>
                <a:cs typeface="Times New Roman" panose="02020603050405020304" pitchFamily="18" charset="0"/>
              </a:rPr>
              <a:t> = </a:t>
            </a:r>
            <a:r>
              <a:rPr lang="es-ES" sz="4799" b="1" dirty="0" err="1">
                <a:solidFill>
                  <a:srgbClr val="4BACC6">
                    <a:lumMod val="50000"/>
                  </a:srgbClr>
                </a:solidFill>
                <a:latin typeface="Times New Roman" panose="02020603050405020304" pitchFamily="18" charset="0"/>
                <a:cs typeface="Times New Roman" panose="02020603050405020304" pitchFamily="18" charset="0"/>
              </a:rPr>
              <a:t>Tổng</a:t>
            </a:r>
            <a:r>
              <a:rPr lang="es-ES" sz="4799" b="1" dirty="0">
                <a:solidFill>
                  <a:srgbClr val="4BACC6">
                    <a:lumMod val="50000"/>
                  </a:srgbClr>
                </a:solidFill>
                <a:latin typeface="Times New Roman" panose="02020603050405020304" pitchFamily="18" charset="0"/>
                <a:cs typeface="Times New Roman" panose="02020603050405020304" pitchFamily="18" charset="0"/>
              </a:rPr>
              <a:t> - …..</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a:rPr>
              <a:t>next</a:t>
            </a:r>
            <a:endParaRPr lang="es-ES" b="1" dirty="0">
              <a:solidFill>
                <a:prstClr val="white"/>
              </a:solidFill>
              <a:latin typeface="Calibri"/>
            </a:endParaRPr>
          </a:p>
        </p:txBody>
      </p:sp>
    </p:spTree>
    <p:custDataLst>
      <p:tags r:id="rId1"/>
    </p:custDataLst>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014" y="0"/>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3478" y="180585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0581" y="503378"/>
            <a:ext cx="1509451"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4828" y="454030"/>
            <a:ext cx="1211369"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a:rPr>
              <a:t>3/20</a:t>
            </a:r>
            <a:endParaRPr lang="es-ES" sz="2400" b="1" dirty="0">
              <a:solidFill>
                <a:prstClr val="white"/>
              </a:solidFill>
              <a:effectLst>
                <a:outerShdw blurRad="50800" dist="38100" dir="2700000" algn="tl" rotWithShape="0">
                  <a:prstClr val="black">
                    <a:alpha val="40000"/>
                  </a:prstClr>
                </a:outerShdw>
              </a:effectLst>
              <a:latin typeface="Calibri"/>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20</a:t>
            </a:r>
            <a:endParaRPr lang="es-ES" dirty="0">
              <a:solidFill>
                <a:prstClr val="black"/>
              </a:solidFill>
              <a:latin typeface="Calibri"/>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23</a:t>
            </a:r>
            <a:endParaRPr lang="es-ES" dirty="0">
              <a:solidFill>
                <a:prstClr val="black"/>
              </a:solidFill>
              <a:latin typeface="Calibri"/>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38</a:t>
            </a:r>
            <a:endParaRPr lang="es-ES" dirty="0">
              <a:solidFill>
                <a:prstClr val="black"/>
              </a:solidFill>
              <a:latin typeface="Calibri"/>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1884270" y="572974"/>
            <a:ext cx="1397425"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Hiệu</a:t>
            </a:r>
            <a:endParaRPr lang="es-ES" dirty="0">
              <a:solidFill>
                <a:prstClr val="black"/>
              </a:solidFill>
              <a:latin typeface="Calibri"/>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44</a:t>
            </a:r>
            <a:endParaRPr lang="es-ES" dirty="0">
              <a:solidFill>
                <a:prstClr val="black"/>
              </a:solidFill>
              <a:latin typeface="Calibri"/>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64</a:t>
            </a:r>
            <a:endParaRPr lang="es-ES" dirty="0">
              <a:solidFill>
                <a:prstClr val="black"/>
              </a:solidFill>
              <a:latin typeface="Calibri"/>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506173" y="504568"/>
            <a:ext cx="1241118"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Số</a:t>
            </a:r>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 </a:t>
            </a:r>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bé</a:t>
            </a:r>
            <a:endParaRPr lang="es-ES" dirty="0">
              <a:solidFill>
                <a:prstClr val="black"/>
              </a:solidFill>
              <a:latin typeface="Calibri"/>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86</a:t>
            </a:r>
            <a:endParaRPr lang="es-ES" dirty="0">
              <a:solidFill>
                <a:prstClr val="black"/>
              </a:solidFill>
              <a:latin typeface="Calibri"/>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95</a:t>
            </a:r>
            <a:endParaRPr lang="es-ES" dirty="0">
              <a:solidFill>
                <a:prstClr val="black"/>
              </a:solidFill>
              <a:latin typeface="Calibri"/>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12</a:t>
            </a:r>
            <a:endParaRPr lang="es-ES" dirty="0">
              <a:solidFill>
                <a:prstClr val="black"/>
              </a:solidFill>
              <a:latin typeface="Calibri"/>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59</a:t>
            </a:r>
            <a:endParaRPr lang="es-ES" dirty="0">
              <a:solidFill>
                <a:prstClr val="black"/>
              </a:solidFill>
              <a:latin typeface="Calibri"/>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462</a:t>
            </a:r>
            <a:endParaRPr lang="es-ES" dirty="0">
              <a:solidFill>
                <a:prstClr val="black"/>
              </a:solidFill>
              <a:latin typeface="Calibri"/>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940</a:t>
            </a:r>
            <a:endParaRPr lang="es-ES" dirty="0">
              <a:solidFill>
                <a:prstClr val="black"/>
              </a:solidFill>
              <a:latin typeface="Calibri"/>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208</a:t>
            </a:r>
            <a:endParaRPr lang="es-ES" dirty="0">
              <a:solidFill>
                <a:prstClr val="black"/>
              </a:solidFill>
              <a:latin typeface="Calibri"/>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397</a:t>
            </a:r>
            <a:endParaRPr lang="es-ES" dirty="0">
              <a:solidFill>
                <a:prstClr val="black"/>
              </a:solidFill>
              <a:latin typeface="Calibri"/>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5692" y="2050766"/>
            <a:ext cx="1360615"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1976887" y="2137118"/>
            <a:ext cx="1420879"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Số</a:t>
            </a:r>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 </a:t>
            </a:r>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lớn</a:t>
            </a:r>
            <a:endParaRPr lang="es-ES" dirty="0">
              <a:solidFill>
                <a:prstClr val="black"/>
              </a:solidFill>
              <a:latin typeface="Calibri"/>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1"/>
            <a:ext cx="5244056" cy="830805"/>
          </a:xfrm>
          <a:prstGeom prst="rect">
            <a:avLst/>
          </a:prstGeom>
          <a:noFill/>
        </p:spPr>
        <p:txBody>
          <a:bodyPr wrap="square" rtlCol="0">
            <a:spAutoFit/>
          </a:bodyPr>
          <a:lstStyle/>
          <a:p>
            <a:pPr algn="ctr" defTabSz="914217"/>
            <a:r>
              <a:rPr lang="es-ES" sz="4799" b="1" dirty="0" err="1">
                <a:solidFill>
                  <a:srgbClr val="4BACC6">
                    <a:lumMod val="50000"/>
                  </a:srgbClr>
                </a:solidFill>
                <a:latin typeface="Times New Roman" panose="02020603050405020304" pitchFamily="18" charset="0"/>
                <a:cs typeface="Times New Roman" panose="02020603050405020304" pitchFamily="18" charset="0"/>
              </a:rPr>
              <a:t>Số</a:t>
            </a:r>
            <a:r>
              <a:rPr lang="es-ES" sz="4799" b="1" dirty="0">
                <a:solidFill>
                  <a:srgbClr val="4BACC6">
                    <a:lumMod val="50000"/>
                  </a:srgbClr>
                </a:solidFill>
                <a:latin typeface="Times New Roman" panose="02020603050405020304" pitchFamily="18" charset="0"/>
                <a:cs typeface="Times New Roman" panose="02020603050405020304" pitchFamily="18" charset="0"/>
              </a:rPr>
              <a:t> </a:t>
            </a:r>
            <a:r>
              <a:rPr lang="es-ES" sz="4799" b="1" dirty="0" err="1">
                <a:solidFill>
                  <a:srgbClr val="4BACC6">
                    <a:lumMod val="50000"/>
                  </a:srgbClr>
                </a:solidFill>
                <a:latin typeface="Times New Roman" panose="02020603050405020304" pitchFamily="18" charset="0"/>
                <a:cs typeface="Times New Roman" panose="02020603050405020304" pitchFamily="18" charset="0"/>
              </a:rPr>
              <a:t>bé</a:t>
            </a:r>
            <a:r>
              <a:rPr lang="es-ES" sz="4799" b="1" dirty="0">
                <a:solidFill>
                  <a:srgbClr val="4BACC6">
                    <a:lumMod val="50000"/>
                  </a:srgbClr>
                </a:solidFill>
                <a:latin typeface="Times New Roman" panose="02020603050405020304" pitchFamily="18" charset="0"/>
                <a:cs typeface="Times New Roman" panose="02020603050405020304" pitchFamily="18" charset="0"/>
              </a:rPr>
              <a:t> = </a:t>
            </a:r>
            <a:r>
              <a:rPr lang="es-ES" sz="4799" b="1" dirty="0" err="1">
                <a:solidFill>
                  <a:srgbClr val="4BACC6">
                    <a:lumMod val="50000"/>
                  </a:srgbClr>
                </a:solidFill>
                <a:latin typeface="Times New Roman" panose="02020603050405020304" pitchFamily="18" charset="0"/>
                <a:cs typeface="Times New Roman" panose="02020603050405020304" pitchFamily="18" charset="0"/>
              </a:rPr>
              <a:t>Tổng</a:t>
            </a:r>
            <a:r>
              <a:rPr lang="es-ES" sz="4799" b="1" dirty="0">
                <a:solidFill>
                  <a:srgbClr val="4BACC6">
                    <a:lumMod val="50000"/>
                  </a:srgbClr>
                </a:solidFill>
                <a:latin typeface="Times New Roman" panose="02020603050405020304" pitchFamily="18" charset="0"/>
                <a:cs typeface="Times New Roman" panose="02020603050405020304" pitchFamily="18" charset="0"/>
              </a:rPr>
              <a:t> - …. </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a:rPr>
              <a:t>next</a:t>
            </a:r>
            <a:endParaRPr lang="es-ES" b="1" dirty="0">
              <a:solidFill>
                <a:prstClr val="white"/>
              </a:solidFill>
              <a:latin typeface="Calibri"/>
            </a:endParaRPr>
          </a:p>
        </p:txBody>
      </p:sp>
    </p:spTree>
    <p:custDataLst>
      <p:tags r:id="rId1"/>
    </p:custDataLst>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2966" y="1132332"/>
            <a:ext cx="1378538"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a:rPr>
              <a:t>4/20</a:t>
            </a:r>
            <a:endParaRPr lang="es-ES" sz="2400" b="1" dirty="0">
              <a:solidFill>
                <a:prstClr val="white"/>
              </a:solidFill>
              <a:effectLst>
                <a:outerShdw blurRad="50800" dist="38100" dir="2700000" algn="tl" rotWithShape="0">
                  <a:prstClr val="black">
                    <a:alpha val="40000"/>
                  </a:prstClr>
                </a:outerShdw>
              </a:effectLst>
              <a:latin typeface="Calibri"/>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040562" y="2224890"/>
            <a:ext cx="1082848" cy="584640"/>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4309</a:t>
            </a:r>
            <a:endParaRPr lang="es-ES" dirty="0">
              <a:solidFill>
                <a:prstClr val="black"/>
              </a:solidFill>
              <a:latin typeface="Calibri"/>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64</a:t>
            </a:r>
            <a:endParaRPr lang="es-ES" dirty="0">
              <a:solidFill>
                <a:prstClr val="black"/>
              </a:solidFill>
              <a:latin typeface="Calibri"/>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338464" y="1473366"/>
            <a:ext cx="1436581"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Số</a:t>
            </a:r>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 </a:t>
            </a:r>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lớn</a:t>
            </a:r>
            <a:endParaRPr lang="es-ES" dirty="0">
              <a:solidFill>
                <a:prstClr val="black"/>
              </a:solidFill>
              <a:latin typeface="Calibri"/>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86</a:t>
            </a:r>
            <a:endParaRPr lang="es-ES" dirty="0">
              <a:solidFill>
                <a:prstClr val="black"/>
              </a:solidFill>
              <a:latin typeface="Calibri"/>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95</a:t>
            </a:r>
            <a:endParaRPr lang="es-ES" dirty="0">
              <a:solidFill>
                <a:prstClr val="black"/>
              </a:solidFill>
              <a:latin typeface="Calibri"/>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12</a:t>
            </a:r>
            <a:endParaRPr lang="es-ES" dirty="0">
              <a:solidFill>
                <a:prstClr val="black"/>
              </a:solidFill>
              <a:latin typeface="Calibri"/>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59</a:t>
            </a:r>
            <a:endParaRPr lang="es-ES" dirty="0">
              <a:solidFill>
                <a:prstClr val="black"/>
              </a:solidFill>
              <a:latin typeface="Calibri"/>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42</a:t>
            </a:r>
            <a:endParaRPr lang="es-ES" dirty="0">
              <a:solidFill>
                <a:prstClr val="black"/>
              </a:solidFill>
              <a:latin typeface="Calibri"/>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872</a:t>
            </a:r>
            <a:endParaRPr lang="es-ES" dirty="0">
              <a:solidFill>
                <a:prstClr val="black"/>
              </a:solidFill>
              <a:latin typeface="Calibri"/>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5351</a:t>
            </a:r>
            <a:endParaRPr lang="es-ES" dirty="0">
              <a:solidFill>
                <a:prstClr val="black"/>
              </a:solidFill>
              <a:latin typeface="Calibri"/>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6404" y="435579"/>
            <a:ext cx="130598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Số</a:t>
            </a:r>
            <a:r>
              <a:rPr lang="es-ES_tradnl" sz="3199" b="1" dirty="0">
                <a:ln w="6600">
                  <a:solidFill>
                    <a:srgbClr val="C0504D"/>
                  </a:solidFill>
                  <a:prstDash val="solid"/>
                </a:ln>
                <a:solidFill>
                  <a:srgbClr val="FFFFFF"/>
                </a:solidFill>
                <a:effectLst>
                  <a:outerShdw dist="38100" dir="2700000" algn="tl" rotWithShape="0">
                    <a:srgbClr val="C0504D"/>
                  </a:outerShdw>
                </a:effectLst>
                <a:latin typeface="Calibri"/>
              </a:rPr>
              <a:t> </a:t>
            </a:r>
            <a:r>
              <a:rPr lang="es-ES_tradnl" sz="3199" b="1" dirty="0" err="1">
                <a:ln w="6600">
                  <a:solidFill>
                    <a:srgbClr val="C0504D"/>
                  </a:solidFill>
                  <a:prstDash val="solid"/>
                </a:ln>
                <a:solidFill>
                  <a:srgbClr val="FFFFFF"/>
                </a:solidFill>
                <a:effectLst>
                  <a:outerShdw dist="38100" dir="2700000" algn="tl" rotWithShape="0">
                    <a:srgbClr val="C0504D"/>
                  </a:outerShdw>
                </a:effectLst>
                <a:latin typeface="Calibri"/>
              </a:rPr>
              <a:t>bé</a:t>
            </a:r>
            <a:endParaRPr lang="es-ES" dirty="0">
              <a:solidFill>
                <a:prstClr val="black"/>
              </a:solidFill>
              <a:latin typeface="Calibri"/>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a:rPr>
              <a:t>next</a:t>
            </a:r>
            <a:endParaRPr lang="es-ES" b="1" dirty="0">
              <a:solidFill>
                <a:prstClr val="white"/>
              </a:solidFill>
              <a:latin typeface="Calibri"/>
            </a:endParaRPr>
          </a:p>
        </p:txBody>
      </p:sp>
      <p:pic>
        <p:nvPicPr>
          <p:cNvPr id="42" name="Picture 41">
            <a:hlinkClick r:id="" action="ppaction://hlinkshowjump?jump=next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8066" y="1845173"/>
            <a:ext cx="6230003"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8" y="2740913"/>
            <a:ext cx="5657295" cy="769263"/>
          </a:xfrm>
          <a:prstGeom prst="rect">
            <a:avLst/>
          </a:prstGeom>
          <a:noFill/>
        </p:spPr>
        <p:txBody>
          <a:bodyPr wrap="square" rtlCol="0">
            <a:spAutoFit/>
          </a:bodyPr>
          <a:lstStyle/>
          <a:p>
            <a:pPr algn="ctr" defTabSz="914217"/>
            <a:r>
              <a:rPr lang="es-ES_tradnl" sz="4399" b="1" dirty="0">
                <a:solidFill>
                  <a:srgbClr val="008000"/>
                </a:solidFill>
                <a:latin typeface="Times New Roman" panose="02020603050405020304" pitchFamily="18" charset="0"/>
                <a:cs typeface="Times New Roman" panose="02020603050405020304" pitchFamily="18" charset="0"/>
              </a:rPr>
              <a:t>(</a:t>
            </a:r>
            <a:r>
              <a:rPr lang="es-ES_tradnl" sz="4399" b="1" dirty="0" err="1">
                <a:solidFill>
                  <a:srgbClr val="008000"/>
                </a:solidFill>
                <a:latin typeface="Times New Roman" panose="02020603050405020304" pitchFamily="18" charset="0"/>
                <a:cs typeface="Times New Roman" panose="02020603050405020304" pitchFamily="18" charset="0"/>
              </a:rPr>
              <a:t>Tổng</a:t>
            </a:r>
            <a:r>
              <a:rPr lang="es-ES_tradnl" sz="4399" b="1" dirty="0">
                <a:solidFill>
                  <a:srgbClr val="008000"/>
                </a:solidFill>
                <a:latin typeface="Times New Roman" panose="02020603050405020304" pitchFamily="18" charset="0"/>
                <a:cs typeface="Times New Roman" panose="02020603050405020304" pitchFamily="18" charset="0"/>
              </a:rPr>
              <a:t> - </a:t>
            </a:r>
            <a:r>
              <a:rPr lang="es-ES_tradnl" sz="4399" b="1" dirty="0" err="1">
                <a:solidFill>
                  <a:srgbClr val="008000"/>
                </a:solidFill>
                <a:latin typeface="Times New Roman" panose="02020603050405020304" pitchFamily="18" charset="0"/>
                <a:cs typeface="Times New Roman" panose="02020603050405020304" pitchFamily="18" charset="0"/>
              </a:rPr>
              <a:t>Hiệu</a:t>
            </a:r>
            <a:r>
              <a:rPr lang="es-ES_tradnl" sz="4399" b="1" dirty="0">
                <a:solidFill>
                  <a:srgbClr val="008000"/>
                </a:solidFill>
                <a:latin typeface="Times New Roman" panose="02020603050405020304" pitchFamily="18" charset="0"/>
                <a:cs typeface="Times New Roman" panose="02020603050405020304" pitchFamily="18" charset="0"/>
              </a:rPr>
              <a:t>) : 2 = …..</a:t>
            </a:r>
            <a:endParaRPr lang="es-ES" sz="4399" b="1" dirty="0">
              <a:solidFill>
                <a:srgbClr val="008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5E-6 -3.06358E-6 L 0.00066 0.62336 " pathEditMode="relative" rAng="0" ptsTypes="AA">
                                      <p:cBhvr>
                                        <p:cTn id="98" dur="1000" fill="hold"/>
                                        <p:tgtEl>
                                          <p:spTgt spid="164"/>
                                        </p:tgtEl>
                                        <p:attrNameLst>
                                          <p:attrName>ppt_x</p:attrName>
                                          <p:attrName>ppt_y</p:attrName>
                                        </p:attrNameLst>
                                      </p:cBhvr>
                                      <p:rCtr x="0" y="312"/>
                                    </p:animMotion>
                                  </p:childTnLst>
                                  <p:subTnLst>
                                    <p:audio>
                                      <p:cMediaNode>
                                        <p:cTn display="0" masterRel="sameClick">
                                          <p:stCondLst>
                                            <p:cond evt="begin" delay="0">
                                              <p:tn val="97"/>
                                            </p:cond>
                                          </p:stCondLst>
                                          <p:endCondLst>
                                            <p:cond evt="onStopAudio" delay="0">
                                              <p:tgtEl>
                                                <p:sldTgt/>
                                              </p:tgtEl>
                                            </p:cond>
                                          </p:endCondLst>
                                        </p:cTn>
                                        <p:tgtEl>
                                          <p:sndTgt r:embed="rId4"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5"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sp>
        <p:nvSpPr>
          <p:cNvPr id="13" name="椭圆 12"/>
          <p:cNvSpPr/>
          <p:nvPr/>
        </p:nvSpPr>
        <p:spPr>
          <a:xfrm>
            <a:off x="8942705" y="2410460"/>
            <a:ext cx="294005" cy="294005"/>
          </a:xfrm>
          <a:prstGeom prst="ellipse">
            <a:avLst/>
          </a:prstGeom>
          <a:solidFill>
            <a:schemeClr val="bg1"/>
          </a:solidFill>
          <a:ln>
            <a:solidFill>
              <a:srgbClr val="32B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椭圆 13"/>
          <p:cNvSpPr/>
          <p:nvPr/>
        </p:nvSpPr>
        <p:spPr>
          <a:xfrm>
            <a:off x="2955925" y="2410460"/>
            <a:ext cx="294005" cy="294005"/>
          </a:xfrm>
          <a:prstGeom prst="ellipse">
            <a:avLst/>
          </a:prstGeom>
          <a:solidFill>
            <a:schemeClr val="bg1"/>
          </a:solidFill>
          <a:ln>
            <a:solidFill>
              <a:srgbClr val="32B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7">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9357" y="862532"/>
            <a:ext cx="8791194" cy="4133446"/>
          </a:xfrm>
          <a:prstGeom prst="rect">
            <a:avLst/>
          </a:prstGeom>
        </p:spPr>
      </p:pic>
    </p:spTree>
    <p:custDataLst>
      <p:tags r:id="rId1"/>
    </p:custDataLst>
    <p:extLst>
      <p:ext uri="{BB962C8B-B14F-4D97-AF65-F5344CB8AC3E}">
        <p14:creationId xmlns:p14="http://schemas.microsoft.com/office/powerpoint/2010/main" val="370258433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2050" name="Picture 2" descr="Colorful Natural Tree Vector Clipart - Tree Clipart PNG Image | Transparent  PNG Free Download on SeekPNG">
            <a:extLst>
              <a:ext uri="{FF2B5EF4-FFF2-40B4-BE49-F238E27FC236}">
                <a16:creationId xmlns:a16="http://schemas.microsoft.com/office/drawing/2014/main" id="{D3927151-61CB-C1E6-3027-8DF4832E1F8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34393" y="-587879"/>
            <a:ext cx="11380092" cy="108454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onkey Climbing Vines, Zoo Animals Clipart, Monkey Vector, Monkey PNG  Transparent Clipart Image and PSD File for Free Download | Climbing vines,  Animal clipart, Clip art">
            <a:hlinkClick r:id="rId7" action="ppaction://hlinksldjump"/>
            <a:extLst>
              <a:ext uri="{FF2B5EF4-FFF2-40B4-BE49-F238E27FC236}">
                <a16:creationId xmlns:a16="http://schemas.microsoft.com/office/drawing/2014/main" id="{A1F4B5E6-B596-6D96-2BDC-1E88E6E34D2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87223" y="-302580"/>
            <a:ext cx="5110163" cy="531005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ình ảnh Phim Hoạt Hình Vẽ Tay Giỏ Dễ Thương Minh Họa PNG , Giỏ Clipart,  Cái Rổ, Tinh Tế PNG miễn phí tải tập tin PSDComment và Vector">
            <a:extLst>
              <a:ext uri="{FF2B5EF4-FFF2-40B4-BE49-F238E27FC236}">
                <a16:creationId xmlns:a16="http://schemas.microsoft.com/office/drawing/2014/main" id="{158FEBD4-72C7-D236-D61F-98F17DE899E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7031" b="90000" l="10000" r="90000">
                        <a14:foregroundMark x1="51406" y1="7031" x2="51406" y2="7031"/>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30552" y="2866392"/>
            <a:ext cx="6273073" cy="50513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2" action="ppaction://hlinksldjump"/>
            <a:extLst>
              <a:ext uri="{FF2B5EF4-FFF2-40B4-BE49-F238E27FC236}">
                <a16:creationId xmlns:a16="http://schemas.microsoft.com/office/drawing/2014/main" id="{D662C9F7-4157-27E9-F570-37E967B252A4}"/>
              </a:ext>
            </a:extLst>
          </p:cNvPr>
          <p:cNvPicPr>
            <a:picLocks noChangeAspect="1"/>
          </p:cNvPicPr>
          <p:nvPr/>
        </p:nvPicPr>
        <p:blipFill>
          <a:blip r:embed="rId13"/>
          <a:stretch>
            <a:fillRect/>
          </a:stretch>
        </p:blipFill>
        <p:spPr>
          <a:xfrm>
            <a:off x="2143119" y="595998"/>
            <a:ext cx="3657917" cy="3649788"/>
          </a:xfrm>
          <a:prstGeom prst="rect">
            <a:avLst/>
          </a:prstGeom>
        </p:spPr>
      </p:pic>
      <p:pic>
        <p:nvPicPr>
          <p:cNvPr id="12" name="Picture 11">
            <a:hlinkClick r:id="rId14" action="ppaction://hlinksldjump"/>
            <a:extLst>
              <a:ext uri="{FF2B5EF4-FFF2-40B4-BE49-F238E27FC236}">
                <a16:creationId xmlns:a16="http://schemas.microsoft.com/office/drawing/2014/main" id="{E9E0C582-504F-2088-6357-2BA2C2CEA594}"/>
              </a:ext>
            </a:extLst>
          </p:cNvPr>
          <p:cNvPicPr>
            <a:picLocks noChangeAspect="1"/>
          </p:cNvPicPr>
          <p:nvPr/>
        </p:nvPicPr>
        <p:blipFill>
          <a:blip r:embed="rId15"/>
          <a:stretch>
            <a:fillRect/>
          </a:stretch>
        </p:blipFill>
        <p:spPr>
          <a:xfrm>
            <a:off x="5112290" y="2532592"/>
            <a:ext cx="2949573" cy="2534672"/>
          </a:xfrm>
          <a:prstGeom prst="rect">
            <a:avLst/>
          </a:prstGeom>
        </p:spPr>
      </p:pic>
      <p:pic>
        <p:nvPicPr>
          <p:cNvPr id="13" name="Picture 12">
            <a:hlinkClick r:id="rId16" action="ppaction://hlinksldjump"/>
            <a:extLst>
              <a:ext uri="{FF2B5EF4-FFF2-40B4-BE49-F238E27FC236}">
                <a16:creationId xmlns:a16="http://schemas.microsoft.com/office/drawing/2014/main" id="{BAC674CF-88C2-C374-0D7F-A824EC58F5C1}"/>
              </a:ext>
            </a:extLst>
          </p:cNvPr>
          <p:cNvPicPr>
            <a:picLocks noChangeAspect="1"/>
          </p:cNvPicPr>
          <p:nvPr/>
        </p:nvPicPr>
        <p:blipFill>
          <a:blip r:embed="rId17"/>
          <a:stretch>
            <a:fillRect/>
          </a:stretch>
        </p:blipFill>
        <p:spPr>
          <a:xfrm>
            <a:off x="6798588" y="1127060"/>
            <a:ext cx="3568501" cy="3568501"/>
          </a:xfrm>
          <a:prstGeom prst="rect">
            <a:avLst/>
          </a:prstGeom>
        </p:spPr>
      </p:pic>
      <p:pic>
        <p:nvPicPr>
          <p:cNvPr id="2" name="Picture 1">
            <a:hlinkClick r:id="rId7" action="ppaction://hlinksldjump"/>
            <a:extLst>
              <a:ext uri="{FF2B5EF4-FFF2-40B4-BE49-F238E27FC236}">
                <a16:creationId xmlns:a16="http://schemas.microsoft.com/office/drawing/2014/main" id="{CA257C00-9BF9-EB41-505C-147E22326B12}"/>
              </a:ext>
            </a:extLst>
          </p:cNvPr>
          <p:cNvPicPr>
            <a:picLocks noChangeAspect="1"/>
          </p:cNvPicPr>
          <p:nvPr/>
        </p:nvPicPr>
        <p:blipFill>
          <a:blip r:embed="rId18"/>
          <a:stretch>
            <a:fillRect/>
          </a:stretch>
        </p:blipFill>
        <p:spPr>
          <a:xfrm>
            <a:off x="3076808" y="284357"/>
            <a:ext cx="5864860" cy="1030313"/>
          </a:xfrm>
          <a:prstGeom prst="rect">
            <a:avLst/>
          </a:prstGeom>
        </p:spPr>
      </p:pic>
    </p:spTree>
    <p:custDataLst>
      <p:tags r:id="rId1"/>
    </p:custDataLst>
    <p:extLst>
      <p:ext uri="{BB962C8B-B14F-4D97-AF65-F5344CB8AC3E}">
        <p14:creationId xmlns:p14="http://schemas.microsoft.com/office/powerpoint/2010/main" val="2418300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49" presetClass="path" presetSubtype="0" accel="50000" decel="50000" fill="hold" nodeType="clickEffect">
                                  <p:stCondLst>
                                    <p:cond delay="0"/>
                                  </p:stCondLst>
                                  <p:childTnLst>
                                    <p:animMotion origin="layout" path="M -4.44444E-6 3.58025E-6 L 0.4375 0.34629 " pathEditMode="relative" rAng="0" ptsTypes="AA">
                                      <p:cBhvr>
                                        <p:cTn id="24" dur="2000" fill="hold"/>
                                        <p:tgtEl>
                                          <p:spTgt spid="10"/>
                                        </p:tgtEl>
                                        <p:attrNameLst>
                                          <p:attrName>ppt_x</p:attrName>
                                          <p:attrName>ppt_y</p:attrName>
                                        </p:attrNameLst>
                                      </p:cBhvr>
                                      <p:rCtr x="21875" y="17315"/>
                                    </p:animMotion>
                                  </p:childTnLst>
                                  <p:subTnLs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49" presetClass="path" presetSubtype="0" accel="50000" decel="50000" fill="hold" nodeType="clickEffect">
                                  <p:stCondLst>
                                    <p:cond delay="0"/>
                                  </p:stCondLst>
                                  <p:childTnLst>
                                    <p:animMotion origin="layout" path="M 2.22222E-6 -2.34568E-6 L 0.3 0.04414 " pathEditMode="relative" rAng="0" ptsTypes="AA">
                                      <p:cBhvr>
                                        <p:cTn id="29" dur="2000" fill="hold"/>
                                        <p:tgtEl>
                                          <p:spTgt spid="12"/>
                                        </p:tgtEl>
                                        <p:attrNameLst>
                                          <p:attrName>ppt_x</p:attrName>
                                          <p:attrName>ppt_y</p:attrName>
                                        </p:attrNameLst>
                                      </p:cBhvr>
                                      <p:rCtr x="15000" y="2191"/>
                                    </p:animMotion>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2.96296E-6 L 0.21545 0.36945 " pathEditMode="relative" rAng="0" ptsTypes="AA">
                                      <p:cBhvr>
                                        <p:cTn id="34" dur="2000" fill="hold"/>
                                        <p:tgtEl>
                                          <p:spTgt spid="13"/>
                                        </p:tgtEl>
                                        <p:attrNameLst>
                                          <p:attrName>ppt_x</p:attrName>
                                          <p:attrName>ppt_y</p:attrName>
                                        </p:attrNameLst>
                                      </p:cBhvr>
                                      <p:rCtr x="10764" y="18457"/>
                                    </p:animMotion>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grpSp>
        <p:nvGrpSpPr>
          <p:cNvPr id="52" name="Google Shape;532;p37">
            <a:extLst>
              <a:ext uri="{FF2B5EF4-FFF2-40B4-BE49-F238E27FC236}">
                <a16:creationId xmlns:a16="http://schemas.microsoft.com/office/drawing/2014/main" id="{81082885-E7C9-A8CA-6D03-B6E6B226B2BE}"/>
              </a:ext>
            </a:extLst>
          </p:cNvPr>
          <p:cNvGrpSpPr/>
          <p:nvPr/>
        </p:nvGrpSpPr>
        <p:grpSpPr>
          <a:xfrm>
            <a:off x="1420757" y="1596874"/>
            <a:ext cx="9869075" cy="4724613"/>
            <a:chOff x="2180925" y="540000"/>
            <a:chExt cx="4796700" cy="2370300"/>
          </a:xfrm>
        </p:grpSpPr>
        <p:sp>
          <p:nvSpPr>
            <p:cNvPr id="53" name="Google Shape;533;p37">
              <a:extLst>
                <a:ext uri="{FF2B5EF4-FFF2-40B4-BE49-F238E27FC236}">
                  <a16:creationId xmlns:a16="http://schemas.microsoft.com/office/drawing/2014/main" id="{90A14688-49F1-8DAB-72A8-8F5379B85B7A}"/>
                </a:ext>
              </a:extLst>
            </p:cNvPr>
            <p:cNvSpPr/>
            <p:nvPr/>
          </p:nvSpPr>
          <p:spPr>
            <a:xfrm>
              <a:off x="2180925" y="540000"/>
              <a:ext cx="4796700" cy="2370300"/>
            </a:xfrm>
            <a:prstGeom prst="roundRect">
              <a:avLst>
                <a:gd name="adj" fmla="val 11171"/>
              </a:avLst>
            </a:prstGeom>
            <a:solidFill>
              <a:srgbClr val="7848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34;p37">
              <a:extLst>
                <a:ext uri="{FF2B5EF4-FFF2-40B4-BE49-F238E27FC236}">
                  <a16:creationId xmlns:a16="http://schemas.microsoft.com/office/drawing/2014/main" id="{AB9CE575-AE7B-DCE2-59A4-AEB1B16D1E12}"/>
                </a:ext>
              </a:extLst>
            </p:cNvPr>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35;p37">
              <a:extLst>
                <a:ext uri="{FF2B5EF4-FFF2-40B4-BE49-F238E27FC236}">
                  <a16:creationId xmlns:a16="http://schemas.microsoft.com/office/drawing/2014/main" id="{F8091E22-3869-FED2-AFA9-98643C36A4EE}"/>
                </a:ext>
              </a:extLst>
            </p:cNvPr>
            <p:cNvSpPr/>
            <p:nvPr/>
          </p:nvSpPr>
          <p:spPr>
            <a:xfrm rot="-2509601">
              <a:off x="2306914" y="612850"/>
              <a:ext cx="103467" cy="211973"/>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36;p37">
              <a:extLst>
                <a:ext uri="{FF2B5EF4-FFF2-40B4-BE49-F238E27FC236}">
                  <a16:creationId xmlns:a16="http://schemas.microsoft.com/office/drawing/2014/main" id="{14CA218F-A2BD-AC01-28B6-E0139D15C42E}"/>
                </a:ext>
              </a:extLst>
            </p:cNvPr>
            <p:cNvSpPr/>
            <p:nvPr/>
          </p:nvSpPr>
          <p:spPr>
            <a:xfrm rot="2282138">
              <a:off x="6703648" y="602412"/>
              <a:ext cx="103221" cy="211468"/>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37;p37">
              <a:extLst>
                <a:ext uri="{FF2B5EF4-FFF2-40B4-BE49-F238E27FC236}">
                  <a16:creationId xmlns:a16="http://schemas.microsoft.com/office/drawing/2014/main" id="{74D827C3-BF48-5DF2-0644-66B9E9D5EE6A}"/>
                </a:ext>
              </a:extLst>
            </p:cNvPr>
            <p:cNvSpPr/>
            <p:nvPr/>
          </p:nvSpPr>
          <p:spPr>
            <a:xfrm>
              <a:off x="2249000" y="800100"/>
              <a:ext cx="85800" cy="104700"/>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38;p37">
              <a:extLst>
                <a:ext uri="{FF2B5EF4-FFF2-40B4-BE49-F238E27FC236}">
                  <a16:creationId xmlns:a16="http://schemas.microsoft.com/office/drawing/2014/main" id="{BCF157E0-60A9-442C-567B-3D994B89BD24}"/>
                </a:ext>
              </a:extLst>
            </p:cNvPr>
            <p:cNvSpPr/>
            <p:nvPr/>
          </p:nvSpPr>
          <p:spPr>
            <a:xfrm>
              <a:off x="2344250" y="2626350"/>
              <a:ext cx="85800" cy="104700"/>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0" name="Google Shape;470;p34">
            <a:extLst>
              <a:ext uri="{FF2B5EF4-FFF2-40B4-BE49-F238E27FC236}">
                <a16:creationId xmlns:a16="http://schemas.microsoft.com/office/drawing/2014/main" id="{C753EE05-1BDC-38A4-EBDC-FB7C34EAB524}"/>
              </a:ext>
            </a:extLst>
          </p:cNvPr>
          <p:cNvSpPr txBox="1">
            <a:spLocks/>
          </p:cNvSpPr>
          <p:nvPr/>
        </p:nvSpPr>
        <p:spPr>
          <a:xfrm>
            <a:off x="2623930" y="2235111"/>
            <a:ext cx="6661418" cy="1204553"/>
          </a:xfrm>
          <a:prstGeom prst="round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Fredoka One"/>
              <a:buNone/>
              <a:defRPr sz="3800" b="0" i="0" u="none" strike="noStrike" cap="none">
                <a:solidFill>
                  <a:schemeClr val="accen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pPr marL="0" lvl="1" defTabSz="1219170">
              <a:buClr>
                <a:srgbClr val="3C1A32"/>
              </a:buClr>
              <a:defRPr/>
            </a:pPr>
            <a:r>
              <a:rPr lang="vi-VN" sz="4000" b="1" kern="0" dirty="0">
                <a:solidFill>
                  <a:srgbClr val="002060"/>
                </a:solidFill>
                <a:latin typeface="Cambria" panose="02040503050406030204" pitchFamily="18" charset="0"/>
                <a:ea typeface="Cambria" panose="02040503050406030204" pitchFamily="18" charset="0"/>
              </a:rPr>
              <a:t>Số lớn là 10, số bé ít hơn số lớn 4 đơn vị. Tính tổng của hai số?</a:t>
            </a:r>
          </a:p>
        </p:txBody>
      </p:sp>
      <p:sp>
        <p:nvSpPr>
          <p:cNvPr id="65" name="Google Shape;694;p42">
            <a:extLst>
              <a:ext uri="{FF2B5EF4-FFF2-40B4-BE49-F238E27FC236}">
                <a16:creationId xmlns:a16="http://schemas.microsoft.com/office/drawing/2014/main" id="{8FD08B95-3948-AF46-E958-0725272FF504}"/>
              </a:ext>
            </a:extLst>
          </p:cNvPr>
          <p:cNvSpPr txBox="1">
            <a:spLocks/>
          </p:cNvSpPr>
          <p:nvPr/>
        </p:nvSpPr>
        <p:spPr>
          <a:xfrm>
            <a:off x="3807210" y="4083485"/>
            <a:ext cx="6310826" cy="128488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Fredoka One"/>
              <a:buNone/>
              <a:defRPr sz="70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marL="0" lvl="1" defTabSz="1219170">
              <a:buClr>
                <a:srgbClr val="3C1A32"/>
              </a:buClr>
              <a:defRPr/>
            </a:pPr>
            <a:r>
              <a:rPr lang="fr-FR" sz="5400" b="1" kern="0" dirty="0" err="1">
                <a:solidFill>
                  <a:srgbClr val="FFFF00"/>
                </a:solidFill>
                <a:latin typeface="Cambria" panose="02040503050406030204" pitchFamily="18" charset="0"/>
                <a:ea typeface="Cambria" panose="02040503050406030204" pitchFamily="18" charset="0"/>
              </a:rPr>
              <a:t>Tổng</a:t>
            </a:r>
            <a:r>
              <a:rPr lang="fr-FR" sz="5400" b="1" kern="0" dirty="0">
                <a:solidFill>
                  <a:srgbClr val="FFFF00"/>
                </a:solidFill>
                <a:latin typeface="Cambria" panose="02040503050406030204" pitchFamily="18" charset="0"/>
                <a:ea typeface="Cambria" panose="02040503050406030204" pitchFamily="18" charset="0"/>
              </a:rPr>
              <a:t> </a:t>
            </a:r>
            <a:r>
              <a:rPr lang="fr-FR" sz="5400" b="1" kern="0" dirty="0" err="1">
                <a:solidFill>
                  <a:srgbClr val="FFFF00"/>
                </a:solidFill>
                <a:latin typeface="Cambria" panose="02040503050406030204" pitchFamily="18" charset="0"/>
                <a:ea typeface="Cambria" panose="02040503050406030204" pitchFamily="18" charset="0"/>
              </a:rPr>
              <a:t>hai</a:t>
            </a:r>
            <a:r>
              <a:rPr lang="fr-FR" sz="5400" b="1" kern="0" dirty="0">
                <a:solidFill>
                  <a:srgbClr val="FFFF00"/>
                </a:solidFill>
                <a:latin typeface="Cambria" panose="02040503050406030204" pitchFamily="18" charset="0"/>
                <a:ea typeface="Cambria" panose="02040503050406030204" pitchFamily="18" charset="0"/>
              </a:rPr>
              <a:t> </a:t>
            </a:r>
            <a:r>
              <a:rPr lang="fr-FR" sz="5400" b="1" kern="0" dirty="0" err="1">
                <a:solidFill>
                  <a:srgbClr val="FFFF00"/>
                </a:solidFill>
                <a:latin typeface="Cambria" panose="02040503050406030204" pitchFamily="18" charset="0"/>
                <a:ea typeface="Cambria" panose="02040503050406030204" pitchFamily="18" charset="0"/>
              </a:rPr>
              <a:t>số</a:t>
            </a:r>
            <a:r>
              <a:rPr lang="fr-FR" sz="5400" b="1" kern="0" dirty="0">
                <a:solidFill>
                  <a:srgbClr val="FFFF00"/>
                </a:solidFill>
                <a:latin typeface="Cambria" panose="02040503050406030204" pitchFamily="18" charset="0"/>
                <a:ea typeface="Cambria" panose="02040503050406030204" pitchFamily="18" charset="0"/>
              </a:rPr>
              <a:t> là: 16</a:t>
            </a:r>
          </a:p>
        </p:txBody>
      </p:sp>
      <p:pic>
        <p:nvPicPr>
          <p:cNvPr id="68" name="Picture 12" descr="Monkey Climbing Vines, Zoo Animals Clipart, Monkey Vector, Monkey PNG  Transparent Clipart Image and PSD File for Free Download | Climbing vines,  Animal clipart, Clip art">
            <a:extLst>
              <a:ext uri="{FF2B5EF4-FFF2-40B4-BE49-F238E27FC236}">
                <a16:creationId xmlns:a16="http://schemas.microsoft.com/office/drawing/2014/main" id="{93E0249A-4331-51BD-C0F3-0A529CD2237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24597" y="32084"/>
            <a:ext cx="5007881" cy="501562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olorful Natural Tree Vector Clipart - Tree Clipart PNG Image | Transparent  PNG Free Download on SeekPNG">
            <a:extLst>
              <a:ext uri="{FF2B5EF4-FFF2-40B4-BE49-F238E27FC236}">
                <a16:creationId xmlns:a16="http://schemas.microsoft.com/office/drawing/2014/main" id="{6B730B9F-BC12-F9F8-DB2E-3EE974C6E78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706044" y="-597741"/>
            <a:ext cx="6971911" cy="734135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hlinkClick r:id="rId8" action="ppaction://hlinksldjump"/>
            <a:extLst>
              <a:ext uri="{FF2B5EF4-FFF2-40B4-BE49-F238E27FC236}">
                <a16:creationId xmlns:a16="http://schemas.microsoft.com/office/drawing/2014/main" id="{785875A3-C9BE-5135-4684-4E056F4006DC}"/>
              </a:ext>
            </a:extLst>
          </p:cNvPr>
          <p:cNvPicPr>
            <a:picLocks noChangeAspect="1"/>
          </p:cNvPicPr>
          <p:nvPr/>
        </p:nvPicPr>
        <p:blipFill>
          <a:blip r:embed="rId9"/>
          <a:stretch>
            <a:fillRect/>
          </a:stretch>
        </p:blipFill>
        <p:spPr>
          <a:xfrm>
            <a:off x="8524672" y="-718554"/>
            <a:ext cx="4188308" cy="4179000"/>
          </a:xfrm>
          <a:prstGeom prst="rect">
            <a:avLst/>
          </a:prstGeom>
        </p:spPr>
      </p:pic>
    </p:spTree>
    <p:custDataLst>
      <p:tags r:id="rId1"/>
    </p:custDataLst>
    <p:extLst>
      <p:ext uri="{BB962C8B-B14F-4D97-AF65-F5344CB8AC3E}">
        <p14:creationId xmlns:p14="http://schemas.microsoft.com/office/powerpoint/2010/main" val="2522747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grpSp>
        <p:nvGrpSpPr>
          <p:cNvPr id="52" name="Google Shape;532;p37">
            <a:extLst>
              <a:ext uri="{FF2B5EF4-FFF2-40B4-BE49-F238E27FC236}">
                <a16:creationId xmlns:a16="http://schemas.microsoft.com/office/drawing/2014/main" id="{81082885-E7C9-A8CA-6D03-B6E6B226B2BE}"/>
              </a:ext>
            </a:extLst>
          </p:cNvPr>
          <p:cNvGrpSpPr/>
          <p:nvPr/>
        </p:nvGrpSpPr>
        <p:grpSpPr>
          <a:xfrm>
            <a:off x="1602852" y="1399019"/>
            <a:ext cx="9869075" cy="4724613"/>
            <a:chOff x="2180925" y="540000"/>
            <a:chExt cx="4796700" cy="2370300"/>
          </a:xfrm>
        </p:grpSpPr>
        <p:sp>
          <p:nvSpPr>
            <p:cNvPr id="53" name="Google Shape;533;p37">
              <a:extLst>
                <a:ext uri="{FF2B5EF4-FFF2-40B4-BE49-F238E27FC236}">
                  <a16:creationId xmlns:a16="http://schemas.microsoft.com/office/drawing/2014/main" id="{90A14688-49F1-8DAB-72A8-8F5379B85B7A}"/>
                </a:ext>
              </a:extLst>
            </p:cNvPr>
            <p:cNvSpPr/>
            <p:nvPr/>
          </p:nvSpPr>
          <p:spPr>
            <a:xfrm>
              <a:off x="2180925" y="540000"/>
              <a:ext cx="4796700" cy="2370300"/>
            </a:xfrm>
            <a:prstGeom prst="roundRect">
              <a:avLst>
                <a:gd name="adj" fmla="val 11171"/>
              </a:avLst>
            </a:prstGeom>
            <a:solidFill>
              <a:srgbClr val="7848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34;p37">
              <a:extLst>
                <a:ext uri="{FF2B5EF4-FFF2-40B4-BE49-F238E27FC236}">
                  <a16:creationId xmlns:a16="http://schemas.microsoft.com/office/drawing/2014/main" id="{AB9CE575-AE7B-DCE2-59A4-AEB1B16D1E12}"/>
                </a:ext>
              </a:extLst>
            </p:cNvPr>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35;p37">
              <a:extLst>
                <a:ext uri="{FF2B5EF4-FFF2-40B4-BE49-F238E27FC236}">
                  <a16:creationId xmlns:a16="http://schemas.microsoft.com/office/drawing/2014/main" id="{F8091E22-3869-FED2-AFA9-98643C36A4EE}"/>
                </a:ext>
              </a:extLst>
            </p:cNvPr>
            <p:cNvSpPr/>
            <p:nvPr/>
          </p:nvSpPr>
          <p:spPr>
            <a:xfrm rot="-2509601">
              <a:off x="2306914" y="612850"/>
              <a:ext cx="103467" cy="211973"/>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36;p37">
              <a:extLst>
                <a:ext uri="{FF2B5EF4-FFF2-40B4-BE49-F238E27FC236}">
                  <a16:creationId xmlns:a16="http://schemas.microsoft.com/office/drawing/2014/main" id="{14CA218F-A2BD-AC01-28B6-E0139D15C42E}"/>
                </a:ext>
              </a:extLst>
            </p:cNvPr>
            <p:cNvSpPr/>
            <p:nvPr/>
          </p:nvSpPr>
          <p:spPr>
            <a:xfrm rot="2282138">
              <a:off x="6703648" y="602412"/>
              <a:ext cx="103221" cy="211468"/>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37;p37">
              <a:extLst>
                <a:ext uri="{FF2B5EF4-FFF2-40B4-BE49-F238E27FC236}">
                  <a16:creationId xmlns:a16="http://schemas.microsoft.com/office/drawing/2014/main" id="{74D827C3-BF48-5DF2-0644-66B9E9D5EE6A}"/>
                </a:ext>
              </a:extLst>
            </p:cNvPr>
            <p:cNvSpPr/>
            <p:nvPr/>
          </p:nvSpPr>
          <p:spPr>
            <a:xfrm>
              <a:off x="2249000" y="800100"/>
              <a:ext cx="85800" cy="104700"/>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38;p37">
              <a:extLst>
                <a:ext uri="{FF2B5EF4-FFF2-40B4-BE49-F238E27FC236}">
                  <a16:creationId xmlns:a16="http://schemas.microsoft.com/office/drawing/2014/main" id="{BCF157E0-60A9-442C-567B-3D994B89BD24}"/>
                </a:ext>
              </a:extLst>
            </p:cNvPr>
            <p:cNvSpPr/>
            <p:nvPr/>
          </p:nvSpPr>
          <p:spPr>
            <a:xfrm>
              <a:off x="2344250" y="2626350"/>
              <a:ext cx="85800" cy="104700"/>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 name="Google Shape;694;p42">
            <a:extLst>
              <a:ext uri="{FF2B5EF4-FFF2-40B4-BE49-F238E27FC236}">
                <a16:creationId xmlns:a16="http://schemas.microsoft.com/office/drawing/2014/main" id="{5DBD4B85-B3C0-496A-8F35-40A57D111376}"/>
              </a:ext>
            </a:extLst>
          </p:cNvPr>
          <p:cNvSpPr txBox="1">
            <a:spLocks/>
          </p:cNvSpPr>
          <p:nvPr/>
        </p:nvSpPr>
        <p:spPr>
          <a:xfrm>
            <a:off x="3170417" y="2430777"/>
            <a:ext cx="6311514" cy="181068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Fredoka One"/>
              <a:buNone/>
              <a:defRPr sz="70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marL="0" lvl="1" algn="ctr" defTabSz="1219170">
              <a:buClr>
                <a:srgbClr val="3C1A32"/>
              </a:buClr>
              <a:defRPr/>
            </a:pPr>
            <a:r>
              <a:rPr lang="vi-VN" sz="4000" b="1" kern="0" dirty="0">
                <a:solidFill>
                  <a:srgbClr val="002060"/>
                </a:solidFill>
                <a:latin typeface="Cambria" panose="02040503050406030204" pitchFamily="18" charset="0"/>
                <a:ea typeface="Cambria" panose="02040503050406030204" pitchFamily="18" charset="0"/>
              </a:rPr>
              <a:t>Cả hai bạn cao 250 cm. Bạn Hải cao hơn bạn Hà 10 cm. Hỏi bạn Hà cao mấy xăng-ti-mét? </a:t>
            </a:r>
            <a:endParaRPr kumimoji="0" lang="vi-VN"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sp>
        <p:nvSpPr>
          <p:cNvPr id="65" name="Google Shape;694;p42">
            <a:extLst>
              <a:ext uri="{FF2B5EF4-FFF2-40B4-BE49-F238E27FC236}">
                <a16:creationId xmlns:a16="http://schemas.microsoft.com/office/drawing/2014/main" id="{8FD08B95-3948-AF46-E958-0725272FF504}"/>
              </a:ext>
            </a:extLst>
          </p:cNvPr>
          <p:cNvSpPr txBox="1">
            <a:spLocks/>
          </p:cNvSpPr>
          <p:nvPr/>
        </p:nvSpPr>
        <p:spPr>
          <a:xfrm>
            <a:off x="3959890" y="4709140"/>
            <a:ext cx="7589379" cy="65459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Fredoka One"/>
              <a:buNone/>
              <a:defRPr sz="70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marL="0" lvl="1" defTabSz="1219170">
              <a:buClr>
                <a:srgbClr val="3C1A32"/>
              </a:buClr>
              <a:defRPr/>
            </a:pPr>
            <a:r>
              <a:rPr lang="fr-FR" b="1" kern="0">
                <a:solidFill>
                  <a:srgbClr val="FFFF00"/>
                </a:solidFill>
                <a:latin typeface="Cambria" panose="02040503050406030204" pitchFamily="18" charset="0"/>
                <a:ea typeface="Cambria" panose="02040503050406030204" pitchFamily="18" charset="0"/>
              </a:rPr>
              <a:t>Bạn Hà cao 120 cm.</a:t>
            </a:r>
            <a:endParaRPr kumimoji="0" lang="vi-VN" sz="4800"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sym typeface="Arial"/>
            </a:endParaRPr>
          </a:p>
        </p:txBody>
      </p:sp>
      <p:pic>
        <p:nvPicPr>
          <p:cNvPr id="17" name="Picture 12" descr="Monkey Climbing Vines, Zoo Animals Clipart, Monkey Vector, Monkey PNG  Transparent Clipart Image and PSD File for Free Download | Climbing vines,  Animal clipart, Clip art">
            <a:extLst>
              <a:ext uri="{FF2B5EF4-FFF2-40B4-BE49-F238E27FC236}">
                <a16:creationId xmlns:a16="http://schemas.microsoft.com/office/drawing/2014/main" id="{D095EFF6-0A8C-585E-E0DB-6A06F905DFF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r="24454"/>
          <a:stretch/>
        </p:blipFill>
        <p:spPr bwMode="auto">
          <a:xfrm>
            <a:off x="-329629" y="-144379"/>
            <a:ext cx="3783263" cy="50156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lorful Natural Tree Vector Clipart - Tree Clipart PNG Image | Transparent  PNG Free Download on SeekPNG">
            <a:extLst>
              <a:ext uri="{FF2B5EF4-FFF2-40B4-BE49-F238E27FC236}">
                <a16:creationId xmlns:a16="http://schemas.microsoft.com/office/drawing/2014/main" id="{51D90D8B-6D0B-BB54-36C2-6B2F0D5A4CD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723405" y="-1694933"/>
            <a:ext cx="8411979" cy="88577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8" action="ppaction://hlinksldjump"/>
            <a:extLst>
              <a:ext uri="{FF2B5EF4-FFF2-40B4-BE49-F238E27FC236}">
                <a16:creationId xmlns:a16="http://schemas.microsoft.com/office/drawing/2014/main" id="{9DE98AF0-4283-BFAB-CE1F-0D555801925F}"/>
              </a:ext>
            </a:extLst>
          </p:cNvPr>
          <p:cNvPicPr>
            <a:picLocks noChangeAspect="1"/>
          </p:cNvPicPr>
          <p:nvPr/>
        </p:nvPicPr>
        <p:blipFill>
          <a:blip r:embed="rId9"/>
          <a:stretch>
            <a:fillRect/>
          </a:stretch>
        </p:blipFill>
        <p:spPr>
          <a:xfrm>
            <a:off x="9087001" y="673995"/>
            <a:ext cx="3178324" cy="2731245"/>
          </a:xfrm>
          <a:prstGeom prst="rect">
            <a:avLst/>
          </a:prstGeom>
        </p:spPr>
      </p:pic>
    </p:spTree>
    <p:custDataLst>
      <p:tags r:id="rId1"/>
    </p:custDataLst>
    <p:extLst>
      <p:ext uri="{BB962C8B-B14F-4D97-AF65-F5344CB8AC3E}">
        <p14:creationId xmlns:p14="http://schemas.microsoft.com/office/powerpoint/2010/main" val="1538912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ppt_w</p:attrName>
                                        </p:attrNameLst>
                                      </p:cBhvr>
                                      <p:tavLst>
                                        <p:tav tm="0">
                                          <p:val>
                                            <p:fltVal val="0"/>
                                          </p:val>
                                        </p:tav>
                                        <p:tav tm="100000">
                                          <p:val>
                                            <p:strVal val="#ppt_w"/>
                                          </p:val>
                                        </p:tav>
                                      </p:tavLst>
                                    </p:anim>
                                    <p:anim calcmode="lin" valueType="num">
                                      <p:cBhvr>
                                        <p:cTn id="15" dur="500" fill="hold"/>
                                        <p:tgtEl>
                                          <p:spTgt spid="65"/>
                                        </p:tgtEl>
                                        <p:attrNameLst>
                                          <p:attrName>ppt_h</p:attrName>
                                        </p:attrNameLst>
                                      </p:cBhvr>
                                      <p:tavLst>
                                        <p:tav tm="0">
                                          <p:val>
                                            <p:fltVal val="0"/>
                                          </p:val>
                                        </p:tav>
                                        <p:tav tm="100000">
                                          <p:val>
                                            <p:strVal val="#ppt_h"/>
                                          </p:val>
                                        </p:tav>
                                      </p:tavLst>
                                    </p:anim>
                                    <p:animEffect transition="in" filter="fade">
                                      <p:cBhvr>
                                        <p:cTn id="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grpSp>
        <p:nvGrpSpPr>
          <p:cNvPr id="52" name="Google Shape;532;p37">
            <a:extLst>
              <a:ext uri="{FF2B5EF4-FFF2-40B4-BE49-F238E27FC236}">
                <a16:creationId xmlns:a16="http://schemas.microsoft.com/office/drawing/2014/main" id="{81082885-E7C9-A8CA-6D03-B6E6B226B2BE}"/>
              </a:ext>
            </a:extLst>
          </p:cNvPr>
          <p:cNvGrpSpPr/>
          <p:nvPr/>
        </p:nvGrpSpPr>
        <p:grpSpPr>
          <a:xfrm>
            <a:off x="1161463" y="956264"/>
            <a:ext cx="9869075" cy="4724613"/>
            <a:chOff x="2180925" y="540000"/>
            <a:chExt cx="4796700" cy="2370300"/>
          </a:xfrm>
        </p:grpSpPr>
        <p:sp>
          <p:nvSpPr>
            <p:cNvPr id="53" name="Google Shape;533;p37">
              <a:extLst>
                <a:ext uri="{FF2B5EF4-FFF2-40B4-BE49-F238E27FC236}">
                  <a16:creationId xmlns:a16="http://schemas.microsoft.com/office/drawing/2014/main" id="{90A14688-49F1-8DAB-72A8-8F5379B85B7A}"/>
                </a:ext>
              </a:extLst>
            </p:cNvPr>
            <p:cNvSpPr/>
            <p:nvPr/>
          </p:nvSpPr>
          <p:spPr>
            <a:xfrm>
              <a:off x="2180925" y="540000"/>
              <a:ext cx="4796700" cy="2370300"/>
            </a:xfrm>
            <a:prstGeom prst="roundRect">
              <a:avLst>
                <a:gd name="adj" fmla="val 11171"/>
              </a:avLst>
            </a:prstGeom>
            <a:solidFill>
              <a:srgbClr val="7848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34;p37">
              <a:extLst>
                <a:ext uri="{FF2B5EF4-FFF2-40B4-BE49-F238E27FC236}">
                  <a16:creationId xmlns:a16="http://schemas.microsoft.com/office/drawing/2014/main" id="{AB9CE575-AE7B-DCE2-59A4-AEB1B16D1E12}"/>
                </a:ext>
              </a:extLst>
            </p:cNvPr>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35;p37">
              <a:extLst>
                <a:ext uri="{FF2B5EF4-FFF2-40B4-BE49-F238E27FC236}">
                  <a16:creationId xmlns:a16="http://schemas.microsoft.com/office/drawing/2014/main" id="{F8091E22-3869-FED2-AFA9-98643C36A4EE}"/>
                </a:ext>
              </a:extLst>
            </p:cNvPr>
            <p:cNvSpPr/>
            <p:nvPr/>
          </p:nvSpPr>
          <p:spPr>
            <a:xfrm rot="-2509601">
              <a:off x="2306914" y="612850"/>
              <a:ext cx="103467" cy="211973"/>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36;p37">
              <a:extLst>
                <a:ext uri="{FF2B5EF4-FFF2-40B4-BE49-F238E27FC236}">
                  <a16:creationId xmlns:a16="http://schemas.microsoft.com/office/drawing/2014/main" id="{14CA218F-A2BD-AC01-28B6-E0139D15C42E}"/>
                </a:ext>
              </a:extLst>
            </p:cNvPr>
            <p:cNvSpPr/>
            <p:nvPr/>
          </p:nvSpPr>
          <p:spPr>
            <a:xfrm rot="2282138">
              <a:off x="6703648" y="602412"/>
              <a:ext cx="103221" cy="211468"/>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37;p37">
              <a:extLst>
                <a:ext uri="{FF2B5EF4-FFF2-40B4-BE49-F238E27FC236}">
                  <a16:creationId xmlns:a16="http://schemas.microsoft.com/office/drawing/2014/main" id="{74D827C3-BF48-5DF2-0644-66B9E9D5EE6A}"/>
                </a:ext>
              </a:extLst>
            </p:cNvPr>
            <p:cNvSpPr/>
            <p:nvPr/>
          </p:nvSpPr>
          <p:spPr>
            <a:xfrm>
              <a:off x="2249000" y="800100"/>
              <a:ext cx="85800" cy="104700"/>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38;p37">
              <a:extLst>
                <a:ext uri="{FF2B5EF4-FFF2-40B4-BE49-F238E27FC236}">
                  <a16:creationId xmlns:a16="http://schemas.microsoft.com/office/drawing/2014/main" id="{BCF157E0-60A9-442C-567B-3D994B89BD24}"/>
                </a:ext>
              </a:extLst>
            </p:cNvPr>
            <p:cNvSpPr/>
            <p:nvPr/>
          </p:nvSpPr>
          <p:spPr>
            <a:xfrm>
              <a:off x="2344250" y="2626350"/>
              <a:ext cx="85800" cy="104700"/>
            </a:xfrm>
            <a:prstGeom prst="ellipse">
              <a:avLst/>
            </a:prstGeom>
            <a:solidFill>
              <a:srgbClr val="955F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2" name="Google Shape;694;p42">
            <a:extLst>
              <a:ext uri="{FF2B5EF4-FFF2-40B4-BE49-F238E27FC236}">
                <a16:creationId xmlns:a16="http://schemas.microsoft.com/office/drawing/2014/main" id="{EA69C6E9-4194-6D90-35CD-C933C2588B82}"/>
              </a:ext>
            </a:extLst>
          </p:cNvPr>
          <p:cNvSpPr txBox="1">
            <a:spLocks/>
          </p:cNvSpPr>
          <p:nvPr/>
        </p:nvSpPr>
        <p:spPr>
          <a:xfrm>
            <a:off x="2984835" y="2581828"/>
            <a:ext cx="6013508" cy="40781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Fredoka One"/>
              <a:buNone/>
              <a:defRPr sz="70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marL="0" marR="0" lvl="1" indent="0" algn="ctr" defTabSz="1219170" rtl="0" eaLnBrk="1" fontAlgn="auto" latinLnBrk="0" hangingPunct="1">
              <a:lnSpc>
                <a:spcPct val="100000"/>
              </a:lnSpc>
              <a:spcBef>
                <a:spcPts val="0"/>
              </a:spcBef>
              <a:spcAft>
                <a:spcPts val="0"/>
              </a:spcAft>
              <a:buClr>
                <a:srgbClr val="3C1A32"/>
              </a:buClr>
              <a:buSzPts val="4800"/>
              <a:buFont typeface="Arial"/>
              <a:buNone/>
              <a:tabLst/>
              <a:defRPr/>
            </a:pPr>
            <a:r>
              <a:rPr kumimoji="0" lang="en-US" sz="3200" b="1" i="0" u="none" strike="noStrike" kern="0" cap="none" spc="0" normalizeH="0" baseline="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Long </a:t>
            </a:r>
            <a:r>
              <a:rPr kumimoji="0" lang="en-US" sz="3200" b="1" i="0" u="none" strike="noStrike" kern="0" cap="none" spc="0" normalizeH="0" baseline="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và</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Nam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có</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tất</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cả</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35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viên</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bi. </a:t>
            </a:r>
            <a:r>
              <a:rPr kumimoji="0" lang="en-US" sz="3200" b="1" i="0" u="none" strike="noStrike" kern="0" cap="none" spc="0" normalizeH="0" baseline="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Số</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bi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của</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Long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nhiều</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hơn</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5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viên</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so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với</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số</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bi </a:t>
            </a:r>
            <a:r>
              <a:rPr kumimoji="0" lang="en-US" sz="3200" b="1" i="0" u="none" strike="noStrike" kern="0" cap="none" spc="0" normalizeH="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của</a:t>
            </a:r>
            <a:r>
              <a:rPr kumimoji="0" lang="en-US" sz="3200" b="1" i="0" u="none" strike="noStrike" kern="0" cap="none" spc="0" normalizeH="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Nam</a:t>
            </a:r>
            <a:r>
              <a:rPr kumimoji="0" lang="en-US" sz="3200" b="1" i="0" u="none" strike="noStrike" kern="0" cap="none" spc="0" normalizeH="0" baseline="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sz="3200" b="1" i="0" u="none" strike="noStrike" kern="0" cap="none" spc="0" normalizeH="0" baseline="0" noProof="0" dirty="0" err="1">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rPr>
              <a:t>Hỏi</a:t>
            </a:r>
            <a:r>
              <a:rPr lang="en-US" sz="3200" b="1" kern="0" dirty="0">
                <a:solidFill>
                  <a:srgbClr val="EE4524">
                    <a:lumMod val="50000"/>
                  </a:srgbClr>
                </a:solidFill>
                <a:latin typeface="Cambria" panose="02040503050406030204" pitchFamily="18" charset="0"/>
                <a:ea typeface="Cambria" panose="02040503050406030204" pitchFamily="18" charset="0"/>
              </a:rPr>
              <a:t> </a:t>
            </a:r>
            <a:r>
              <a:rPr lang="en-US" sz="3200" b="1" kern="0" dirty="0" err="1">
                <a:solidFill>
                  <a:srgbClr val="EE4524">
                    <a:lumMod val="50000"/>
                  </a:srgbClr>
                </a:solidFill>
                <a:latin typeface="Cambria" panose="02040503050406030204" pitchFamily="18" charset="0"/>
                <a:ea typeface="Cambria" panose="02040503050406030204" pitchFamily="18" charset="0"/>
              </a:rPr>
              <a:t>mỗi</a:t>
            </a:r>
            <a:r>
              <a:rPr lang="en-US" sz="3200" b="1" kern="0" dirty="0">
                <a:solidFill>
                  <a:srgbClr val="EE4524">
                    <a:lumMod val="50000"/>
                  </a:srgbClr>
                </a:solidFill>
                <a:latin typeface="Cambria" panose="02040503050406030204" pitchFamily="18" charset="0"/>
                <a:ea typeface="Cambria" panose="02040503050406030204" pitchFamily="18" charset="0"/>
              </a:rPr>
              <a:t> </a:t>
            </a:r>
            <a:r>
              <a:rPr lang="en-US" sz="3200" b="1" kern="0" dirty="0" err="1">
                <a:solidFill>
                  <a:srgbClr val="EE4524">
                    <a:lumMod val="50000"/>
                  </a:srgbClr>
                </a:solidFill>
                <a:latin typeface="Cambria" panose="02040503050406030204" pitchFamily="18" charset="0"/>
                <a:ea typeface="Cambria" panose="02040503050406030204" pitchFamily="18" charset="0"/>
              </a:rPr>
              <a:t>bạn</a:t>
            </a:r>
            <a:r>
              <a:rPr lang="en-US" sz="3200" b="1" kern="0" dirty="0">
                <a:solidFill>
                  <a:srgbClr val="EE4524">
                    <a:lumMod val="50000"/>
                  </a:srgbClr>
                </a:solidFill>
                <a:latin typeface="Cambria" panose="02040503050406030204" pitchFamily="18" charset="0"/>
                <a:ea typeface="Cambria" panose="02040503050406030204" pitchFamily="18" charset="0"/>
              </a:rPr>
              <a:t> </a:t>
            </a:r>
            <a:r>
              <a:rPr lang="en-US" sz="3200" b="1" kern="0" dirty="0" err="1">
                <a:solidFill>
                  <a:srgbClr val="EE4524">
                    <a:lumMod val="50000"/>
                  </a:srgbClr>
                </a:solidFill>
                <a:latin typeface="Cambria" panose="02040503050406030204" pitchFamily="18" charset="0"/>
                <a:ea typeface="Cambria" panose="02040503050406030204" pitchFamily="18" charset="0"/>
              </a:rPr>
              <a:t>có</a:t>
            </a:r>
            <a:r>
              <a:rPr lang="en-US" sz="3200" b="1" kern="0" dirty="0">
                <a:solidFill>
                  <a:srgbClr val="EE4524">
                    <a:lumMod val="50000"/>
                  </a:srgbClr>
                </a:solidFill>
                <a:latin typeface="Cambria" panose="02040503050406030204" pitchFamily="18" charset="0"/>
                <a:ea typeface="Cambria" panose="02040503050406030204" pitchFamily="18" charset="0"/>
              </a:rPr>
              <a:t> bao </a:t>
            </a:r>
            <a:r>
              <a:rPr lang="en-US" sz="3200" b="1" kern="0" dirty="0" err="1">
                <a:solidFill>
                  <a:srgbClr val="EE4524">
                    <a:lumMod val="50000"/>
                  </a:srgbClr>
                </a:solidFill>
                <a:latin typeface="Cambria" panose="02040503050406030204" pitchFamily="18" charset="0"/>
                <a:ea typeface="Cambria" panose="02040503050406030204" pitchFamily="18" charset="0"/>
              </a:rPr>
              <a:t>nhiêu</a:t>
            </a:r>
            <a:r>
              <a:rPr lang="en-US" sz="3200" b="1" kern="0" dirty="0">
                <a:solidFill>
                  <a:srgbClr val="EE4524">
                    <a:lumMod val="50000"/>
                  </a:srgbClr>
                </a:solidFill>
                <a:latin typeface="Cambria" panose="02040503050406030204" pitchFamily="18" charset="0"/>
                <a:ea typeface="Cambria" panose="02040503050406030204" pitchFamily="18" charset="0"/>
              </a:rPr>
              <a:t> </a:t>
            </a:r>
            <a:r>
              <a:rPr lang="en-US" sz="3200" b="1" kern="0" dirty="0" err="1">
                <a:solidFill>
                  <a:srgbClr val="EE4524">
                    <a:lumMod val="50000"/>
                  </a:srgbClr>
                </a:solidFill>
                <a:latin typeface="Cambria" panose="02040503050406030204" pitchFamily="18" charset="0"/>
                <a:ea typeface="Cambria" panose="02040503050406030204" pitchFamily="18" charset="0"/>
              </a:rPr>
              <a:t>viên</a:t>
            </a:r>
            <a:r>
              <a:rPr lang="en-US" sz="3200" b="1" kern="0" dirty="0">
                <a:solidFill>
                  <a:srgbClr val="EE4524">
                    <a:lumMod val="50000"/>
                  </a:srgbClr>
                </a:solidFill>
                <a:latin typeface="Cambria" panose="02040503050406030204" pitchFamily="18" charset="0"/>
                <a:ea typeface="Cambria" panose="02040503050406030204" pitchFamily="18" charset="0"/>
              </a:rPr>
              <a:t> bi?</a:t>
            </a:r>
            <a:endParaRPr kumimoji="0" lang="vi-VN" sz="3200" b="1" i="0" u="none" strike="noStrike" kern="0" cap="none" spc="0" normalizeH="0" baseline="0" noProof="0" dirty="0">
              <a:ln>
                <a:noFill/>
              </a:ln>
              <a:solidFill>
                <a:srgbClr val="EE4524">
                  <a:lumMod val="50000"/>
                </a:srgbClr>
              </a:solidFill>
              <a:effectLst/>
              <a:uLnTx/>
              <a:uFillTx/>
              <a:latin typeface="Cambria" panose="02040503050406030204" pitchFamily="18" charset="0"/>
              <a:ea typeface="Cambria" panose="02040503050406030204" pitchFamily="18" charset="0"/>
              <a:cs typeface="Arial"/>
              <a:sym typeface="Arial"/>
            </a:endParaRPr>
          </a:p>
        </p:txBody>
      </p:sp>
      <p:sp>
        <p:nvSpPr>
          <p:cNvPr id="65" name="Google Shape;694;p42">
            <a:extLst>
              <a:ext uri="{FF2B5EF4-FFF2-40B4-BE49-F238E27FC236}">
                <a16:creationId xmlns:a16="http://schemas.microsoft.com/office/drawing/2014/main" id="{8FD08B95-3948-AF46-E958-0725272FF504}"/>
              </a:ext>
            </a:extLst>
          </p:cNvPr>
          <p:cNvSpPr txBox="1">
            <a:spLocks/>
          </p:cNvSpPr>
          <p:nvPr/>
        </p:nvSpPr>
        <p:spPr>
          <a:xfrm>
            <a:off x="2107097" y="3996644"/>
            <a:ext cx="8279294" cy="65459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Fredoka One"/>
              <a:buNone/>
              <a:defRPr sz="70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marL="0" marR="0" lvl="1" indent="0" algn="l" defTabSz="1219170" rtl="0" eaLnBrk="1" fontAlgn="auto" latinLnBrk="0" hangingPunct="1">
              <a:lnSpc>
                <a:spcPct val="100000"/>
              </a:lnSpc>
              <a:spcBef>
                <a:spcPts val="0"/>
              </a:spcBef>
              <a:spcAft>
                <a:spcPts val="0"/>
              </a:spcAft>
              <a:buClr>
                <a:srgbClr val="3C1A32"/>
              </a:buClr>
              <a:buSzPts val="4800"/>
              <a:buFont typeface="Arial"/>
              <a:buNone/>
              <a:tabLst/>
              <a:defRPr/>
            </a:pPr>
            <a:r>
              <a:rPr kumimoji="0" lang="en-US" sz="3600"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sym typeface="Arial"/>
              </a:rPr>
              <a:t>Long </a:t>
            </a:r>
            <a:r>
              <a:rPr kumimoji="0" lang="en-US" sz="3600" b="1"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sym typeface="Arial"/>
              </a:rPr>
              <a:t>có</a:t>
            </a:r>
            <a:r>
              <a:rPr kumimoji="0" lang="en-US" sz="3600" b="1" i="0" u="none" strike="noStrike" kern="0" cap="none" spc="0" normalizeH="0" noProof="0" dirty="0">
                <a:ln>
                  <a:noFill/>
                </a:ln>
                <a:solidFill>
                  <a:srgbClr val="FFFF00"/>
                </a:solidFill>
                <a:effectLst/>
                <a:uLnTx/>
                <a:uFillTx/>
                <a:latin typeface="Cambria" panose="02040503050406030204" pitchFamily="18" charset="0"/>
                <a:ea typeface="Cambria" panose="02040503050406030204" pitchFamily="18" charset="0"/>
                <a:sym typeface="Arial"/>
              </a:rPr>
              <a:t> 20 </a:t>
            </a:r>
            <a:r>
              <a:rPr kumimoji="0" lang="en-US" sz="3600" b="1" i="0" u="none" strike="noStrike" kern="0" cap="none" spc="0" normalizeH="0" noProof="0" dirty="0" err="1">
                <a:ln>
                  <a:noFill/>
                </a:ln>
                <a:solidFill>
                  <a:srgbClr val="FFFF00"/>
                </a:solidFill>
                <a:effectLst/>
                <a:uLnTx/>
                <a:uFillTx/>
                <a:latin typeface="Cambria" panose="02040503050406030204" pitchFamily="18" charset="0"/>
                <a:ea typeface="Cambria" panose="02040503050406030204" pitchFamily="18" charset="0"/>
                <a:sym typeface="Arial"/>
              </a:rPr>
              <a:t>viên</a:t>
            </a:r>
            <a:r>
              <a:rPr kumimoji="0" lang="en-US" sz="3600" b="1" i="0" u="none" strike="noStrike" kern="0" cap="none" spc="0" normalizeH="0" noProof="0" dirty="0">
                <a:ln>
                  <a:noFill/>
                </a:ln>
                <a:solidFill>
                  <a:srgbClr val="FFFF00"/>
                </a:solidFill>
                <a:effectLst/>
                <a:uLnTx/>
                <a:uFillTx/>
                <a:latin typeface="Cambria" panose="02040503050406030204" pitchFamily="18" charset="0"/>
                <a:ea typeface="Cambria" panose="02040503050406030204" pitchFamily="18" charset="0"/>
                <a:sym typeface="Arial"/>
              </a:rPr>
              <a:t> bi, Nam </a:t>
            </a:r>
            <a:r>
              <a:rPr kumimoji="0" lang="en-US" sz="3600" b="1" i="0" u="none" strike="noStrike" kern="0" cap="none" spc="0" normalizeH="0" noProof="0" dirty="0" err="1">
                <a:ln>
                  <a:noFill/>
                </a:ln>
                <a:solidFill>
                  <a:srgbClr val="FFFF00"/>
                </a:solidFill>
                <a:effectLst/>
                <a:uLnTx/>
                <a:uFillTx/>
                <a:latin typeface="Cambria" panose="02040503050406030204" pitchFamily="18" charset="0"/>
                <a:ea typeface="Cambria" panose="02040503050406030204" pitchFamily="18" charset="0"/>
                <a:sym typeface="Arial"/>
              </a:rPr>
              <a:t>có</a:t>
            </a:r>
            <a:r>
              <a:rPr kumimoji="0" lang="en-US" sz="3600" b="1" i="0" u="none" strike="noStrike" kern="0" cap="none" spc="0" normalizeH="0" noProof="0" dirty="0">
                <a:ln>
                  <a:noFill/>
                </a:ln>
                <a:solidFill>
                  <a:srgbClr val="FFFF00"/>
                </a:solidFill>
                <a:effectLst/>
                <a:uLnTx/>
                <a:uFillTx/>
                <a:latin typeface="Cambria" panose="02040503050406030204" pitchFamily="18" charset="0"/>
                <a:ea typeface="Cambria" panose="02040503050406030204" pitchFamily="18" charset="0"/>
                <a:sym typeface="Arial"/>
              </a:rPr>
              <a:t> 15 </a:t>
            </a:r>
            <a:r>
              <a:rPr kumimoji="0" lang="en-US" sz="3600" b="1" i="0" u="none" strike="noStrike" kern="0" cap="none" spc="0" normalizeH="0" noProof="0" dirty="0" err="1">
                <a:ln>
                  <a:noFill/>
                </a:ln>
                <a:solidFill>
                  <a:srgbClr val="FFFF00"/>
                </a:solidFill>
                <a:effectLst/>
                <a:uLnTx/>
                <a:uFillTx/>
                <a:latin typeface="Cambria" panose="02040503050406030204" pitchFamily="18" charset="0"/>
                <a:ea typeface="Cambria" panose="02040503050406030204" pitchFamily="18" charset="0"/>
                <a:sym typeface="Arial"/>
              </a:rPr>
              <a:t>viên</a:t>
            </a:r>
            <a:r>
              <a:rPr kumimoji="0" lang="en-US" sz="3600" b="1" i="0" u="none" strike="noStrike" kern="0" cap="none" spc="0" normalizeH="0" noProof="0" dirty="0">
                <a:ln>
                  <a:noFill/>
                </a:ln>
                <a:solidFill>
                  <a:srgbClr val="FFFF00"/>
                </a:solidFill>
                <a:effectLst/>
                <a:uLnTx/>
                <a:uFillTx/>
                <a:latin typeface="Cambria" panose="02040503050406030204" pitchFamily="18" charset="0"/>
                <a:ea typeface="Cambria" panose="02040503050406030204" pitchFamily="18" charset="0"/>
                <a:sym typeface="Arial"/>
              </a:rPr>
              <a:t> vi</a:t>
            </a:r>
            <a:endParaRPr kumimoji="0" lang="vi-VN" sz="3600"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sym typeface="Arial"/>
            </a:endParaRPr>
          </a:p>
        </p:txBody>
      </p:sp>
      <p:pic>
        <p:nvPicPr>
          <p:cNvPr id="16" name="Picture 12" descr="Monkey Climbing Vines, Zoo Animals Clipart, Monkey Vector, Monkey PNG  Transparent Clipart Image and PSD File for Free Download | Climbing vines,  Animal clipart, Clip art">
            <a:extLst>
              <a:ext uri="{FF2B5EF4-FFF2-40B4-BE49-F238E27FC236}">
                <a16:creationId xmlns:a16="http://schemas.microsoft.com/office/drawing/2014/main" id="{1A8E3F93-654A-EC99-95F1-BECC6879D03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r="26267"/>
          <a:stretch/>
        </p:blipFill>
        <p:spPr bwMode="auto">
          <a:xfrm>
            <a:off x="-707632" y="-396564"/>
            <a:ext cx="3692467" cy="50156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lorful Natural Tree Vector Clipart - Tree Clipart PNG Image | Transparent  PNG Free Download on SeekPNG">
            <a:extLst>
              <a:ext uri="{FF2B5EF4-FFF2-40B4-BE49-F238E27FC236}">
                <a16:creationId xmlns:a16="http://schemas.microsoft.com/office/drawing/2014/main" id="{EC9B640D-463B-17CA-FC0B-F8A4C55C748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867100" y="-1852750"/>
            <a:ext cx="8411979" cy="88577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8" action="ppaction://hlinksldjump"/>
            <a:extLst>
              <a:ext uri="{FF2B5EF4-FFF2-40B4-BE49-F238E27FC236}">
                <a16:creationId xmlns:a16="http://schemas.microsoft.com/office/drawing/2014/main" id="{84C0CC14-2CE6-FF1C-55D3-3B8EB9117D90}"/>
              </a:ext>
            </a:extLst>
          </p:cNvPr>
          <p:cNvPicPr>
            <a:picLocks noChangeAspect="1"/>
          </p:cNvPicPr>
          <p:nvPr/>
        </p:nvPicPr>
        <p:blipFill>
          <a:blip r:embed="rId9"/>
          <a:stretch>
            <a:fillRect/>
          </a:stretch>
        </p:blipFill>
        <p:spPr>
          <a:xfrm>
            <a:off x="8657057" y="-485830"/>
            <a:ext cx="4129773" cy="4129773"/>
          </a:xfrm>
          <a:prstGeom prst="rect">
            <a:avLst/>
          </a:prstGeom>
        </p:spPr>
      </p:pic>
    </p:spTree>
    <p:custDataLst>
      <p:tags r:id="rId1"/>
    </p:custDataLst>
    <p:extLst>
      <p:ext uri="{BB962C8B-B14F-4D97-AF65-F5344CB8AC3E}">
        <p14:creationId xmlns:p14="http://schemas.microsoft.com/office/powerpoint/2010/main" val="6940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ppt_w</p:attrName>
                                        </p:attrNameLst>
                                      </p:cBhvr>
                                      <p:tavLst>
                                        <p:tav tm="0">
                                          <p:val>
                                            <p:fltVal val="0"/>
                                          </p:val>
                                        </p:tav>
                                        <p:tav tm="100000">
                                          <p:val>
                                            <p:strVal val="#ppt_w"/>
                                          </p:val>
                                        </p:tav>
                                      </p:tavLst>
                                    </p:anim>
                                    <p:anim calcmode="lin" valueType="num">
                                      <p:cBhvr>
                                        <p:cTn id="15" dur="500" fill="hold"/>
                                        <p:tgtEl>
                                          <p:spTgt spid="65"/>
                                        </p:tgtEl>
                                        <p:attrNameLst>
                                          <p:attrName>ppt_h</p:attrName>
                                        </p:attrNameLst>
                                      </p:cBhvr>
                                      <p:tavLst>
                                        <p:tav tm="0">
                                          <p:val>
                                            <p:fltVal val="0"/>
                                          </p:val>
                                        </p:tav>
                                        <p:tav tm="100000">
                                          <p:val>
                                            <p:strVal val="#ppt_h"/>
                                          </p:val>
                                        </p:tav>
                                      </p:tavLst>
                                    </p:anim>
                                    <p:animEffect transition="in" filter="fade">
                                      <p:cBhvr>
                                        <p:cTn id="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4"/>
          <a:srcRect t="34583"/>
          <a:stretch>
            <a:fillRect/>
          </a:stretch>
        </p:blipFill>
        <p:spPr>
          <a:xfrm>
            <a:off x="0" y="3234055"/>
            <a:ext cx="12192000" cy="3623945"/>
          </a:xfrm>
          <a:prstGeom prst="rect">
            <a:avLst/>
          </a:prstGeom>
        </p:spPr>
      </p:pic>
      <p:pic>
        <p:nvPicPr>
          <p:cNvPr id="4" name="图片 3" descr="4 (10)"/>
          <p:cNvPicPr>
            <a:picLocks noChangeAspect="1"/>
          </p:cNvPicPr>
          <p:nvPr/>
        </p:nvPicPr>
        <p:blipFill>
          <a:blip r:embed="rId5"/>
          <a:srcRect r="15528"/>
          <a:stretch>
            <a:fillRect/>
          </a:stretch>
        </p:blipFill>
        <p:spPr>
          <a:xfrm>
            <a:off x="2091690" y="0"/>
            <a:ext cx="10118725" cy="5704205"/>
          </a:xfrm>
          <a:prstGeom prst="rect">
            <a:avLst/>
          </a:prstGeom>
        </p:spPr>
      </p:pic>
      <p:pic>
        <p:nvPicPr>
          <p:cNvPr id="6" name="Picture 5">
            <a:extLst>
              <a:ext uri="{FF2B5EF4-FFF2-40B4-BE49-F238E27FC236}">
                <a16:creationId xmlns:a16="http://schemas.microsoft.com/office/drawing/2014/main" id="{30F039F5-5CB4-4CBD-00D0-1B9AA72CC3E1}"/>
              </a:ext>
            </a:extLst>
          </p:cNvPr>
          <p:cNvPicPr>
            <a:picLocks noChangeAspect="1"/>
          </p:cNvPicPr>
          <p:nvPr/>
        </p:nvPicPr>
        <p:blipFill>
          <a:blip r:embed="rId6"/>
          <a:stretch>
            <a:fillRect/>
          </a:stretch>
        </p:blipFill>
        <p:spPr>
          <a:xfrm>
            <a:off x="3249864" y="1532275"/>
            <a:ext cx="8193734" cy="3078747"/>
          </a:xfrm>
          <a:prstGeom prst="rect">
            <a:avLst/>
          </a:prstGeom>
        </p:spPr>
      </p:pic>
    </p:spTree>
    <p:custDataLst>
      <p:tags r:id="rId1"/>
    </p:custDataLst>
    <p:extLst>
      <p:ext uri="{BB962C8B-B14F-4D97-AF65-F5344CB8AC3E}">
        <p14:creationId xmlns:p14="http://schemas.microsoft.com/office/powerpoint/2010/main" val="13264735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Cambria" panose="02040503050406030204" pitchFamily="18" charset="0"/>
                <a:ea typeface="Cambria" panose="02040503050406030204" pitchFamily="18" charset="0"/>
              </a:rPr>
              <a:t>Một lớp học võ dân tộc có 40 bạn tham gia, trong đó số bạn nữ ít hơn số bạn nam là 10 bạn. Hỏi lớp học võ đó có bao nhiêu bạn nữ, bao nhiêu bạn nam?</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r>
              <a:rPr lang="en-US" sz="3200" dirty="0" err="1"/>
              <a:t>Tóm</a:t>
            </a:r>
            <a:r>
              <a:rPr lang="en-US" sz="3200" dirty="0"/>
              <a:t> </a:t>
            </a:r>
            <a:r>
              <a:rPr lang="en-US" sz="3200" dirty="0" err="1"/>
              <a:t>tắt</a:t>
            </a:r>
            <a:r>
              <a:rPr lang="en-US" sz="3200" dirty="0"/>
              <a:t>:</a:t>
            </a:r>
          </a:p>
        </p:txBody>
      </p:sp>
      <p:pic>
        <p:nvPicPr>
          <p:cNvPr id="7" name="Picture 6">
            <a:extLst>
              <a:ext uri="{FF2B5EF4-FFF2-40B4-BE49-F238E27FC236}">
                <a16:creationId xmlns:a16="http://schemas.microsoft.com/office/drawing/2014/main" id="{247F4609-3FDF-6665-9177-0C02BB6F82E1}"/>
              </a:ext>
            </a:extLst>
          </p:cNvPr>
          <p:cNvPicPr>
            <a:picLocks noChangeAspect="1"/>
          </p:cNvPicPr>
          <p:nvPr/>
        </p:nvPicPr>
        <p:blipFill rotWithShape="1">
          <a:blip r:embed="rId10"/>
          <a:srcRect l="31040" t="56980" r="39945" b="31395"/>
          <a:stretch/>
        </p:blipFill>
        <p:spPr bwMode="auto">
          <a:xfrm>
            <a:off x="622814" y="3263538"/>
            <a:ext cx="5199918" cy="1213868"/>
          </a:xfrm>
          <a:prstGeom prst="rect">
            <a:avLst/>
          </a:prstGeom>
          <a:ln>
            <a:noFill/>
          </a:ln>
          <a:extLst>
            <a:ext uri="{53640926-AAD7-44D8-BBD7-CCE9431645EC}">
              <a14:shadowObscured xmlns:a14="http://schemas.microsoft.com/office/drawing/2010/main"/>
            </a:ext>
          </a:extLst>
        </p:spPr>
      </p:pic>
      <p:sp>
        <p:nvSpPr>
          <p:cNvPr id="10" name="Rectangle 1">
            <a:extLst>
              <a:ext uri="{FF2B5EF4-FFF2-40B4-BE49-F238E27FC236}">
                <a16:creationId xmlns:a16="http://schemas.microsoft.com/office/drawing/2014/main" id="{B9925FB7-B9C6-360D-3878-4D58490B1E1A}"/>
              </a:ext>
            </a:extLst>
          </p:cNvPr>
          <p:cNvSpPr>
            <a:spLocks noChangeArrowheads="1"/>
          </p:cNvSpPr>
          <p:nvPr/>
        </p:nvSpPr>
        <p:spPr bwMode="auto">
          <a:xfrm>
            <a:off x="5668697" y="2194076"/>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Hai lần số bạn nữ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40 – 10 = 30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Lớp học võ đó có số bạn nữ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30 : 2 = 15 (bạn)</a:t>
            </a:r>
          </a:p>
          <a:p>
            <a:pPr lvl="0" algn="ctr">
              <a:spcBef>
                <a:spcPct val="0"/>
              </a:spcBef>
              <a:buNone/>
            </a:pPr>
            <a:r>
              <a:rPr lang="en-US" altLang="vi-VN" sz="2800" b="1" dirty="0" err="1">
                <a:solidFill>
                  <a:srgbClr val="FF0000"/>
                </a:solidFill>
                <a:latin typeface="Calibri" panose="020F0502020204030204" pitchFamily="34" charset="0"/>
                <a:cs typeface="Calibri" panose="020F0502020204030204" pitchFamily="34" charset="0"/>
              </a:rPr>
              <a:t>Lớp</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học</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võ</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đó</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có</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số</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nam</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là</a:t>
            </a:r>
            <a:r>
              <a:rPr lang="en-US" altLang="vi-VN" sz="2800" b="1" dirty="0">
                <a:solidFill>
                  <a:srgbClr val="FF0000"/>
                </a:solidFill>
                <a:latin typeface="Calibri" panose="020F0502020204030204" pitchFamily="34" charset="0"/>
                <a:cs typeface="Calibri" panose="020F0502020204030204" pitchFamily="34" charset="0"/>
              </a:rPr>
              <a:t>:</a:t>
            </a:r>
          </a:p>
          <a:p>
            <a:pPr lvl="0" algn="ctr">
              <a:spcBef>
                <a:spcPct val="0"/>
              </a:spcBef>
              <a:buNone/>
            </a:pPr>
            <a:r>
              <a:rPr lang="en-US" altLang="vi-VN" sz="2800" b="1" dirty="0">
                <a:solidFill>
                  <a:srgbClr val="FF0000"/>
                </a:solidFill>
                <a:latin typeface="Calibri" panose="020F0502020204030204" pitchFamily="34" charset="0"/>
                <a:cs typeface="Calibri" panose="020F0502020204030204" pitchFamily="34" charset="0"/>
              </a:rPr>
              <a:t>40 – 15 = 25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a:t>
            </a:r>
          </a:p>
          <a:p>
            <a:pPr lvl="0" algn="ctr">
              <a:spcBef>
                <a:spcPct val="0"/>
              </a:spcBef>
              <a:buNone/>
            </a:pPr>
            <a:r>
              <a:rPr lang="en-US" altLang="vi-VN" sz="2800" b="1" dirty="0" err="1">
                <a:solidFill>
                  <a:srgbClr val="FF0000"/>
                </a:solidFill>
                <a:latin typeface="Calibri" panose="020F0502020204030204" pitchFamily="34" charset="0"/>
                <a:cs typeface="Calibri" panose="020F0502020204030204" pitchFamily="34" charset="0"/>
              </a:rPr>
              <a:t>Đáp</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số</a:t>
            </a:r>
            <a:r>
              <a:rPr lang="en-US" altLang="vi-VN" sz="2800" b="1" dirty="0">
                <a:solidFill>
                  <a:srgbClr val="FF0000"/>
                </a:solidFill>
                <a:latin typeface="Calibri" panose="020F0502020204030204" pitchFamily="34" charset="0"/>
                <a:cs typeface="Calibri" panose="020F0502020204030204" pitchFamily="34" charset="0"/>
              </a:rPr>
              <a:t>: 25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nam</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và</a:t>
            </a:r>
            <a:r>
              <a:rPr lang="en-US" altLang="vi-VN" sz="2800" b="1" dirty="0">
                <a:solidFill>
                  <a:srgbClr val="FF0000"/>
                </a:solidFill>
                <a:latin typeface="Calibri" panose="020F0502020204030204" pitchFamily="34" charset="0"/>
                <a:cs typeface="Calibri" panose="020F0502020204030204" pitchFamily="34" charset="0"/>
              </a:rPr>
              <a:t> 15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nữ</a:t>
            </a:r>
            <a:endParaRPr kumimoji="0" lang="en-US" altLang="vi-VN" sz="2800" b="1" i="0"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412053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down)">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down)">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wipe(down)">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wipe(down)">
                                      <p:cBhvr>
                                        <p:cTn id="51" dur="5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wipe(down)">
                                      <p:cBhvr>
                                        <p:cTn id="56" dur="500"/>
                                        <p:tgtEl>
                                          <p:spTgt spid="10">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xEl>
                                              <p:pRg st="7" end="7"/>
                                            </p:txEl>
                                          </p:spTgt>
                                        </p:tgtEl>
                                        <p:attrNameLst>
                                          <p:attrName>style.visibility</p:attrName>
                                        </p:attrNameLst>
                                      </p:cBhvr>
                                      <p:to>
                                        <p:strVal val="visible"/>
                                      </p:to>
                                    </p:set>
                                    <p:animEffect transition="in" filter="wipe(down)">
                                      <p:cBhvr>
                                        <p:cTn id="6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2</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002060"/>
                </a:solidFill>
                <a:latin typeface="Cambria" panose="02040503050406030204" pitchFamily="18" charset="0"/>
                <a:ea typeface="Cambria" panose="02040503050406030204" pitchFamily="18" charset="0"/>
              </a:rPr>
              <a:t>Khối lớp Bốn tổ chức hai đợt cho 175 học sinh đi tham quan các làng nghề truyền thống, đợt thứ nhất nhiều hơn đợt thứ hai 15 bạn. Hỏi mỗi đợt có bao nhiêu học sinh đi tham quan làng nghề truyền thống.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A542CA-A372-CBC3-9770-0C28A28FEB90}"/>
              </a:ext>
            </a:extLst>
          </p:cNvPr>
          <p:cNvPicPr>
            <a:picLocks noChangeAspect="1"/>
          </p:cNvPicPr>
          <p:nvPr/>
        </p:nvPicPr>
        <p:blipFill>
          <a:blip r:embed="rId10"/>
          <a:stretch>
            <a:fillRect/>
          </a:stretch>
        </p:blipFill>
        <p:spPr>
          <a:xfrm>
            <a:off x="691876" y="3343111"/>
            <a:ext cx="5191450" cy="1596752"/>
          </a:xfrm>
          <a:prstGeom prst="rect">
            <a:avLst/>
          </a:prstGeom>
        </p:spPr>
      </p:pic>
      <p:sp>
        <p:nvSpPr>
          <p:cNvPr id="24" name="Rectangle 1">
            <a:extLst>
              <a:ext uri="{FF2B5EF4-FFF2-40B4-BE49-F238E27FC236}">
                <a16:creationId xmlns:a16="http://schemas.microsoft.com/office/drawing/2014/main" id="{3F8E667E-6E7B-E308-F2AB-CA2D0EAA243A}"/>
              </a:ext>
            </a:extLst>
          </p:cNvPr>
          <p:cNvSpPr>
            <a:spLocks noChangeArrowheads="1"/>
          </p:cNvSpPr>
          <p:nvPr/>
        </p:nvSpPr>
        <p:spPr bwMode="auto">
          <a:xfrm>
            <a:off x="5595125" y="2141524"/>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libri" panose="020F0502020204030204" pitchFamily="34" charset="0"/>
                <a:cs typeface="Calibri" panose="020F0502020204030204" pitchFamily="34" charset="0"/>
              </a:rPr>
              <a:t>Bài giải:</a:t>
            </a:r>
            <a:endParaRPr lang="nl-NL" altLang="vi-VN" sz="2800" b="1" dirty="0">
              <a:solidFill>
                <a:srgbClr val="FF0000"/>
              </a:solidFill>
              <a:latin typeface="Calibri" panose="020F0502020204030204" pitchFamily="34" charset="0"/>
              <a:cs typeface="Calibri" panose="020F0502020204030204" pitchFamily="34" charset="0"/>
            </a:endParaRP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Hai lần số học sinh đợt 2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175 – 15 = 160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Số học sinh đợt 2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160 : 2 = 80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Số học sinh đợt 1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175 – 80 = 95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Đáp số: Đợt 2: 80 bạn; đợt 1: 95 bạn</a:t>
            </a:r>
          </a:p>
        </p:txBody>
      </p:sp>
    </p:spTree>
    <p:custDataLst>
      <p:tags r:id="rId1"/>
    </p:custDataLst>
    <p:extLst>
      <p:ext uri="{BB962C8B-B14F-4D97-AF65-F5344CB8AC3E}">
        <p14:creationId xmlns:p14="http://schemas.microsoft.com/office/powerpoint/2010/main" val="36705365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wipe(down)">
                                      <p:cBhvr>
                                        <p:cTn id="26" dur="500"/>
                                        <p:tgtEl>
                                          <p:spTgt spid="2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xEl>
                                              <p:pRg st="1" end="1"/>
                                            </p:txEl>
                                          </p:spTgt>
                                        </p:tgtEl>
                                        <p:attrNameLst>
                                          <p:attrName>style.visibility</p:attrName>
                                        </p:attrNameLst>
                                      </p:cBhvr>
                                      <p:to>
                                        <p:strVal val="visible"/>
                                      </p:to>
                                    </p:set>
                                    <p:animEffect transition="in" filter="wipe(down)">
                                      <p:cBhvr>
                                        <p:cTn id="31" dur="500"/>
                                        <p:tgtEl>
                                          <p:spTgt spid="2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xEl>
                                              <p:pRg st="2" end="2"/>
                                            </p:txEl>
                                          </p:spTgt>
                                        </p:tgtEl>
                                        <p:attrNameLst>
                                          <p:attrName>style.visibility</p:attrName>
                                        </p:attrNameLst>
                                      </p:cBhvr>
                                      <p:to>
                                        <p:strVal val="visible"/>
                                      </p:to>
                                    </p:set>
                                    <p:animEffect transition="in" filter="wipe(down)">
                                      <p:cBhvr>
                                        <p:cTn id="36" dur="500"/>
                                        <p:tgtEl>
                                          <p:spTgt spid="2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xEl>
                                              <p:pRg st="3" end="3"/>
                                            </p:txEl>
                                          </p:spTgt>
                                        </p:tgtEl>
                                        <p:attrNameLst>
                                          <p:attrName>style.visibility</p:attrName>
                                        </p:attrNameLst>
                                      </p:cBhvr>
                                      <p:to>
                                        <p:strVal val="visible"/>
                                      </p:to>
                                    </p:set>
                                    <p:animEffect transition="in" filter="wipe(down)">
                                      <p:cBhvr>
                                        <p:cTn id="41" dur="500"/>
                                        <p:tgtEl>
                                          <p:spTgt spid="2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
                                            <p:txEl>
                                              <p:pRg st="4" end="4"/>
                                            </p:txEl>
                                          </p:spTgt>
                                        </p:tgtEl>
                                        <p:attrNameLst>
                                          <p:attrName>style.visibility</p:attrName>
                                        </p:attrNameLst>
                                      </p:cBhvr>
                                      <p:to>
                                        <p:strVal val="visible"/>
                                      </p:to>
                                    </p:set>
                                    <p:animEffect transition="in" filter="wipe(down)">
                                      <p:cBhvr>
                                        <p:cTn id="46" dur="500"/>
                                        <p:tgtEl>
                                          <p:spTgt spid="2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xEl>
                                              <p:pRg st="5" end="5"/>
                                            </p:txEl>
                                          </p:spTgt>
                                        </p:tgtEl>
                                        <p:attrNameLst>
                                          <p:attrName>style.visibility</p:attrName>
                                        </p:attrNameLst>
                                      </p:cBhvr>
                                      <p:to>
                                        <p:strVal val="visible"/>
                                      </p:to>
                                    </p:set>
                                    <p:animEffect transition="in" filter="wipe(down)">
                                      <p:cBhvr>
                                        <p:cTn id="51" dur="500"/>
                                        <p:tgtEl>
                                          <p:spTgt spid="2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4">
                                            <p:txEl>
                                              <p:pRg st="6" end="6"/>
                                            </p:txEl>
                                          </p:spTgt>
                                        </p:tgtEl>
                                        <p:attrNameLst>
                                          <p:attrName>style.visibility</p:attrName>
                                        </p:attrNameLst>
                                      </p:cBhvr>
                                      <p:to>
                                        <p:strVal val="visible"/>
                                      </p:to>
                                    </p:set>
                                    <p:animEffect transition="in" filter="wipe(down)">
                                      <p:cBhvr>
                                        <p:cTn id="56" dur="500"/>
                                        <p:tgtEl>
                                          <p:spTgt spid="24">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4">
                                            <p:txEl>
                                              <p:pRg st="7" end="7"/>
                                            </p:txEl>
                                          </p:spTgt>
                                        </p:tgtEl>
                                        <p:attrNameLst>
                                          <p:attrName>style.visibility</p:attrName>
                                        </p:attrNameLst>
                                      </p:cBhvr>
                                      <p:to>
                                        <p:strVal val="visible"/>
                                      </p:to>
                                    </p:set>
                                    <p:animEffect transition="in" filter="wipe(down)">
                                      <p:cBhvr>
                                        <p:cTn id="61"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2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3</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Một hình chữ nhật có chu vi là 40 cm và chiều dài hơn chiều rộng 4 cm. Tìm chiều dài, chiều rộng của hình chữ nhật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35F6D9-7280-F189-D9D0-2E1F7C5803F4}"/>
              </a:ext>
            </a:extLst>
          </p:cNvPr>
          <p:cNvPicPr>
            <a:picLocks noChangeAspect="1"/>
          </p:cNvPicPr>
          <p:nvPr/>
        </p:nvPicPr>
        <p:blipFill rotWithShape="1">
          <a:blip r:embed="rId10"/>
          <a:srcRect l="22288" t="25236" r="7532" b="50000"/>
          <a:stretch/>
        </p:blipFill>
        <p:spPr bwMode="auto">
          <a:xfrm>
            <a:off x="680665" y="3376448"/>
            <a:ext cx="5127804" cy="1016875"/>
          </a:xfrm>
          <a:prstGeom prst="rect">
            <a:avLst/>
          </a:prstGeom>
          <a:ln>
            <a:noFill/>
          </a:ln>
          <a:extLst>
            <a:ext uri="{53640926-AAD7-44D8-BBD7-CCE9431645EC}">
              <a14:shadowObscured xmlns:a14="http://schemas.microsoft.com/office/drawing/2010/main"/>
            </a:ext>
          </a:extLst>
        </p:spPr>
      </p:pic>
      <p:sp>
        <p:nvSpPr>
          <p:cNvPr id="10" name="Rectangle 1">
            <a:extLst>
              <a:ext uri="{FF2B5EF4-FFF2-40B4-BE49-F238E27FC236}">
                <a16:creationId xmlns:a16="http://schemas.microsoft.com/office/drawing/2014/main" id="{FFAC3DD9-7BD6-A5BA-94F5-2DB5A796D76F}"/>
              </a:ext>
            </a:extLst>
          </p:cNvPr>
          <p:cNvSpPr>
            <a:spLocks noChangeArrowheads="1"/>
          </p:cNvSpPr>
          <p:nvPr/>
        </p:nvSpPr>
        <p:spPr bwMode="auto">
          <a:xfrm>
            <a:off x="6053959" y="2141524"/>
            <a:ext cx="568609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400"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Tổng chiều dài và chiều rộng (nửa chu vi) của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40 : 2 = 20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Chiều dài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(20 +  4) : 2 = 12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Chiều rộng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 20 – 12 = 8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Đáp số: Chiều dài 12 cm, chiều rộng 8 cm.</a:t>
            </a:r>
          </a:p>
        </p:txBody>
      </p:sp>
    </p:spTree>
    <p:custDataLst>
      <p:tags r:id="rId1"/>
    </p:custDataLst>
    <p:extLst>
      <p:ext uri="{BB962C8B-B14F-4D97-AF65-F5344CB8AC3E}">
        <p14:creationId xmlns:p14="http://schemas.microsoft.com/office/powerpoint/2010/main" val="36332591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wipe(down)">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wipe(down)">
                                      <p:cBhvr>
                                        <p:cTn id="51" dur="5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wipe(down)">
                                      <p:cBhvr>
                                        <p:cTn id="56" dur="500"/>
                                        <p:tgtEl>
                                          <p:spTgt spid="10">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xEl>
                                              <p:pRg st="7" end="7"/>
                                            </p:txEl>
                                          </p:spTgt>
                                        </p:tgtEl>
                                        <p:attrNameLst>
                                          <p:attrName>style.visibility</p:attrName>
                                        </p:attrNameLst>
                                      </p:cBhvr>
                                      <p:to>
                                        <p:strVal val="visible"/>
                                      </p:to>
                                    </p:set>
                                    <p:animEffect transition="in" filter="wipe(down)">
                                      <p:cBhvr>
                                        <p:cTn id="6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10"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B33DAF8-3215-4C15-B23B-AC703DD5E5A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豴{A788D163-86C6-4ADF-A672-11926C1E9529}&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4- TÍNH CHẤT GIAO HOÁN VÀ KẾT HỢP CỦA PHÉP CỘNG (Tiết 2)"/>
</p:tagLst>
</file>

<file path=ppt/tags/tag10.xml><?xml version="1.0" encoding="utf-8"?>
<p:tagLst xmlns:a="http://schemas.openxmlformats.org/drawingml/2006/main" xmlns:r="http://schemas.openxmlformats.org/officeDocument/2006/relationships" xmlns:p="http://schemas.openxmlformats.org/presentationml/2006/main">
  <p:tag name="GENSWF_SLIDE_UID" val="{1BFCC8B0-975D-4B4C-BA73-0E0F89C96E9B}:292"/>
</p:tagLst>
</file>

<file path=ppt/tags/tag11.xml><?xml version="1.0" encoding="utf-8"?>
<p:tagLst xmlns:a="http://schemas.openxmlformats.org/drawingml/2006/main" xmlns:r="http://schemas.openxmlformats.org/officeDocument/2006/relationships" xmlns:p="http://schemas.openxmlformats.org/presentationml/2006/main">
  <p:tag name="GENSWF_SLIDE_UID" val="{10F9F35E-59FA-4B2A-99C7-47D3DDB3BD46}:293"/>
</p:tagLst>
</file>

<file path=ppt/tags/tag12.xml><?xml version="1.0" encoding="utf-8"?>
<p:tagLst xmlns:a="http://schemas.openxmlformats.org/drawingml/2006/main" xmlns:r="http://schemas.openxmlformats.org/officeDocument/2006/relationships" xmlns:p="http://schemas.openxmlformats.org/presentationml/2006/main">
  <p:tag name="GENSWF_SLIDE_UID" val="{0771F05D-015F-4614-B274-9BE6F95FE624}:279"/>
</p:tagLst>
</file>

<file path=ppt/tags/tag13.xml><?xml version="1.0" encoding="utf-8"?>
<p:tagLst xmlns:a="http://schemas.openxmlformats.org/drawingml/2006/main" xmlns:r="http://schemas.openxmlformats.org/officeDocument/2006/relationships" xmlns:p="http://schemas.openxmlformats.org/presentationml/2006/main">
  <p:tag name="GENSWF_SLIDE_UID" val="{7B0E12A6-0DA5-43A8-9E9D-DA03B9A62251}:552"/>
</p:tagLst>
</file>

<file path=ppt/tags/tag14.xml><?xml version="1.0" encoding="utf-8"?>
<p:tagLst xmlns:a="http://schemas.openxmlformats.org/drawingml/2006/main" xmlns:r="http://schemas.openxmlformats.org/officeDocument/2006/relationships" xmlns:p="http://schemas.openxmlformats.org/presentationml/2006/main">
  <p:tag name="GENSWF_SLIDE_UID" val="{B2DE5FC3-4017-44E4-A09A-296C9EF8EA97}:553"/>
</p:tagLst>
</file>

<file path=ppt/tags/tag15.xml><?xml version="1.0" encoding="utf-8"?>
<p:tagLst xmlns:a="http://schemas.openxmlformats.org/drawingml/2006/main" xmlns:r="http://schemas.openxmlformats.org/officeDocument/2006/relationships" xmlns:p="http://schemas.openxmlformats.org/presentationml/2006/main">
  <p:tag name="GENSWF_SLIDE_UID" val="{CC5400B5-EBD7-4513-9DE4-8D8739C87EB9}:554"/>
</p:tagLst>
</file>

<file path=ppt/tags/tag16.xml><?xml version="1.0" encoding="utf-8"?>
<p:tagLst xmlns:a="http://schemas.openxmlformats.org/drawingml/2006/main" xmlns:r="http://schemas.openxmlformats.org/officeDocument/2006/relationships" xmlns:p="http://schemas.openxmlformats.org/presentationml/2006/main">
  <p:tag name="GENSWF_SLIDE_UID" val="{2BA58B5D-91BF-48AB-93BE-ED452106F163}:555"/>
</p:tagLst>
</file>

<file path=ppt/tags/tag17.xml><?xml version="1.0" encoding="utf-8"?>
<p:tagLst xmlns:a="http://schemas.openxmlformats.org/drawingml/2006/main" xmlns:r="http://schemas.openxmlformats.org/officeDocument/2006/relationships" xmlns:p="http://schemas.openxmlformats.org/presentationml/2006/main">
  <p:tag name="GENSWF_SLIDE_UID" val="{3A94AEAA-3FAB-4C1F-969A-DE85728A36A3}:556"/>
</p:tagLst>
</file>

<file path=ppt/tags/tag18.xml><?xml version="1.0" encoding="utf-8"?>
<p:tagLst xmlns:a="http://schemas.openxmlformats.org/drawingml/2006/main" xmlns:r="http://schemas.openxmlformats.org/officeDocument/2006/relationships" xmlns:p="http://schemas.openxmlformats.org/presentationml/2006/main">
  <p:tag name="GENSWF_SLIDE_UID" val="{C318A6CF-7454-492B-839B-9ADD1FD3BFF1}:271"/>
</p:tagLst>
</file>

<file path=ppt/tags/tag2.xml><?xml version="1.0" encoding="utf-8"?>
<p:tagLst xmlns:a="http://schemas.openxmlformats.org/drawingml/2006/main" xmlns:r="http://schemas.openxmlformats.org/officeDocument/2006/relationships" xmlns:p="http://schemas.openxmlformats.org/presentationml/2006/main">
  <p:tag name="GENSWF_SLIDE_UID" val="{39FDDD62-BA4F-4D3D-9C72-32D7260A5D6C}:257"/>
</p:tagLst>
</file>

<file path=ppt/tags/tag3.xml><?xml version="1.0" encoding="utf-8"?>
<p:tagLst xmlns:a="http://schemas.openxmlformats.org/drawingml/2006/main" xmlns:r="http://schemas.openxmlformats.org/officeDocument/2006/relationships" xmlns:p="http://schemas.openxmlformats.org/presentationml/2006/main">
  <p:tag name="GENSWF_SLIDE_UID" val="{730AE921-514D-4C77-BC7D-EC835226B522}:287"/>
</p:tagLst>
</file>

<file path=ppt/tags/tag4.xml><?xml version="1.0" encoding="utf-8"?>
<p:tagLst xmlns:a="http://schemas.openxmlformats.org/drawingml/2006/main" xmlns:r="http://schemas.openxmlformats.org/officeDocument/2006/relationships" xmlns:p="http://schemas.openxmlformats.org/presentationml/2006/main">
  <p:tag name="GENSWF_SLIDE_UID" val="{41E0B7D7-69A7-454D-97AC-10C859EF90DA}:288"/>
</p:tagLst>
</file>

<file path=ppt/tags/tag5.xml><?xml version="1.0" encoding="utf-8"?>
<p:tagLst xmlns:a="http://schemas.openxmlformats.org/drawingml/2006/main" xmlns:r="http://schemas.openxmlformats.org/officeDocument/2006/relationships" xmlns:p="http://schemas.openxmlformats.org/presentationml/2006/main">
  <p:tag name="GENSWF_SLIDE_UID" val="{0797D18F-FC33-4280-A60F-3006CDC9A94E}:289"/>
</p:tagLst>
</file>

<file path=ppt/tags/tag6.xml><?xml version="1.0" encoding="utf-8"?>
<p:tagLst xmlns:a="http://schemas.openxmlformats.org/drawingml/2006/main" xmlns:r="http://schemas.openxmlformats.org/officeDocument/2006/relationships" xmlns:p="http://schemas.openxmlformats.org/presentationml/2006/main">
  <p:tag name="GENSWF_SLIDE_UID" val="{751D836A-E4F7-4B6F-B151-DF0C41873475}:290"/>
</p:tagLst>
</file>

<file path=ppt/tags/tag7.xml><?xml version="1.0" encoding="utf-8"?>
<p:tagLst xmlns:a="http://schemas.openxmlformats.org/drawingml/2006/main" xmlns:r="http://schemas.openxmlformats.org/officeDocument/2006/relationships" xmlns:p="http://schemas.openxmlformats.org/presentationml/2006/main">
  <p:tag name="GENSWF_SLIDE_UID" val="{1A8FC172-A837-49AC-908B-A4703991A603}:277"/>
</p:tagLst>
</file>

<file path=ppt/tags/tag8.xml><?xml version="1.0" encoding="utf-8"?>
<p:tagLst xmlns:a="http://schemas.openxmlformats.org/drawingml/2006/main" xmlns:r="http://schemas.openxmlformats.org/officeDocument/2006/relationships" xmlns:p="http://schemas.openxmlformats.org/presentationml/2006/main">
  <p:tag name="GENSWF_SLIDE_UID" val="{FC241DFA-3AA0-41D7-B2C2-DC4D3AE9AEB0}:258"/>
</p:tagLst>
</file>

<file path=ppt/tags/tag9.xml><?xml version="1.0" encoding="utf-8"?>
<p:tagLst xmlns:a="http://schemas.openxmlformats.org/drawingml/2006/main" xmlns:r="http://schemas.openxmlformats.org/officeDocument/2006/relationships" xmlns:p="http://schemas.openxmlformats.org/presentationml/2006/main">
  <p:tag name="GENSWF_SLIDE_UID" val="{22A5249A-A2D5-4065-A72F-E9FE08ED566F}:2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634</Words>
  <Application>Microsoft Office PowerPoint</Application>
  <PresentationFormat>Widescreen</PresentationFormat>
  <Paragraphs>131</Paragraphs>
  <Slides>17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Cambria</vt:lpstr>
      <vt:lpstr>Comfortaa</vt:lpstr>
      <vt:lpstr>Fredoka One</vt:lpstr>
      <vt:lpstr>Holtwood One SC</vt:lpstr>
      <vt:lpstr>Times New Roman</vt:lpstr>
      <vt:lpstr>UTM Staccato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 TÍNH CHẤT GIAO HOÁN VÀ KẾT HỢP CỦA PHÉP CỘNG (Tiết 2)</dc:title>
  <dc:creator>Administrator</dc:creator>
  <cp:lastModifiedBy>Administrator</cp:lastModifiedBy>
  <cp:revision>3</cp:revision>
  <dcterms:created xsi:type="dcterms:W3CDTF">2025-11-26T07:17:15Z</dcterms:created>
  <dcterms:modified xsi:type="dcterms:W3CDTF">2025-11-26T07:38:17Z</dcterms:modified>
</cp:coreProperties>
</file>